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771-5E7A-5983-BDFB-16BC7D93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44254-B018-C036-B3C7-38D68EFE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82E-C32C-6B6F-1BD8-3B8A3BD2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6477-50B9-B330-BF83-2AED2B0F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0589-C53C-59D8-F49F-35EBA307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5263-53BD-2757-8D5F-68FFC2D7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C95D-FDBA-C4AF-5F39-46E5370B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465B-A6B5-4A26-0A02-009C2323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ABD5-678A-9484-9A6F-4DBBF647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4BA4-32C4-1FFD-3936-14559F7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2CAFE-3E15-D741-6350-FF5A0E062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C50BE-E0B0-31F4-9AC1-92A204F9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1F3D-A58D-76A3-86CA-1BC49799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0E28-4706-10E1-DF86-D722816A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60F9A-521E-DAB3-5FC0-AFE527E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B1D3-3D5D-34A8-F634-B7B6D8CD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0D53-599F-815E-281E-A23E2884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00EB-A86E-03E0-6C47-25A08A98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30D6-D262-BFD5-DE40-FE1E7B23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035C-1F8D-BFE3-6152-59EA938F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8BA3-20CC-58C0-E20E-CFF71F01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1D42-0F70-3A3A-7B91-B50C2DAB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6D80-1F4D-2124-3FEA-76913966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5C37-833D-4D8C-D943-AFE76947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111D-3DE1-765B-3226-A8D94DF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CE42-9068-4A12-858B-7702F49C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EC3B-AFE4-B857-A7DF-7152A9E3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4EDE4-9A79-548F-A808-95FE3817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E436-C1BE-0132-434C-5406F983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A8D20-868E-7102-15B7-376667CD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9B1A6-1A5D-A7C9-ABA1-FF0F2A7A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AEBE-C9A7-FC2E-1C2B-4A197BA4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A09D-1FD5-59A8-8D0E-46DA5180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362AB-A0F3-DECE-4B7E-928649656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2C96B-9A80-58FF-17F6-BC390AF6D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BAD06-8FAB-329E-A2F1-4BD43719A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64C59-F475-E39D-C9C0-07C0FD4F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9EEDD-E1BF-4C6A-9CAF-4741A539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68FF5-3013-3E2D-FF1B-D0DBDB18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56AB-85F6-AAE8-6358-9179F074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710DE-8EB1-611C-253C-47991B2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B9735-842F-9ECD-4F0B-A083D263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50CF0-48C2-716D-A4E2-B8BF71C5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1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A9283-2820-0543-F5C5-6A84E0D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1B547-7EF1-B0CB-9B9F-D06BB21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DE49-9E2C-A474-2B6B-ECD0B64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72F3-761F-757D-1D30-5BBA87B0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D4F9-0CDA-B404-2B34-6555DCE2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9770B-3DE0-ADFE-2810-C26D4898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A2C59-97FE-DF5C-897D-2032B5D0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4709-B5A7-C627-D1CB-3163B08C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01D9-FC52-0239-069D-3F32B86F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941-BE56-194A-6C42-DE675BD9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5C775-E8F9-A6FA-9964-21180D540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4D41E-869B-C9B7-5DEE-6F0A8C390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47BE-2A23-F5B7-754A-43FF2D63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25C9A-7445-B5BF-1542-AF300D1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AF955-441A-F63F-07C4-1F66FBAE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BB4ED-F248-5057-24F8-A4D32C47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EF4B6-5046-9500-3C8D-E1FAE6E0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1B26-53FF-99D0-A2AE-80C6B818B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343D2-D010-464D-ADE5-5D0614754162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9DF6-BA2A-7AB6-91E9-A5E6B74EC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4B42-6D35-9CF0-4F66-7FEA88B4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CA1D8-E1D6-8C4E-8324-6BA2C54E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3111AB-E8EF-42FD-F1CD-1B31CBA23D4B}"/>
              </a:ext>
            </a:extLst>
          </p:cNvPr>
          <p:cNvSpPr/>
          <p:nvPr/>
        </p:nvSpPr>
        <p:spPr>
          <a:xfrm>
            <a:off x="3340626" y="1677017"/>
            <a:ext cx="2006414" cy="144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Motivation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9416A-7805-F922-F5FC-3EE856142F2F}"/>
              </a:ext>
            </a:extLst>
          </p:cNvPr>
          <p:cNvCxnSpPr>
            <a:cxnSpLocks/>
            <a:stCxn id="4" idx="6"/>
            <a:endCxn id="40" idx="1"/>
          </p:cNvCxnSpPr>
          <p:nvPr/>
        </p:nvCxnSpPr>
        <p:spPr>
          <a:xfrm>
            <a:off x="5347040" y="2401336"/>
            <a:ext cx="2648178" cy="1161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9869A3-C639-E6B0-5B67-A8CC79910A7E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5347040" y="3591504"/>
            <a:ext cx="2648178" cy="1246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640E9BAE-2ACC-DC1C-2BC6-D85DB8F4621D}"/>
              </a:ext>
            </a:extLst>
          </p:cNvPr>
          <p:cNvSpPr/>
          <p:nvPr/>
        </p:nvSpPr>
        <p:spPr>
          <a:xfrm rot="13801585">
            <a:off x="2662767" y="2077004"/>
            <a:ext cx="3304298" cy="3246157"/>
          </a:xfrm>
          <a:prstGeom prst="arc">
            <a:avLst>
              <a:gd name="adj1" fmla="val 15377335"/>
              <a:gd name="adj2" fmla="val 20400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E889C7-59E3-43C5-0FD9-5C1E68EDDF60}"/>
              </a:ext>
            </a:extLst>
          </p:cNvPr>
          <p:cNvCxnSpPr>
            <a:cxnSpLocks/>
          </p:cNvCxnSpPr>
          <p:nvPr/>
        </p:nvCxnSpPr>
        <p:spPr>
          <a:xfrm flipV="1">
            <a:off x="6291706" y="3584831"/>
            <a:ext cx="1706916" cy="6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4AEE7B4-621A-2DC2-267F-D91B26B33ED1}"/>
              </a:ext>
            </a:extLst>
          </p:cNvPr>
          <p:cNvSpPr/>
          <p:nvPr/>
        </p:nvSpPr>
        <p:spPr>
          <a:xfrm>
            <a:off x="6019999" y="3450020"/>
            <a:ext cx="271707" cy="2829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1268B0-53D8-F562-A90B-1059179C9690}"/>
              </a:ext>
            </a:extLst>
          </p:cNvPr>
          <p:cNvSpPr/>
          <p:nvPr/>
        </p:nvSpPr>
        <p:spPr>
          <a:xfrm>
            <a:off x="3340626" y="4113996"/>
            <a:ext cx="2006414" cy="1448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Motivation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FD847D-F825-5284-7107-67AC765FA56F}"/>
              </a:ext>
            </a:extLst>
          </p:cNvPr>
          <p:cNvSpPr/>
          <p:nvPr/>
        </p:nvSpPr>
        <p:spPr>
          <a:xfrm>
            <a:off x="7995218" y="2948261"/>
            <a:ext cx="2162629" cy="1230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Performance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D13DDF-F889-97DF-813A-E1D21CEA1541}"/>
              </a:ext>
            </a:extLst>
          </p:cNvPr>
          <p:cNvCxnSpPr>
            <a:cxnSpLocks/>
            <a:stCxn id="4" idx="6"/>
            <a:endCxn id="35" idx="2"/>
          </p:cNvCxnSpPr>
          <p:nvPr/>
        </p:nvCxnSpPr>
        <p:spPr>
          <a:xfrm>
            <a:off x="5347040" y="2401336"/>
            <a:ext cx="672959" cy="1190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DD30A3-D4BB-62B3-D954-CFB4245723C5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5347040" y="3591505"/>
            <a:ext cx="672959" cy="1246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8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 Zhang</dc:creator>
  <cp:lastModifiedBy>Jimmy Zhang</cp:lastModifiedBy>
  <cp:revision>2</cp:revision>
  <dcterms:created xsi:type="dcterms:W3CDTF">2024-08-31T21:36:39Z</dcterms:created>
  <dcterms:modified xsi:type="dcterms:W3CDTF">2024-09-03T02:04:58Z</dcterms:modified>
</cp:coreProperties>
</file>