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>
      <p:cViewPr varScale="1">
        <p:scale>
          <a:sx n="100" d="100"/>
          <a:sy n="10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1B8C0-B076-7C42-9C2A-340D7DD93956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5543F-A9FD-DE45-8324-109EB1F0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5543F-A9FD-DE45-8324-109EB1F05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1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5543F-A9FD-DE45-8324-109EB1F059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2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5543F-A9FD-DE45-8324-109EB1F05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6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1680-987F-0539-F0E0-083F624D1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98AF6-E70E-22EB-9A23-AF5A2160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03FF-3D1C-D4C8-2DF2-3CD267F2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37B3-1BD8-9248-63D1-4A4632E4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6EEB-D827-02AB-FD2F-464C3F32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1025-2280-78DD-5FC0-3FA7B453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DB7ED-B2E6-139D-5A65-2311863B3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FA48-32A7-9F05-538E-B9C578D5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A9159-E253-6EE2-4A03-F02160A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CA9D-D0CE-F5B4-82EC-78BA435A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9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B8440-93FB-77F2-C874-905F9C097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61ED0-00BC-D47C-5A63-0D411BA7A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3EC4-2AF8-201B-F544-39D48387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78B2-55FB-D64A-F00F-D219143D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7610-1FD2-DC22-FEEE-3C632ADD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16DE-B220-FB8F-458B-AA860C3D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AEAD-0382-7E71-1DA0-65646B50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4E03-FD27-9F6A-5A2F-65C553EA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47FDC-96F5-1738-82D5-8D6CF89C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EA61-8E2F-4275-DEF1-7267319F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C419-457D-77DF-443E-7C842736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86559-8518-9783-B85D-590DBB02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1EEA-BF26-7761-9993-328F7093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7290-80EB-9DED-CC1F-BB45C1EE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9DB0-178D-8922-B2F6-4C094B62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7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1320-8EF0-7FCB-41F3-83F3A015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F9E7-8659-66A3-F4D3-318B13497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0FD94-6C66-52F5-CEB7-AD459EE8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C9747-E9AE-5DBC-CA7D-A276F12A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7914A-3E40-9C5F-CB0C-6D185BD7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BEA3F-C1AA-33AF-2E08-CCE18FCF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6A22-6C7E-C05F-2B67-1D8E901C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01D77-E308-E479-1D44-4738E4FEE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99B6B-D81B-A52D-7420-1D468514C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AD97B-2EA3-8308-1028-E11D268DE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6B0A4-80F3-E31A-3BE8-D5D29AADB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BB0B1-3046-9502-1842-25F203A6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2ADF6-2E86-D4C1-B272-C37F153F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B67BE-FE67-9214-0820-D39EA3C7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7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152F-B0A9-B094-7DE1-16CA106B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733C1-3150-1284-62FE-99617202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A9FC1-F426-C5B9-C7FB-65B0A6A0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52BE-98C6-7DFA-0D05-877B79EE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41092-DBB7-87C4-01F3-A99B7409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3C347-BD55-D2D0-2BFA-CC964E6C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799F6-0CE1-4C54-5FC5-832B204C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F612-F50A-3C5E-5465-E4407AA8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E2D1-D177-C5F8-2ADA-498F7F686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033E1-6DFD-C63E-8EDC-B159EC136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A5539-2931-BDCE-55CD-2773D86E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18AE-0036-CACF-F592-DA6D5615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F5C2C-537B-2D35-F03D-64B500A7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6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F75A-995F-3E39-DE5F-756D1A7C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1E87F-7B55-CA4B-5E0A-8A0101889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D2296-AFCD-53DE-4BC4-B69D3860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B7B7-5627-E58B-DD71-E05A4F31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06C10-EC10-442B-9FDB-DD610EA6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6C995-C93F-8B8F-791E-BF610843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49D6F-E65E-3062-A115-CA3C0F3E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E9BF5-7F73-BA59-A579-6E7D9511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944C-481A-98B8-5FCC-9EDA002FD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95349-29B5-2F44-A68D-9C198FB001DC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C462-7F17-0E43-F856-F0588D854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7E13-B57A-70CE-4F68-E478ED974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7.png"/><Relationship Id="rId5" Type="http://schemas.openxmlformats.org/officeDocument/2006/relationships/image" Target="../media/image340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79D2665-5534-658C-6CCE-ADD0C042BDA1}"/>
                  </a:ext>
                </a:extLst>
              </p:cNvPr>
              <p:cNvSpPr/>
              <p:nvPr/>
            </p:nvSpPr>
            <p:spPr>
              <a:xfrm>
                <a:off x="4327301" y="1893194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𝐸𝐷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79D2665-5534-658C-6CCE-ADD0C042B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01" y="1893194"/>
                <a:ext cx="824247" cy="8242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732057-F4A9-7B1D-6361-EACF0C4AF478}"/>
                  </a:ext>
                </a:extLst>
              </p:cNvPr>
              <p:cNvSpPr/>
              <p:nvPr/>
            </p:nvSpPr>
            <p:spPr>
              <a:xfrm>
                <a:off x="4327301" y="4552682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𝑒𝑙𝑓𝐸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732057-F4A9-7B1D-6361-EACF0C4AF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01" y="4552682"/>
                <a:ext cx="824247" cy="8242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09394B8-8C80-E036-46E2-BF3269A67025}"/>
                  </a:ext>
                </a:extLst>
              </p:cNvPr>
              <p:cNvSpPr/>
              <p:nvPr/>
            </p:nvSpPr>
            <p:spPr>
              <a:xfrm>
                <a:off x="8072910" y="3135535"/>
                <a:ext cx="1105802" cy="11043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𝑆𝑒𝑙𝑓𝐸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09394B8-8C80-E036-46E2-BF3269A67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910" y="3135535"/>
                <a:ext cx="1105802" cy="110436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687528-3436-5C1A-B9DE-94179A12007A}"/>
                  </a:ext>
                </a:extLst>
              </p:cNvPr>
              <p:cNvSpPr/>
              <p:nvPr/>
            </p:nvSpPr>
            <p:spPr>
              <a:xfrm>
                <a:off x="2529617" y="526747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𝑃𝐸𝐷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687528-3436-5C1A-B9DE-94179A120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7" y="526747"/>
                <a:ext cx="530181" cy="447541"/>
              </a:xfrm>
              <a:prstGeom prst="rect">
                <a:avLst/>
              </a:prstGeom>
              <a:blipFill>
                <a:blip r:embed="rId6"/>
                <a:stretch>
                  <a:fillRect l="-15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D19F1BF-D8BD-121C-7624-56E10AC21633}"/>
                  </a:ext>
                </a:extLst>
              </p:cNvPr>
              <p:cNvSpPr/>
              <p:nvPr/>
            </p:nvSpPr>
            <p:spPr>
              <a:xfrm>
                <a:off x="2542153" y="1382226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𝑃𝐸𝐷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D19F1BF-D8BD-121C-7624-56E10AC21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153" y="1382226"/>
                <a:ext cx="530181" cy="447541"/>
              </a:xfrm>
              <a:prstGeom prst="rect">
                <a:avLst/>
              </a:prstGeom>
              <a:blipFill>
                <a:blip r:embed="rId7"/>
                <a:stretch>
                  <a:fillRect l="-15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2D570DC-C688-8431-3EB5-95971D580A78}"/>
                  </a:ext>
                </a:extLst>
              </p:cNvPr>
              <p:cNvSpPr/>
              <p:nvPr/>
            </p:nvSpPr>
            <p:spPr>
              <a:xfrm>
                <a:off x="2529615" y="2648356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𝑃𝐸𝐷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2D570DC-C688-8431-3EB5-95971D58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5" y="2648356"/>
                <a:ext cx="530181" cy="447541"/>
              </a:xfrm>
              <a:prstGeom prst="rect">
                <a:avLst/>
              </a:prstGeom>
              <a:blipFill>
                <a:blip r:embed="rId8"/>
                <a:stretch>
                  <a:fillRect l="-15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07B501-9FAC-6D7A-059C-3184CFC26D10}"/>
                  </a:ext>
                </a:extLst>
              </p:cNvPr>
              <p:cNvSpPr/>
              <p:nvPr/>
            </p:nvSpPr>
            <p:spPr>
              <a:xfrm>
                <a:off x="2529616" y="3932885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𝑆𝑒𝑙𝑓𝐸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07B501-9FAC-6D7A-059C-3184CFC26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6" y="3932885"/>
                <a:ext cx="530181" cy="447541"/>
              </a:xfrm>
              <a:prstGeom prst="rect">
                <a:avLst/>
              </a:prstGeom>
              <a:blipFill>
                <a:blip r:embed="rId9"/>
                <a:stretch>
                  <a:fillRect l="-31818" r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28063E-B76F-A3A2-2188-5EF98F05D724}"/>
                  </a:ext>
                </a:extLst>
              </p:cNvPr>
              <p:cNvSpPr/>
              <p:nvPr/>
            </p:nvSpPr>
            <p:spPr>
              <a:xfrm>
                <a:off x="2529619" y="4737815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𝑆𝑒𝑙𝑓𝐸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28063E-B76F-A3A2-2188-5EF98F05D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9" y="4737815"/>
                <a:ext cx="530181" cy="447541"/>
              </a:xfrm>
              <a:prstGeom prst="rect">
                <a:avLst/>
              </a:prstGeom>
              <a:blipFill>
                <a:blip r:embed="rId10"/>
                <a:stretch>
                  <a:fillRect l="-25000" r="-68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17416-B449-5F27-7040-9AD0FABD11F3}"/>
                  </a:ext>
                </a:extLst>
              </p:cNvPr>
              <p:cNvSpPr/>
              <p:nvPr/>
            </p:nvSpPr>
            <p:spPr>
              <a:xfrm>
                <a:off x="2529615" y="6064253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𝑆𝑒𝑙𝑓𝐸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17416-B449-5F27-7040-9AD0FABD1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5" y="6064253"/>
                <a:ext cx="530181" cy="447541"/>
              </a:xfrm>
              <a:prstGeom prst="rect">
                <a:avLst/>
              </a:prstGeom>
              <a:blipFill>
                <a:blip r:embed="rId11"/>
                <a:stretch>
                  <a:fillRect l="-25000" r="-68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2B79AD-21B2-2CD2-A7B2-779DF352F4D5}"/>
                  </a:ext>
                </a:extLst>
              </p:cNvPr>
              <p:cNvSpPr/>
              <p:nvPr/>
            </p:nvSpPr>
            <p:spPr>
              <a:xfrm>
                <a:off x="9631860" y="2008068"/>
                <a:ext cx="1113813" cy="6358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𝑃𝐸𝐷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𝑆𝑒𝑙𝑓𝐸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2B79AD-21B2-2CD2-A7B2-779DF352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860" y="2008068"/>
                <a:ext cx="1113813" cy="635894"/>
              </a:xfrm>
              <a:prstGeom prst="rect">
                <a:avLst/>
              </a:prstGeom>
              <a:blipFill>
                <a:blip r:embed="rId12"/>
                <a:stretch>
                  <a:fillRect l="-7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96A4C3-C91A-E889-5F94-CD2B09F24ADB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3059798" y="750518"/>
            <a:ext cx="1267503" cy="155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4A62E-9493-70A2-D67F-45670112F4EC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 flipV="1">
            <a:off x="3072334" y="1605997"/>
            <a:ext cx="1254967" cy="699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688BE3-3CC6-D5D0-51F7-9F94CC8669D6}"/>
              </a:ext>
            </a:extLst>
          </p:cNvPr>
          <p:cNvCxnSpPr>
            <a:cxnSpLocks/>
            <a:stCxn id="4" idx="2"/>
            <a:endCxn id="12" idx="3"/>
          </p:cNvCxnSpPr>
          <p:nvPr/>
        </p:nvCxnSpPr>
        <p:spPr>
          <a:xfrm flipH="1">
            <a:off x="3059796" y="2305318"/>
            <a:ext cx="1267505" cy="5668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EEDB1C-F491-6B40-B463-E3E9B6C98E32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3059797" y="4156656"/>
            <a:ext cx="1267504" cy="8081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B5C30A-A613-52D9-5910-50E2C1016EAD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 flipH="1" flipV="1">
            <a:off x="3059800" y="4961586"/>
            <a:ext cx="1267501" cy="3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F0936B-A63B-9EF9-407B-ACE92CB60C22}"/>
              </a:ext>
            </a:extLst>
          </p:cNvPr>
          <p:cNvCxnSpPr>
            <a:cxnSpLocks/>
            <a:stCxn id="5" idx="2"/>
            <a:endCxn id="15" idx="3"/>
          </p:cNvCxnSpPr>
          <p:nvPr/>
        </p:nvCxnSpPr>
        <p:spPr>
          <a:xfrm flipH="1">
            <a:off x="3059796" y="4964806"/>
            <a:ext cx="1267505" cy="1323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768035-3848-806A-082E-02064C2BC3D9}"/>
              </a:ext>
            </a:extLst>
          </p:cNvPr>
          <p:cNvCxnSpPr>
            <a:cxnSpLocks/>
            <a:stCxn id="4" idx="5"/>
            <a:endCxn id="85" idx="2"/>
          </p:cNvCxnSpPr>
          <p:nvPr/>
        </p:nvCxnSpPr>
        <p:spPr>
          <a:xfrm>
            <a:off x="5030840" y="2596734"/>
            <a:ext cx="1048686" cy="1096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703D8A-CEFE-D6AA-B4B1-343B247D253A}"/>
              </a:ext>
            </a:extLst>
          </p:cNvPr>
          <p:cNvCxnSpPr>
            <a:cxnSpLocks/>
            <a:stCxn id="5" idx="7"/>
            <a:endCxn id="85" idx="2"/>
          </p:cNvCxnSpPr>
          <p:nvPr/>
        </p:nvCxnSpPr>
        <p:spPr>
          <a:xfrm flipV="1">
            <a:off x="5030840" y="3692743"/>
            <a:ext cx="1048686" cy="9806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D19452-EBBC-0F38-11B8-650671DBF619}"/>
              </a:ext>
            </a:extLst>
          </p:cNvPr>
          <p:cNvCxnSpPr>
            <a:cxnSpLocks/>
            <a:stCxn id="7" idx="2"/>
            <a:endCxn id="85" idx="6"/>
          </p:cNvCxnSpPr>
          <p:nvPr/>
        </p:nvCxnSpPr>
        <p:spPr>
          <a:xfrm flipH="1">
            <a:off x="6903773" y="3687717"/>
            <a:ext cx="1169137" cy="5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E26443-3327-984E-1453-77008F9368C6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 flipV="1">
            <a:off x="9178712" y="2326015"/>
            <a:ext cx="453148" cy="13617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F3B950-8A17-0190-F1C4-F17A3C22143C}"/>
              </a:ext>
            </a:extLst>
          </p:cNvPr>
          <p:cNvCxnSpPr>
            <a:cxnSpLocks/>
            <a:stCxn id="7" idx="6"/>
            <a:endCxn id="49" idx="1"/>
          </p:cNvCxnSpPr>
          <p:nvPr/>
        </p:nvCxnSpPr>
        <p:spPr>
          <a:xfrm flipV="1">
            <a:off x="9178712" y="3507359"/>
            <a:ext cx="459286" cy="1803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BF1D1F-2E31-8604-9E7F-24A7B35829A3}"/>
              </a:ext>
            </a:extLst>
          </p:cNvPr>
          <p:cNvCxnSpPr>
            <a:cxnSpLocks/>
            <a:stCxn id="7" idx="6"/>
            <a:endCxn id="65" idx="1"/>
          </p:cNvCxnSpPr>
          <p:nvPr/>
        </p:nvCxnSpPr>
        <p:spPr>
          <a:xfrm>
            <a:off x="9178712" y="3687717"/>
            <a:ext cx="453148" cy="1715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rc 103">
            <a:extLst>
              <a:ext uri="{FF2B5EF4-FFF2-40B4-BE49-F238E27FC236}">
                <a16:creationId xmlns:a16="http://schemas.microsoft.com/office/drawing/2014/main" id="{1AA8BFF5-7A48-84B1-6153-2A225A60F5D2}"/>
              </a:ext>
            </a:extLst>
          </p:cNvPr>
          <p:cNvSpPr/>
          <p:nvPr/>
        </p:nvSpPr>
        <p:spPr>
          <a:xfrm rot="13815540">
            <a:off x="4098147" y="2397576"/>
            <a:ext cx="2756531" cy="2601698"/>
          </a:xfrm>
          <a:prstGeom prst="arc">
            <a:avLst>
              <a:gd name="adj1" fmla="val 15924863"/>
              <a:gd name="adj2" fmla="val 21476799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1A208785-91F5-9C59-B5EA-BDA66FEA6C44}"/>
              </a:ext>
            </a:extLst>
          </p:cNvPr>
          <p:cNvSpPr/>
          <p:nvPr/>
        </p:nvSpPr>
        <p:spPr>
          <a:xfrm rot="20122793">
            <a:off x="3313481" y="2227318"/>
            <a:ext cx="5153951" cy="4539379"/>
          </a:xfrm>
          <a:prstGeom prst="arc">
            <a:avLst>
              <a:gd name="adj1" fmla="val 16541755"/>
              <a:gd name="adj2" fmla="val 21463336"/>
            </a:avLst>
          </a:prstGeom>
          <a:ln w="12700">
            <a:solidFill>
              <a:schemeClr val="tx1">
                <a:alpha val="30124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E606F238-BB98-670C-8A1E-6B650D25209F}"/>
              </a:ext>
            </a:extLst>
          </p:cNvPr>
          <p:cNvSpPr/>
          <p:nvPr/>
        </p:nvSpPr>
        <p:spPr>
          <a:xfrm rot="7110672">
            <a:off x="3780165" y="489951"/>
            <a:ext cx="5153951" cy="4539379"/>
          </a:xfrm>
          <a:prstGeom prst="arc">
            <a:avLst>
              <a:gd name="adj1" fmla="val 16588085"/>
              <a:gd name="adj2" fmla="val 21578382"/>
            </a:avLst>
          </a:prstGeom>
          <a:ln w="12700">
            <a:solidFill>
              <a:schemeClr val="tx1">
                <a:alpha val="2969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DE9875-BBAD-0369-E717-139C5BF50F13}"/>
                  </a:ext>
                </a:extLst>
              </p:cNvPr>
              <p:cNvSpPr txBox="1"/>
              <p:nvPr/>
            </p:nvSpPr>
            <p:spPr>
              <a:xfrm>
                <a:off x="5351034" y="2729784"/>
                <a:ext cx="8242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𝑃𝐸𝐷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DE9875-BBAD-0369-E717-139C5BF50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034" y="2729784"/>
                <a:ext cx="824246" cy="307777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3A8224-FDC5-95FD-7EAC-4B9D0F3992D6}"/>
                  </a:ext>
                </a:extLst>
              </p:cNvPr>
              <p:cNvSpPr txBox="1"/>
              <p:nvPr/>
            </p:nvSpPr>
            <p:spPr>
              <a:xfrm>
                <a:off x="5375547" y="4131830"/>
                <a:ext cx="824246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𝑆𝑒𝑙𝑓𝐸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3A8224-FDC5-95FD-7EAC-4B9D0F39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547" y="4131830"/>
                <a:ext cx="824246" cy="325025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C1F7AF-49D6-5D28-77E2-65C870675B5A}"/>
                  </a:ext>
                </a:extLst>
              </p:cNvPr>
              <p:cNvSpPr txBox="1"/>
              <p:nvPr/>
            </p:nvSpPr>
            <p:spPr>
              <a:xfrm>
                <a:off x="7057809" y="3334581"/>
                <a:ext cx="824246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𝑃𝐸𝐷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𝑆𝑒𝑙𝑓𝐸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C1F7AF-49D6-5D28-77E2-65C87067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809" y="3334581"/>
                <a:ext cx="824246" cy="325025"/>
              </a:xfrm>
              <a:prstGeom prst="rect">
                <a:avLst/>
              </a:prstGeom>
              <a:blipFill>
                <a:blip r:embed="rId15"/>
                <a:stretch>
                  <a:fillRect r="-6061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9ACC2870-3C29-999D-D41E-D74C2DC724F4}"/>
              </a:ext>
            </a:extLst>
          </p:cNvPr>
          <p:cNvSpPr txBox="1"/>
          <p:nvPr/>
        </p:nvSpPr>
        <p:spPr>
          <a:xfrm>
            <a:off x="3480247" y="1024587"/>
            <a:ext cx="8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A5C1A0-B42F-AF05-7AA4-186AD4593C4E}"/>
              </a:ext>
            </a:extLst>
          </p:cNvPr>
          <p:cNvSpPr txBox="1"/>
          <p:nvPr/>
        </p:nvSpPr>
        <p:spPr>
          <a:xfrm>
            <a:off x="3436937" y="4198003"/>
            <a:ext cx="8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F0988E6-2D98-F6B0-1277-F85D3EEED71D}"/>
                  </a:ext>
                </a:extLst>
              </p:cNvPr>
              <p:cNvSpPr txBox="1"/>
              <p:nvPr/>
            </p:nvSpPr>
            <p:spPr>
              <a:xfrm>
                <a:off x="3197250" y="4590119"/>
                <a:ext cx="824246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F0988E6-2D98-F6B0-1277-F85D3EEED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50" y="4590119"/>
                <a:ext cx="824246" cy="3262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1E0DBD3-3B5A-5921-3070-AC621850C7FC}"/>
                  </a:ext>
                </a:extLst>
              </p:cNvPr>
              <p:cNvSpPr txBox="1"/>
              <p:nvPr/>
            </p:nvSpPr>
            <p:spPr>
              <a:xfrm>
                <a:off x="3182861" y="4968026"/>
                <a:ext cx="824246" cy="32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1E0DBD3-3B5A-5921-3070-AC621850C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61" y="4968026"/>
                <a:ext cx="824246" cy="3272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20A84A5A-6DE3-1834-15AA-D232F3A3B25C}"/>
              </a:ext>
            </a:extLst>
          </p:cNvPr>
          <p:cNvSpPr txBox="1"/>
          <p:nvPr/>
        </p:nvSpPr>
        <p:spPr>
          <a:xfrm>
            <a:off x="9363707" y="2905732"/>
            <a:ext cx="8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DFA4C37-3C23-B8E5-09D1-5175B76263BE}"/>
                  </a:ext>
                </a:extLst>
              </p:cNvPr>
              <p:cNvSpPr/>
              <p:nvPr/>
            </p:nvSpPr>
            <p:spPr>
              <a:xfrm>
                <a:off x="6057363" y="5372239"/>
                <a:ext cx="824247" cy="7949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DFA4C37-3C23-B8E5-09D1-5175B7626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363" y="5372239"/>
                <a:ext cx="824247" cy="794916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11DD9B-B477-5D52-23BF-2598DD83C8F5}"/>
              </a:ext>
            </a:extLst>
          </p:cNvPr>
          <p:cNvCxnSpPr>
            <a:cxnSpLocks/>
            <a:stCxn id="120" idx="0"/>
            <a:endCxn id="85" idx="4"/>
          </p:cNvCxnSpPr>
          <p:nvPr/>
        </p:nvCxnSpPr>
        <p:spPr>
          <a:xfrm flipV="1">
            <a:off x="6469487" y="4104867"/>
            <a:ext cx="22163" cy="12673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A42AEE2-BB37-F932-4801-6AEA355E0F7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93900" y="750518"/>
            <a:ext cx="5357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4AD7D21-43C6-20F1-DD0B-52CD9580ABAC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0745673" y="2326015"/>
            <a:ext cx="5334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rc 169">
            <a:extLst>
              <a:ext uri="{FF2B5EF4-FFF2-40B4-BE49-F238E27FC236}">
                <a16:creationId xmlns:a16="http://schemas.microsoft.com/office/drawing/2014/main" id="{8364A71F-4D7D-AB0E-F8F4-CB499D04B944}"/>
              </a:ext>
            </a:extLst>
          </p:cNvPr>
          <p:cNvSpPr/>
          <p:nvPr/>
        </p:nvSpPr>
        <p:spPr>
          <a:xfrm rot="17696943">
            <a:off x="4399089" y="1465715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AF3FD044-B365-8996-3439-9233D6701BE9}"/>
              </a:ext>
            </a:extLst>
          </p:cNvPr>
          <p:cNvSpPr/>
          <p:nvPr/>
        </p:nvSpPr>
        <p:spPr>
          <a:xfrm rot="6581672">
            <a:off x="8386845" y="4053414"/>
            <a:ext cx="599679" cy="622989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6A0490FD-0EF3-4CC8-3938-63970FBBDC86}"/>
              </a:ext>
            </a:extLst>
          </p:cNvPr>
          <p:cNvSpPr/>
          <p:nvPr/>
        </p:nvSpPr>
        <p:spPr>
          <a:xfrm rot="7037560">
            <a:off x="6179436" y="5969091"/>
            <a:ext cx="624429" cy="655190"/>
          </a:xfrm>
          <a:prstGeom prst="arc">
            <a:avLst>
              <a:gd name="adj1" fmla="val 12022925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EC5AD-B974-44FE-92D1-7A4D6EA710DE}"/>
              </a:ext>
            </a:extLst>
          </p:cNvPr>
          <p:cNvSpPr txBox="1"/>
          <p:nvPr/>
        </p:nvSpPr>
        <p:spPr>
          <a:xfrm>
            <a:off x="2541509" y="2016568"/>
            <a:ext cx="528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834267-7EF1-6948-CB5F-C95175AA078B}"/>
                  </a:ext>
                </a:extLst>
              </p:cNvPr>
              <p:cNvSpPr txBox="1"/>
              <p:nvPr/>
            </p:nvSpPr>
            <p:spPr>
              <a:xfrm>
                <a:off x="3144916" y="1466974"/>
                <a:ext cx="824246" cy="32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𝑃𝐸𝐷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834267-7EF1-6948-CB5F-C95175AA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16" y="1466974"/>
                <a:ext cx="824246" cy="32720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9F4366-6BE2-A364-AD11-A80DD8E4A2DB}"/>
                  </a:ext>
                </a:extLst>
              </p:cNvPr>
              <p:cNvSpPr txBox="1"/>
              <p:nvPr/>
            </p:nvSpPr>
            <p:spPr>
              <a:xfrm>
                <a:off x="3182861" y="2219315"/>
                <a:ext cx="824246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𝑃𝐸𝐷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9F4366-6BE2-A364-AD11-A80DD8E4A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61" y="2219315"/>
                <a:ext cx="824246" cy="3262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EC3B284-68FB-B7A6-173D-62B78C7D85D5}"/>
              </a:ext>
            </a:extLst>
          </p:cNvPr>
          <p:cNvSpPr txBox="1"/>
          <p:nvPr/>
        </p:nvSpPr>
        <p:spPr>
          <a:xfrm>
            <a:off x="2529615" y="5409126"/>
            <a:ext cx="528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3609663-C3D0-5426-9219-C1E48BF8CCBB}"/>
                  </a:ext>
                </a:extLst>
              </p:cNvPr>
              <p:cNvSpPr/>
              <p:nvPr/>
            </p:nvSpPr>
            <p:spPr>
              <a:xfrm>
                <a:off x="9637998" y="3189412"/>
                <a:ext cx="1113813" cy="6358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𝑃𝐸𝐷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𝑆𝑒𝑙𝑓𝐸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3609663-C3D0-5426-9219-C1E48BF8C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998" y="3189412"/>
                <a:ext cx="1113813" cy="635894"/>
              </a:xfrm>
              <a:prstGeom prst="rect">
                <a:avLst/>
              </a:prstGeom>
              <a:blipFill>
                <a:blip r:embed="rId21"/>
                <a:stretch>
                  <a:fillRect l="-44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63BAEE-5391-66EE-9D2D-BD6C0E70A548}"/>
                  </a:ext>
                </a:extLst>
              </p:cNvPr>
              <p:cNvSpPr txBox="1"/>
              <p:nvPr/>
            </p:nvSpPr>
            <p:spPr>
              <a:xfrm>
                <a:off x="9276419" y="3891337"/>
                <a:ext cx="824246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𝑃𝐸𝐷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𝑆𝑒𝑙𝑓𝐸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63BAEE-5391-66EE-9D2D-BD6C0E70A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419" y="3891337"/>
                <a:ext cx="824246" cy="334835"/>
              </a:xfrm>
              <a:prstGeom prst="rect">
                <a:avLst/>
              </a:prstGeom>
              <a:blipFill>
                <a:blip r:embed="rId22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C7DF8BD-492F-61BB-A97B-0C3A920C2C15}"/>
                  </a:ext>
                </a:extLst>
              </p:cNvPr>
              <p:cNvSpPr/>
              <p:nvPr/>
            </p:nvSpPr>
            <p:spPr>
              <a:xfrm>
                <a:off x="9631860" y="5084970"/>
                <a:ext cx="1113813" cy="6358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𝑃𝐸𝐷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𝑆𝑒𝑙𝑓𝐸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C7DF8BD-492F-61BB-A97B-0C3A920C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860" y="5084970"/>
                <a:ext cx="1113813" cy="635894"/>
              </a:xfrm>
              <a:prstGeom prst="rect">
                <a:avLst/>
              </a:prstGeom>
              <a:blipFill>
                <a:blip r:embed="rId23"/>
                <a:stretch>
                  <a:fillRect l="-44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1E20898-1909-54EC-86DA-6CC184570109}"/>
                  </a:ext>
                </a:extLst>
              </p:cNvPr>
              <p:cNvSpPr txBox="1"/>
              <p:nvPr/>
            </p:nvSpPr>
            <p:spPr>
              <a:xfrm>
                <a:off x="9409776" y="4590119"/>
                <a:ext cx="824246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𝑃𝐸𝐷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𝑆𝑒𝑙𝑓𝐸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1E20898-1909-54EC-86DA-6CC184570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776" y="4590119"/>
                <a:ext cx="824246" cy="334835"/>
              </a:xfrm>
              <a:prstGeom prst="rect">
                <a:avLst/>
              </a:prstGeom>
              <a:blipFill>
                <a:blip r:embed="rId24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FFC1FE86-519F-0B97-817F-87452FC509B4}"/>
              </a:ext>
            </a:extLst>
          </p:cNvPr>
          <p:cNvSpPr txBox="1"/>
          <p:nvPr/>
        </p:nvSpPr>
        <p:spPr>
          <a:xfrm>
            <a:off x="9895740" y="4313120"/>
            <a:ext cx="528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...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B8AF00A-C250-ED22-D43B-C97C9BE64AD0}"/>
              </a:ext>
            </a:extLst>
          </p:cNvPr>
          <p:cNvCxnSpPr>
            <a:cxnSpLocks/>
          </p:cNvCxnSpPr>
          <p:nvPr/>
        </p:nvCxnSpPr>
        <p:spPr>
          <a:xfrm>
            <a:off x="1993900" y="1623696"/>
            <a:ext cx="5357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00BDFC5-FE63-3AE5-EB61-7D170FCD8ED7}"/>
              </a:ext>
            </a:extLst>
          </p:cNvPr>
          <p:cNvCxnSpPr>
            <a:cxnSpLocks/>
          </p:cNvCxnSpPr>
          <p:nvPr/>
        </p:nvCxnSpPr>
        <p:spPr>
          <a:xfrm>
            <a:off x="1993900" y="2915668"/>
            <a:ext cx="5357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CE04D2-F056-579E-1FC4-8EF0D1991879}"/>
              </a:ext>
            </a:extLst>
          </p:cNvPr>
          <p:cNvCxnSpPr>
            <a:cxnSpLocks/>
          </p:cNvCxnSpPr>
          <p:nvPr/>
        </p:nvCxnSpPr>
        <p:spPr>
          <a:xfrm>
            <a:off x="1993898" y="4168715"/>
            <a:ext cx="5357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074182-8F73-59BE-5338-9AF3C53A546B}"/>
              </a:ext>
            </a:extLst>
          </p:cNvPr>
          <p:cNvCxnSpPr>
            <a:cxnSpLocks/>
          </p:cNvCxnSpPr>
          <p:nvPr/>
        </p:nvCxnSpPr>
        <p:spPr>
          <a:xfrm>
            <a:off x="1993897" y="4980339"/>
            <a:ext cx="5357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F63168-9ECA-DDE0-3AE6-1CF6533DDC77}"/>
              </a:ext>
            </a:extLst>
          </p:cNvPr>
          <p:cNvCxnSpPr>
            <a:cxnSpLocks/>
          </p:cNvCxnSpPr>
          <p:nvPr/>
        </p:nvCxnSpPr>
        <p:spPr>
          <a:xfrm>
            <a:off x="1993896" y="6296686"/>
            <a:ext cx="5357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AA2B65-2957-5A7F-D24D-3CBD1840D6DF}"/>
              </a:ext>
            </a:extLst>
          </p:cNvPr>
          <p:cNvCxnSpPr>
            <a:cxnSpLocks/>
          </p:cNvCxnSpPr>
          <p:nvPr/>
        </p:nvCxnSpPr>
        <p:spPr>
          <a:xfrm flipH="1">
            <a:off x="10745672" y="3500012"/>
            <a:ext cx="5334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4161A92-885E-3C7D-3DBF-424754E8222B}"/>
              </a:ext>
            </a:extLst>
          </p:cNvPr>
          <p:cNvCxnSpPr>
            <a:cxnSpLocks/>
          </p:cNvCxnSpPr>
          <p:nvPr/>
        </p:nvCxnSpPr>
        <p:spPr>
          <a:xfrm flipH="1">
            <a:off x="10745671" y="5404832"/>
            <a:ext cx="5334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DA480EF-691B-DEBA-3F2A-3ACEC6D801C8}"/>
                  </a:ext>
                </a:extLst>
              </p:cNvPr>
              <p:cNvSpPr/>
              <p:nvPr/>
            </p:nvSpPr>
            <p:spPr>
              <a:xfrm>
                <a:off x="6079526" y="3280619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𝐻𝑄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DA480EF-691B-DEBA-3F2A-3ACEC6D80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26" y="3280619"/>
                <a:ext cx="824247" cy="82424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>
            <a:extLst>
              <a:ext uri="{FF2B5EF4-FFF2-40B4-BE49-F238E27FC236}">
                <a16:creationId xmlns:a16="http://schemas.microsoft.com/office/drawing/2014/main" id="{2BBEF46D-2850-F9AD-4B5F-34C26C064788}"/>
              </a:ext>
            </a:extLst>
          </p:cNvPr>
          <p:cNvSpPr/>
          <p:nvPr/>
        </p:nvSpPr>
        <p:spPr>
          <a:xfrm rot="17696943">
            <a:off x="4475397" y="4052830"/>
            <a:ext cx="624429" cy="655190"/>
          </a:xfrm>
          <a:prstGeom prst="arc">
            <a:avLst>
              <a:gd name="adj1" fmla="val 12259023"/>
              <a:gd name="adj2" fmla="val 720497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060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2F21B65-E471-087C-5E12-76027FC1CA2F}"/>
                  </a:ext>
                </a:extLst>
              </p:cNvPr>
              <p:cNvSpPr/>
              <p:nvPr/>
            </p:nvSpPr>
            <p:spPr>
              <a:xfrm>
                <a:off x="5813046" y="1211287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𝐸𝐷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2F21B65-E471-087C-5E12-76027FC1C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046" y="1211287"/>
                <a:ext cx="824247" cy="8242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6D51389-8DC9-D987-F841-C9F435372AE4}"/>
                  </a:ext>
                </a:extLst>
              </p:cNvPr>
              <p:cNvSpPr/>
              <p:nvPr/>
            </p:nvSpPr>
            <p:spPr>
              <a:xfrm>
                <a:off x="5809311" y="4891246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𝑒𝑙𝑓𝐸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6D51389-8DC9-D987-F841-C9F435372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11" y="4891246"/>
                <a:ext cx="824247" cy="8242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8C74F5-DBEF-7C3A-304C-2179A0A4B07F}"/>
                  </a:ext>
                </a:extLst>
              </p:cNvPr>
              <p:cNvSpPr/>
              <p:nvPr/>
            </p:nvSpPr>
            <p:spPr>
              <a:xfrm>
                <a:off x="3344651" y="1399639"/>
                <a:ext cx="1200894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𝑃𝐸𝐷</m:t>
                          </m:r>
                        </m:e>
                      </m:acc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8C74F5-DBEF-7C3A-304C-2179A0A4B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51" y="1399639"/>
                <a:ext cx="1200894" cy="447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034332-64C2-06D0-8AAB-285B3D46F658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4545545" y="1623410"/>
            <a:ext cx="126750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A42D85-F893-3C78-4CE7-E700DA8AD09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500826" y="5303370"/>
            <a:ext cx="130848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CE6F66-D12F-AB47-DAA1-FA0F62B62D91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516585" y="1914827"/>
            <a:ext cx="2002679" cy="1648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620674-00B9-0FAA-7767-96004367E117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512850" y="3563317"/>
            <a:ext cx="2006414" cy="14486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6B9E7C62-0DE6-C671-9521-666C50C64630}"/>
              </a:ext>
            </a:extLst>
          </p:cNvPr>
          <p:cNvSpPr/>
          <p:nvPr/>
        </p:nvSpPr>
        <p:spPr>
          <a:xfrm rot="13815540">
            <a:off x="5205156" y="1441587"/>
            <a:ext cx="3879435" cy="4036017"/>
          </a:xfrm>
          <a:prstGeom prst="arc">
            <a:avLst>
              <a:gd name="adj1" fmla="val 15471861"/>
              <a:gd name="adj2" fmla="val 95227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917D32-501D-99F6-5330-91AAA8923CB0}"/>
                  </a:ext>
                </a:extLst>
              </p:cNvPr>
              <p:cNvSpPr txBox="1"/>
              <p:nvPr/>
            </p:nvSpPr>
            <p:spPr>
              <a:xfrm>
                <a:off x="7083442" y="2245428"/>
                <a:ext cx="8242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𝑃𝐸𝐷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917D32-501D-99F6-5330-91AAA892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442" y="2245428"/>
                <a:ext cx="824246" cy="307777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A6C62C-9EA8-26EA-605F-32B4DD6F236C}"/>
                  </a:ext>
                </a:extLst>
              </p:cNvPr>
              <p:cNvSpPr txBox="1"/>
              <p:nvPr/>
            </p:nvSpPr>
            <p:spPr>
              <a:xfrm>
                <a:off x="7083442" y="4437649"/>
                <a:ext cx="824246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𝑆𝑒𝑙𝑓𝐸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A6C62C-9EA8-26EA-605F-32B4DD6F2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442" y="4437649"/>
                <a:ext cx="824246" cy="325025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35E388-55DA-92A7-EB23-396E47A89B3B}"/>
                  </a:ext>
                </a:extLst>
              </p:cNvPr>
              <p:cNvSpPr txBox="1"/>
              <p:nvPr/>
            </p:nvSpPr>
            <p:spPr>
              <a:xfrm>
                <a:off x="7101825" y="3192957"/>
                <a:ext cx="824246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𝑃𝐸𝐷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𝑆𝑒𝑙𝑓𝐸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35E388-55DA-92A7-EB23-396E47A89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25" y="3192957"/>
                <a:ext cx="824246" cy="325025"/>
              </a:xfrm>
              <a:prstGeom prst="rect">
                <a:avLst/>
              </a:prstGeom>
              <a:blipFill>
                <a:blip r:embed="rId8"/>
                <a:stretch>
                  <a:fillRect r="-7692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62460CD-48E9-8526-3042-6815E3FD4DC0}"/>
              </a:ext>
            </a:extLst>
          </p:cNvPr>
          <p:cNvSpPr txBox="1"/>
          <p:nvPr/>
        </p:nvSpPr>
        <p:spPr>
          <a:xfrm>
            <a:off x="4762090" y="3234931"/>
            <a:ext cx="8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34E9C8-914F-D5E7-F993-CFB74273552D}"/>
              </a:ext>
            </a:extLst>
          </p:cNvPr>
          <p:cNvSpPr txBox="1"/>
          <p:nvPr/>
        </p:nvSpPr>
        <p:spPr>
          <a:xfrm>
            <a:off x="5031007" y="4947386"/>
            <a:ext cx="8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A2072C1-C469-7A04-9ECC-DAE815878BB0}"/>
                  </a:ext>
                </a:extLst>
              </p:cNvPr>
              <p:cNvSpPr/>
              <p:nvPr/>
            </p:nvSpPr>
            <p:spPr>
              <a:xfrm>
                <a:off x="10009395" y="3165859"/>
                <a:ext cx="824247" cy="7949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A2072C1-C469-7A04-9ECC-DAE815878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395" y="3165859"/>
                <a:ext cx="824247" cy="79491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F761EA-C074-BAD8-2F80-D076208FB628}"/>
              </a:ext>
            </a:extLst>
          </p:cNvPr>
          <p:cNvCxnSpPr>
            <a:cxnSpLocks/>
            <a:stCxn id="32" idx="2"/>
            <a:endCxn id="53" idx="6"/>
          </p:cNvCxnSpPr>
          <p:nvPr/>
        </p:nvCxnSpPr>
        <p:spPr>
          <a:xfrm flipH="1" flipV="1">
            <a:off x="9323048" y="3561665"/>
            <a:ext cx="686347" cy="1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8964AF-1D25-3A28-27E8-BD1C0C6B42B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44800" y="1623410"/>
            <a:ext cx="499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E5239003-0D6C-2EF4-455A-61A39BF1786F}"/>
              </a:ext>
            </a:extLst>
          </p:cNvPr>
          <p:cNvSpPr/>
          <p:nvPr/>
        </p:nvSpPr>
        <p:spPr>
          <a:xfrm rot="17696943">
            <a:off x="5884834" y="783808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89C8EB3-8871-A606-3577-35063A879810}"/>
              </a:ext>
            </a:extLst>
          </p:cNvPr>
          <p:cNvSpPr/>
          <p:nvPr/>
        </p:nvSpPr>
        <p:spPr>
          <a:xfrm rot="1757280">
            <a:off x="10663384" y="3269451"/>
            <a:ext cx="577520" cy="589352"/>
          </a:xfrm>
          <a:prstGeom prst="arc">
            <a:avLst>
              <a:gd name="adj1" fmla="val 12022925"/>
              <a:gd name="adj2" fmla="val 594842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74C026D-092D-C902-C423-DE50A2232B6E}"/>
                  </a:ext>
                </a:extLst>
              </p:cNvPr>
              <p:cNvSpPr/>
              <p:nvPr/>
            </p:nvSpPr>
            <p:spPr>
              <a:xfrm>
                <a:off x="5663144" y="3010050"/>
                <a:ext cx="1149204" cy="11198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𝑆𝑒𝑙𝑓𝐸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74C026D-092D-C902-C423-DE50A2232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44" y="3010050"/>
                <a:ext cx="1149204" cy="11198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45CA60-E49A-480C-533B-2B2D1D09D34A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6812348" y="3563317"/>
            <a:ext cx="1706916" cy="6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59A53AD-3CB5-8EA3-F256-5E5865AB1E8A}"/>
                  </a:ext>
                </a:extLst>
              </p:cNvPr>
              <p:cNvSpPr/>
              <p:nvPr/>
            </p:nvSpPr>
            <p:spPr>
              <a:xfrm>
                <a:off x="3344651" y="3337895"/>
                <a:ext cx="1151693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𝑃𝐸𝐷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𝑆𝑒𝑙𝑓𝐸</m:t>
                          </m:r>
                        </m:e>
                      </m:acc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59A53AD-3CB5-8EA3-F256-5E5865AB1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51" y="3337895"/>
                <a:ext cx="1151693" cy="4475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B48B797-C2A6-EC65-2200-DB2FCA484DA2}"/>
              </a:ext>
            </a:extLst>
          </p:cNvPr>
          <p:cNvCxnSpPr>
            <a:cxnSpLocks/>
            <a:stCxn id="63" idx="2"/>
            <a:endCxn id="69" idx="3"/>
          </p:cNvCxnSpPr>
          <p:nvPr/>
        </p:nvCxnSpPr>
        <p:spPr>
          <a:xfrm flipH="1" flipV="1">
            <a:off x="4496344" y="3561666"/>
            <a:ext cx="1166800" cy="8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568EF7B-960A-AD1A-8631-217A289DA92B}"/>
              </a:ext>
            </a:extLst>
          </p:cNvPr>
          <p:cNvSpPr txBox="1"/>
          <p:nvPr/>
        </p:nvSpPr>
        <p:spPr>
          <a:xfrm>
            <a:off x="5031855" y="1329807"/>
            <a:ext cx="8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717BF956-1EFF-F346-724A-E6BB75F18CD1}"/>
              </a:ext>
            </a:extLst>
          </p:cNvPr>
          <p:cNvSpPr/>
          <p:nvPr/>
        </p:nvSpPr>
        <p:spPr>
          <a:xfrm rot="13815540">
            <a:off x="5640354" y="1637949"/>
            <a:ext cx="1928593" cy="2027983"/>
          </a:xfrm>
          <a:prstGeom prst="arc">
            <a:avLst>
              <a:gd name="adj1" fmla="val 16487622"/>
              <a:gd name="adj2" fmla="val 21476799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1EE27DA6-7152-95FA-7A4C-F07DCE112661}"/>
              </a:ext>
            </a:extLst>
          </p:cNvPr>
          <p:cNvSpPr/>
          <p:nvPr/>
        </p:nvSpPr>
        <p:spPr>
          <a:xfrm rot="13815540">
            <a:off x="5594910" y="3639699"/>
            <a:ext cx="1716291" cy="1601840"/>
          </a:xfrm>
          <a:prstGeom prst="arc">
            <a:avLst>
              <a:gd name="adj1" fmla="val 15754074"/>
              <a:gd name="adj2" fmla="val 20862096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4C7B4717-875E-BB5F-E510-706506F65C87}"/>
              </a:ext>
            </a:extLst>
          </p:cNvPr>
          <p:cNvSpPr/>
          <p:nvPr/>
        </p:nvSpPr>
        <p:spPr>
          <a:xfrm rot="17696943">
            <a:off x="5894650" y="2546293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82797C68-1CBF-0FD3-36EF-FE4D550EECA8}"/>
              </a:ext>
            </a:extLst>
          </p:cNvPr>
          <p:cNvSpPr/>
          <p:nvPr/>
        </p:nvSpPr>
        <p:spPr>
          <a:xfrm rot="17696943">
            <a:off x="5894651" y="4439946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FA9444-3D1B-C087-53CF-15B88422A08E}"/>
                  </a:ext>
                </a:extLst>
              </p:cNvPr>
              <p:cNvSpPr/>
              <p:nvPr/>
            </p:nvSpPr>
            <p:spPr>
              <a:xfrm>
                <a:off x="3344651" y="5079600"/>
                <a:ext cx="1156175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𝑆𝑒𝑙𝑓𝐸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FA9444-3D1B-C087-53CF-15B88422A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51" y="5079600"/>
                <a:ext cx="1156175" cy="4475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D3F145-B725-8573-B26B-9F0A312B070A}"/>
              </a:ext>
            </a:extLst>
          </p:cNvPr>
          <p:cNvCxnSpPr>
            <a:cxnSpLocks/>
          </p:cNvCxnSpPr>
          <p:nvPr/>
        </p:nvCxnSpPr>
        <p:spPr>
          <a:xfrm>
            <a:off x="2844800" y="3561666"/>
            <a:ext cx="499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52470A-9B5F-3B4F-1C78-1AE3D48DB410}"/>
              </a:ext>
            </a:extLst>
          </p:cNvPr>
          <p:cNvCxnSpPr>
            <a:cxnSpLocks/>
          </p:cNvCxnSpPr>
          <p:nvPr/>
        </p:nvCxnSpPr>
        <p:spPr>
          <a:xfrm>
            <a:off x="2844800" y="5321785"/>
            <a:ext cx="499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FAAC626-D4FC-9092-B605-F4262CDA6195}"/>
                  </a:ext>
                </a:extLst>
              </p:cNvPr>
              <p:cNvSpPr/>
              <p:nvPr/>
            </p:nvSpPr>
            <p:spPr>
              <a:xfrm>
                <a:off x="8498801" y="3149541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𝐻𝑄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FAAC626-D4FC-9092-B605-F4262CDA6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801" y="3149541"/>
                <a:ext cx="824247" cy="8242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8643BB4-D570-12C2-3D6A-97E89174D79E}"/>
                  </a:ext>
                </a:extLst>
              </p:cNvPr>
              <p:cNvSpPr/>
              <p:nvPr/>
            </p:nvSpPr>
            <p:spPr>
              <a:xfrm>
                <a:off x="5813046" y="1211287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𝐸𝐷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8643BB4-D570-12C2-3D6A-97E89174D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046" y="1211287"/>
                <a:ext cx="824247" cy="8242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DBE7811-D53C-D674-8390-639CECB31B63}"/>
                  </a:ext>
                </a:extLst>
              </p:cNvPr>
              <p:cNvSpPr/>
              <p:nvPr/>
            </p:nvSpPr>
            <p:spPr>
              <a:xfrm>
                <a:off x="5809311" y="4891246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𝑒𝑙𝑓𝐸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DBE7811-D53C-D674-8390-639CECB31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11" y="4891246"/>
                <a:ext cx="824247" cy="8242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C234195-B202-50B9-4E52-E879CB457678}"/>
                  </a:ext>
                </a:extLst>
              </p:cNvPr>
              <p:cNvSpPr/>
              <p:nvPr/>
            </p:nvSpPr>
            <p:spPr>
              <a:xfrm>
                <a:off x="3344651" y="1399639"/>
                <a:ext cx="1200894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𝑃𝐸𝐷</m:t>
                          </m:r>
                        </m:e>
                      </m:acc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C234195-B202-50B9-4E52-E879CB457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51" y="1399639"/>
                <a:ext cx="1200894" cy="447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8A6C97-9838-9994-9CE9-5B6AFD1344FC}"/>
              </a:ext>
            </a:extLst>
          </p:cNvPr>
          <p:cNvCxnSpPr>
            <a:cxnSpLocks/>
            <a:stCxn id="101" idx="2"/>
            <a:endCxn id="104" idx="3"/>
          </p:cNvCxnSpPr>
          <p:nvPr/>
        </p:nvCxnSpPr>
        <p:spPr>
          <a:xfrm flipH="1" flipV="1">
            <a:off x="4545545" y="1623410"/>
            <a:ext cx="126750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B56AAF8-29F7-EFF9-9629-9C56E4F51169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500826" y="5303370"/>
            <a:ext cx="130848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0BB3203-77A9-D611-C1C2-02E1E9A1C2A2}"/>
              </a:ext>
            </a:extLst>
          </p:cNvPr>
          <p:cNvCxnSpPr>
            <a:cxnSpLocks/>
            <a:stCxn id="101" idx="5"/>
          </p:cNvCxnSpPr>
          <p:nvPr/>
        </p:nvCxnSpPr>
        <p:spPr>
          <a:xfrm>
            <a:off x="6516585" y="1914827"/>
            <a:ext cx="2002679" cy="1648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BCF7EEE-EBB2-1856-17E8-B1144873FFEE}"/>
              </a:ext>
            </a:extLst>
          </p:cNvPr>
          <p:cNvCxnSpPr>
            <a:cxnSpLocks/>
            <a:stCxn id="102" idx="7"/>
          </p:cNvCxnSpPr>
          <p:nvPr/>
        </p:nvCxnSpPr>
        <p:spPr>
          <a:xfrm flipV="1">
            <a:off x="6512850" y="3563317"/>
            <a:ext cx="2006414" cy="14486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rc 108">
            <a:extLst>
              <a:ext uri="{FF2B5EF4-FFF2-40B4-BE49-F238E27FC236}">
                <a16:creationId xmlns:a16="http://schemas.microsoft.com/office/drawing/2014/main" id="{A2217986-A479-1F53-AC31-22B682AC3EB5}"/>
              </a:ext>
            </a:extLst>
          </p:cNvPr>
          <p:cNvSpPr/>
          <p:nvPr/>
        </p:nvSpPr>
        <p:spPr>
          <a:xfrm rot="13815540">
            <a:off x="5205156" y="1441587"/>
            <a:ext cx="3879435" cy="4036017"/>
          </a:xfrm>
          <a:prstGeom prst="arc">
            <a:avLst>
              <a:gd name="adj1" fmla="val 15471861"/>
              <a:gd name="adj2" fmla="val 95227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3AA2D39-F1BE-866C-1D5F-6775E2D67AD3}"/>
                  </a:ext>
                </a:extLst>
              </p:cNvPr>
              <p:cNvSpPr txBox="1"/>
              <p:nvPr/>
            </p:nvSpPr>
            <p:spPr>
              <a:xfrm>
                <a:off x="7083442" y="2245428"/>
                <a:ext cx="8242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𝑃𝐸𝐷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3AA2D39-F1BE-866C-1D5F-6775E2D6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442" y="2245428"/>
                <a:ext cx="824246" cy="307777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47C1F8F-28EC-2F70-39C9-D6D3AAE69CC7}"/>
                  </a:ext>
                </a:extLst>
              </p:cNvPr>
              <p:cNvSpPr txBox="1"/>
              <p:nvPr/>
            </p:nvSpPr>
            <p:spPr>
              <a:xfrm>
                <a:off x="7083442" y="4440619"/>
                <a:ext cx="824246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𝑆𝑒𝑙𝑓𝐸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47C1F8F-28EC-2F70-39C9-D6D3AAE69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442" y="4440619"/>
                <a:ext cx="824246" cy="3250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A93205A-3879-A7CF-B87F-07227F942095}"/>
                  </a:ext>
                </a:extLst>
              </p:cNvPr>
              <p:cNvSpPr txBox="1"/>
              <p:nvPr/>
            </p:nvSpPr>
            <p:spPr>
              <a:xfrm>
                <a:off x="7101825" y="3192957"/>
                <a:ext cx="824246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𝑃𝐸𝐷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𝑆𝑒𝑙𝑓𝐸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A93205A-3879-A7CF-B87F-07227F942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25" y="3192957"/>
                <a:ext cx="824246" cy="325025"/>
              </a:xfrm>
              <a:prstGeom prst="rect">
                <a:avLst/>
              </a:prstGeom>
              <a:blipFill>
                <a:blip r:embed="rId8"/>
                <a:stretch>
                  <a:fillRect r="-7692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BCFC98B3-CE1D-37DC-E3A3-5DACF318DF79}"/>
              </a:ext>
            </a:extLst>
          </p:cNvPr>
          <p:cNvSpPr txBox="1"/>
          <p:nvPr/>
        </p:nvSpPr>
        <p:spPr>
          <a:xfrm>
            <a:off x="4762090" y="3234931"/>
            <a:ext cx="8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969306-8087-1A9F-587E-B371C77C7F21}"/>
              </a:ext>
            </a:extLst>
          </p:cNvPr>
          <p:cNvSpPr txBox="1"/>
          <p:nvPr/>
        </p:nvSpPr>
        <p:spPr>
          <a:xfrm>
            <a:off x="5031007" y="4947386"/>
            <a:ext cx="8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7E002A7-D309-DFF5-B6CC-762B58A9C6B2}"/>
                  </a:ext>
                </a:extLst>
              </p:cNvPr>
              <p:cNvSpPr/>
              <p:nvPr/>
            </p:nvSpPr>
            <p:spPr>
              <a:xfrm>
                <a:off x="10013511" y="3154847"/>
                <a:ext cx="824247" cy="7949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7E002A7-D309-DFF5-B6CC-762B58A9C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511" y="3154847"/>
                <a:ext cx="824247" cy="79491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DBE5D45-4FEB-84FE-D749-0179ABDE8CB8}"/>
              </a:ext>
            </a:extLst>
          </p:cNvPr>
          <p:cNvCxnSpPr>
            <a:cxnSpLocks/>
            <a:stCxn id="115" idx="2"/>
            <a:endCxn id="132" idx="6"/>
          </p:cNvCxnSpPr>
          <p:nvPr/>
        </p:nvCxnSpPr>
        <p:spPr>
          <a:xfrm flipH="1">
            <a:off x="9323899" y="3552305"/>
            <a:ext cx="689612" cy="54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6C6DC6B-4409-FDE1-EF22-D18C953E18EC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2844800" y="1623410"/>
            <a:ext cx="499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rc 117">
            <a:extLst>
              <a:ext uri="{FF2B5EF4-FFF2-40B4-BE49-F238E27FC236}">
                <a16:creationId xmlns:a16="http://schemas.microsoft.com/office/drawing/2014/main" id="{A4F1CEDE-0261-E70C-C10B-685CCD201658}"/>
              </a:ext>
            </a:extLst>
          </p:cNvPr>
          <p:cNvSpPr/>
          <p:nvPr/>
        </p:nvSpPr>
        <p:spPr>
          <a:xfrm rot="17696943">
            <a:off x="5884834" y="783808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2CABA6A9-E754-8666-6F51-06FC37C9D983}"/>
              </a:ext>
            </a:extLst>
          </p:cNvPr>
          <p:cNvSpPr/>
          <p:nvPr/>
        </p:nvSpPr>
        <p:spPr>
          <a:xfrm rot="1757280">
            <a:off x="10663384" y="3269451"/>
            <a:ext cx="577520" cy="589352"/>
          </a:xfrm>
          <a:prstGeom prst="arc">
            <a:avLst>
              <a:gd name="adj1" fmla="val 12022925"/>
              <a:gd name="adj2" fmla="val 594842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FF5DE10-3A9F-FBF7-B285-9F594006AB2A}"/>
                  </a:ext>
                </a:extLst>
              </p:cNvPr>
              <p:cNvSpPr/>
              <p:nvPr/>
            </p:nvSpPr>
            <p:spPr>
              <a:xfrm>
                <a:off x="5663144" y="3010050"/>
                <a:ext cx="1149204" cy="11198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𝑆𝑒𝑙𝑓𝐸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FF5DE10-3A9F-FBF7-B285-9F594006A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44" y="3010050"/>
                <a:ext cx="1149204" cy="11198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0E247D1-CF2C-74D2-C1A6-03BB1EFD7F6B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6812348" y="3563317"/>
            <a:ext cx="1706916" cy="6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4FF04A7-0FC9-1517-8330-AD5F9CC2AF90}"/>
                  </a:ext>
                </a:extLst>
              </p:cNvPr>
              <p:cNvSpPr/>
              <p:nvPr/>
            </p:nvSpPr>
            <p:spPr>
              <a:xfrm>
                <a:off x="3344651" y="3337895"/>
                <a:ext cx="1151693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𝑃𝐸𝐷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𝑆𝑒𝑙𝑓𝐸</m:t>
                          </m:r>
                        </m:e>
                      </m:acc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4FF04A7-0FC9-1517-8330-AD5F9CC2A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51" y="3337895"/>
                <a:ext cx="1151693" cy="4475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9814F1C-5972-23A3-4F16-B6E25215204A}"/>
              </a:ext>
            </a:extLst>
          </p:cNvPr>
          <p:cNvCxnSpPr>
            <a:cxnSpLocks/>
            <a:stCxn id="120" idx="2"/>
            <a:endCxn id="122" idx="3"/>
          </p:cNvCxnSpPr>
          <p:nvPr/>
        </p:nvCxnSpPr>
        <p:spPr>
          <a:xfrm flipH="1" flipV="1">
            <a:off x="4496344" y="3561666"/>
            <a:ext cx="1166800" cy="8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E01E7F5-FD7D-C1F5-39BD-16BC6E6DF67B}"/>
              </a:ext>
            </a:extLst>
          </p:cNvPr>
          <p:cNvSpPr txBox="1"/>
          <p:nvPr/>
        </p:nvSpPr>
        <p:spPr>
          <a:xfrm>
            <a:off x="5031855" y="1329807"/>
            <a:ext cx="8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09202DD4-069C-EAFB-C8C1-BEEEA86A4EFD}"/>
              </a:ext>
            </a:extLst>
          </p:cNvPr>
          <p:cNvSpPr/>
          <p:nvPr/>
        </p:nvSpPr>
        <p:spPr>
          <a:xfrm rot="13815540">
            <a:off x="5640354" y="1637949"/>
            <a:ext cx="1928593" cy="2027983"/>
          </a:xfrm>
          <a:prstGeom prst="arc">
            <a:avLst>
              <a:gd name="adj1" fmla="val 16487622"/>
              <a:gd name="adj2" fmla="val 21476799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05512FC0-920C-9944-26B4-F56C76632828}"/>
              </a:ext>
            </a:extLst>
          </p:cNvPr>
          <p:cNvSpPr/>
          <p:nvPr/>
        </p:nvSpPr>
        <p:spPr>
          <a:xfrm rot="13815540">
            <a:off x="5594910" y="3639699"/>
            <a:ext cx="1716291" cy="1601840"/>
          </a:xfrm>
          <a:prstGeom prst="arc">
            <a:avLst>
              <a:gd name="adj1" fmla="val 15754074"/>
              <a:gd name="adj2" fmla="val 20862096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89703AB0-61FD-352C-F24F-F6079B2BDE18}"/>
              </a:ext>
            </a:extLst>
          </p:cNvPr>
          <p:cNvSpPr/>
          <p:nvPr/>
        </p:nvSpPr>
        <p:spPr>
          <a:xfrm rot="17696943">
            <a:off x="5894650" y="2546293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Arc 127">
            <a:extLst>
              <a:ext uri="{FF2B5EF4-FFF2-40B4-BE49-F238E27FC236}">
                <a16:creationId xmlns:a16="http://schemas.microsoft.com/office/drawing/2014/main" id="{AF9B13AA-6784-451D-1056-E2BA35F750E4}"/>
              </a:ext>
            </a:extLst>
          </p:cNvPr>
          <p:cNvSpPr/>
          <p:nvPr/>
        </p:nvSpPr>
        <p:spPr>
          <a:xfrm rot="17696943">
            <a:off x="5894651" y="4439946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AE4C8D0-B547-B326-AD9B-3043F10F4557}"/>
                  </a:ext>
                </a:extLst>
              </p:cNvPr>
              <p:cNvSpPr/>
              <p:nvPr/>
            </p:nvSpPr>
            <p:spPr>
              <a:xfrm>
                <a:off x="3344651" y="5079600"/>
                <a:ext cx="1156175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𝑆𝑒𝑙𝑓𝐸</m:t>
                          </m:r>
                        </m:e>
                      </m:acc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AE4C8D0-B547-B326-AD9B-3043F10F4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51" y="5079600"/>
                <a:ext cx="1156175" cy="4475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B7F7F72-0884-033D-9C5B-F517E4AA6736}"/>
              </a:ext>
            </a:extLst>
          </p:cNvPr>
          <p:cNvCxnSpPr>
            <a:cxnSpLocks/>
          </p:cNvCxnSpPr>
          <p:nvPr/>
        </p:nvCxnSpPr>
        <p:spPr>
          <a:xfrm>
            <a:off x="2844800" y="3561666"/>
            <a:ext cx="499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6DF0FF6-4EBA-C704-E587-6A06F6B6B367}"/>
              </a:ext>
            </a:extLst>
          </p:cNvPr>
          <p:cNvCxnSpPr>
            <a:cxnSpLocks/>
          </p:cNvCxnSpPr>
          <p:nvPr/>
        </p:nvCxnSpPr>
        <p:spPr>
          <a:xfrm>
            <a:off x="2844800" y="5321785"/>
            <a:ext cx="499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38DA5FE-1C92-BB01-CA6C-BA3A5B2EDF54}"/>
                  </a:ext>
                </a:extLst>
              </p:cNvPr>
              <p:cNvSpPr/>
              <p:nvPr/>
            </p:nvSpPr>
            <p:spPr>
              <a:xfrm>
                <a:off x="8499652" y="3145658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𝑃𝐻𝑄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38DA5FE-1C92-BB01-CA6C-BA3A5B2ED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652" y="3145658"/>
                <a:ext cx="824247" cy="8242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09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69</Words>
  <Application>Microsoft Macintosh PowerPoint</Application>
  <PresentationFormat>Widescreen</PresentationFormat>
  <Paragraphs>60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Zhang</dc:creator>
  <cp:lastModifiedBy>Jimmy Zhang</cp:lastModifiedBy>
  <cp:revision>20</cp:revision>
  <dcterms:created xsi:type="dcterms:W3CDTF">2024-02-20T05:06:06Z</dcterms:created>
  <dcterms:modified xsi:type="dcterms:W3CDTF">2024-03-04T12:55:22Z</dcterms:modified>
</cp:coreProperties>
</file>