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>
      <p:cViewPr varScale="1">
        <p:scale>
          <a:sx n="99" d="100"/>
          <a:sy n="99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1B8C0-B076-7C42-9C2A-340D7DD93956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5543F-A9FD-DE45-8324-109EB1F0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9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5543F-A9FD-DE45-8324-109EB1F059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20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5543F-A9FD-DE45-8324-109EB1F059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6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1680-987F-0539-F0E0-083F624D1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98AF6-E70E-22EB-9A23-AF5A21605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203FF-3D1C-D4C8-2DF2-3CD267F2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5349-29B5-2F44-A68D-9C198FB001DC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737B3-1BD8-9248-63D1-4A4632E4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96EEB-D827-02AB-FD2F-464C3F32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C8DD-9008-8441-940E-14A97E14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3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1025-2280-78DD-5FC0-3FA7B453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DB7ED-B2E6-139D-5A65-2311863B3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5FA48-32A7-9F05-538E-B9C578D5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5349-29B5-2F44-A68D-9C198FB001DC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A9159-E253-6EE2-4A03-F02160A4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9CA9D-D0CE-F5B4-82EC-78BA435A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C8DD-9008-8441-940E-14A97E14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9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B8440-93FB-77F2-C874-905F9C097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61ED0-00BC-D47C-5A63-0D411BA7A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03EC4-2AF8-201B-F544-39D48387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5349-29B5-2F44-A68D-9C198FB001DC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A78B2-55FB-D64A-F00F-D219143D5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87610-1FD2-DC22-FEEE-3C632ADD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C8DD-9008-8441-940E-14A97E14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9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16DE-B220-FB8F-458B-AA860C3D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AAEAD-0382-7E71-1DA0-65646B50F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4E03-FD27-9F6A-5A2F-65C553EA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5349-29B5-2F44-A68D-9C198FB001DC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47FDC-96F5-1738-82D5-8D6CF89C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7EA61-8E2F-4275-DEF1-7267319F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C8DD-9008-8441-940E-14A97E14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9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C419-457D-77DF-443E-7C842736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86559-8518-9783-B85D-590DBB02C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11EEA-BF26-7761-9993-328F7093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5349-29B5-2F44-A68D-9C198FB001DC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67290-80EB-9DED-CC1F-BB45C1EE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09DB0-178D-8922-B2F6-4C094B62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C8DD-9008-8441-940E-14A97E14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7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1320-8EF0-7FCB-41F3-83F3A015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F9E7-8659-66A3-F4D3-318B13497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0FD94-6C66-52F5-CEB7-AD459EE8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C9747-E9AE-5DBC-CA7D-A276F12A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5349-29B5-2F44-A68D-9C198FB001DC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7914A-3E40-9C5F-CB0C-6D185BD7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BEA3F-C1AA-33AF-2E08-CCE18FCF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C8DD-9008-8441-940E-14A97E14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5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6A22-6C7E-C05F-2B67-1D8E901C3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01D77-E308-E479-1D44-4738E4FEE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99B6B-D81B-A52D-7420-1D468514C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AD97B-2EA3-8308-1028-E11D268DE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6B0A4-80F3-E31A-3BE8-D5D29AADB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BB0B1-3046-9502-1842-25F203A6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5349-29B5-2F44-A68D-9C198FB001DC}" type="datetimeFigureOut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52ADF6-2E86-D4C1-B272-C37F153F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7B67BE-FE67-9214-0820-D39EA3C7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C8DD-9008-8441-940E-14A97E14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7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152F-B0A9-B094-7DE1-16CA106B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733C1-3150-1284-62FE-99617202C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5349-29B5-2F44-A68D-9C198FB001DC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DA9FC1-F426-C5B9-C7FB-65B0A6A07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352BE-98C6-7DFA-0D05-877B79EE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C8DD-9008-8441-940E-14A97E14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3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441092-DBB7-87C4-01F3-A99B7409B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5349-29B5-2F44-A68D-9C198FB001DC}" type="datetimeFigureOut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3C347-BD55-D2D0-2BFA-CC964E6C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799F6-0CE1-4C54-5FC5-832B204C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C8DD-9008-8441-940E-14A97E14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6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F612-F50A-3C5E-5465-E4407AA8A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DE2D1-D177-C5F8-2ADA-498F7F686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033E1-6DFD-C63E-8EDC-B159EC136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A5539-2931-BDCE-55CD-2773D86E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5349-29B5-2F44-A68D-9C198FB001DC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918AE-0036-CACF-F592-DA6D5615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F5C2C-537B-2D35-F03D-64B500A7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C8DD-9008-8441-940E-14A97E14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6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F75A-995F-3E39-DE5F-756D1A7C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1E87F-7B55-CA4B-5E0A-8A0101889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D2296-AFCD-53DE-4BC4-B69D38600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8B7B7-5627-E58B-DD71-E05A4F316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5349-29B5-2F44-A68D-9C198FB001DC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06C10-EC10-442B-9FDB-DD610EA6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6C995-C93F-8B8F-791E-BF610843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C8DD-9008-8441-940E-14A97E14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49D6F-E65E-3062-A115-CA3C0F3E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E9BF5-7F73-BA59-A579-6E7D95111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1944C-481A-98B8-5FCC-9EDA002FD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95349-29B5-2F44-A68D-9C198FB001DC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2C462-7F17-0E43-F856-F0588D854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87E13-B57A-70CE-4F68-E478ED974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EC8DD-9008-8441-940E-14A97E14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9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2.png"/><Relationship Id="rId21" Type="http://schemas.openxmlformats.org/officeDocument/2006/relationships/image" Target="../media/image21.png"/><Relationship Id="rId7" Type="http://schemas.openxmlformats.org/officeDocument/2006/relationships/image" Target="../media/image6.png"/><Relationship Id="rId12" Type="http://schemas.openxmlformats.org/officeDocument/2006/relationships/image" Target="../media/image35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4.png"/><Relationship Id="rId32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57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5.png"/><Relationship Id="rId5" Type="http://schemas.openxmlformats.org/officeDocument/2006/relationships/image" Target="../media/image52.png"/><Relationship Id="rId15" Type="http://schemas.openxmlformats.org/officeDocument/2006/relationships/image" Target="../media/image59.png"/><Relationship Id="rId10" Type="http://schemas.openxmlformats.org/officeDocument/2006/relationships/image" Target="../media/image43.png"/><Relationship Id="rId4" Type="http://schemas.openxmlformats.org/officeDocument/2006/relationships/image" Target="../media/image51.png"/><Relationship Id="rId9" Type="http://schemas.openxmlformats.org/officeDocument/2006/relationships/image" Target="../media/image42.png"/><Relationship Id="rId1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79D2665-5534-658C-6CCE-ADD0C042BDA1}"/>
                  </a:ext>
                </a:extLst>
              </p:cNvPr>
              <p:cNvSpPr/>
              <p:nvPr/>
            </p:nvSpPr>
            <p:spPr>
              <a:xfrm>
                <a:off x="4327301" y="1893194"/>
                <a:ext cx="824247" cy="8242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79D2665-5534-658C-6CCE-ADD0C042BD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301" y="1893194"/>
                <a:ext cx="824247" cy="82424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2732057-F4A9-7B1D-6361-EACF0C4AF478}"/>
                  </a:ext>
                </a:extLst>
              </p:cNvPr>
              <p:cNvSpPr/>
              <p:nvPr/>
            </p:nvSpPr>
            <p:spPr>
              <a:xfrm>
                <a:off x="4327301" y="4552682"/>
                <a:ext cx="824247" cy="8242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2732057-F4A9-7B1D-6361-EACF0C4AF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301" y="4552682"/>
                <a:ext cx="824247" cy="8242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16AB2C42-7A3C-B20F-3EB7-307395F94599}"/>
              </a:ext>
            </a:extLst>
          </p:cNvPr>
          <p:cNvSpPr/>
          <p:nvPr/>
        </p:nvSpPr>
        <p:spPr>
          <a:xfrm>
            <a:off x="6096000" y="3369436"/>
            <a:ext cx="746975" cy="5892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09394B8-8C80-E036-46E2-BF3269A67025}"/>
                  </a:ext>
                </a:extLst>
              </p:cNvPr>
              <p:cNvSpPr/>
              <p:nvPr/>
            </p:nvSpPr>
            <p:spPr>
              <a:xfrm>
                <a:off x="8072910" y="3251916"/>
                <a:ext cx="824247" cy="8242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09394B8-8C80-E036-46E2-BF3269A67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910" y="3251916"/>
                <a:ext cx="824247" cy="8242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F687528-3436-5C1A-B9DE-94179A12007A}"/>
                  </a:ext>
                </a:extLst>
              </p:cNvPr>
              <p:cNvSpPr/>
              <p:nvPr/>
            </p:nvSpPr>
            <p:spPr>
              <a:xfrm>
                <a:off x="2529617" y="1276616"/>
                <a:ext cx="530181" cy="4475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F687528-3436-5C1A-B9DE-94179A120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617" y="1276616"/>
                <a:ext cx="530181" cy="447541"/>
              </a:xfrm>
              <a:prstGeom prst="rect">
                <a:avLst/>
              </a:prstGeom>
              <a:blipFill>
                <a:blip r:embed="rId5"/>
                <a:stretch>
                  <a:fillRect l="-6818"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D19F1BF-D8BD-121C-7624-56E10AC21633}"/>
                  </a:ext>
                </a:extLst>
              </p:cNvPr>
              <p:cNvSpPr/>
              <p:nvPr/>
            </p:nvSpPr>
            <p:spPr>
              <a:xfrm>
                <a:off x="2529618" y="2081546"/>
                <a:ext cx="530181" cy="4475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D19F1BF-D8BD-121C-7624-56E10AC21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618" y="2081546"/>
                <a:ext cx="530181" cy="447541"/>
              </a:xfrm>
              <a:prstGeom prst="rect">
                <a:avLst/>
              </a:prstGeom>
              <a:blipFill>
                <a:blip r:embed="rId6"/>
                <a:stretch>
                  <a:fillRect l="-6818" b="-54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2D570DC-C688-8431-3EB5-95971D580A78}"/>
                  </a:ext>
                </a:extLst>
              </p:cNvPr>
              <p:cNvSpPr/>
              <p:nvPr/>
            </p:nvSpPr>
            <p:spPr>
              <a:xfrm>
                <a:off x="2529617" y="2889694"/>
                <a:ext cx="530181" cy="4475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2D570DC-C688-8431-3EB5-95971D58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617" y="2889694"/>
                <a:ext cx="530181" cy="447541"/>
              </a:xfrm>
              <a:prstGeom prst="rect">
                <a:avLst/>
              </a:prstGeom>
              <a:blipFill>
                <a:blip r:embed="rId7"/>
                <a:stretch>
                  <a:fillRect l="-6818"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E07B501-9FAC-6D7A-059C-3184CFC26D10}"/>
                  </a:ext>
                </a:extLst>
              </p:cNvPr>
              <p:cNvSpPr/>
              <p:nvPr/>
            </p:nvSpPr>
            <p:spPr>
              <a:xfrm>
                <a:off x="2529616" y="3932885"/>
                <a:ext cx="530181" cy="4475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E07B501-9FAC-6D7A-059C-3184CFC26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616" y="3932885"/>
                <a:ext cx="530181" cy="447541"/>
              </a:xfrm>
              <a:prstGeom prst="rect">
                <a:avLst/>
              </a:prstGeom>
              <a:blipFill>
                <a:blip r:embed="rId8"/>
                <a:stretch>
                  <a:fillRect l="-13636"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628063E-B76F-A3A2-2188-5EF98F05D724}"/>
                  </a:ext>
                </a:extLst>
              </p:cNvPr>
              <p:cNvSpPr/>
              <p:nvPr/>
            </p:nvSpPr>
            <p:spPr>
              <a:xfrm>
                <a:off x="2529619" y="4737815"/>
                <a:ext cx="530181" cy="4475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628063E-B76F-A3A2-2188-5EF98F05D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619" y="4737815"/>
                <a:ext cx="530181" cy="447541"/>
              </a:xfrm>
              <a:prstGeom prst="rect">
                <a:avLst/>
              </a:prstGeom>
              <a:blipFill>
                <a:blip r:embed="rId9"/>
                <a:stretch>
                  <a:fillRect l="-13636"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317416-B449-5F27-7040-9AD0FABD11F3}"/>
                  </a:ext>
                </a:extLst>
              </p:cNvPr>
              <p:cNvSpPr/>
              <p:nvPr/>
            </p:nvSpPr>
            <p:spPr>
              <a:xfrm>
                <a:off x="2529615" y="5542745"/>
                <a:ext cx="530181" cy="4475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317416-B449-5F27-7040-9AD0FABD11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615" y="5542745"/>
                <a:ext cx="530181" cy="447541"/>
              </a:xfrm>
              <a:prstGeom prst="rect">
                <a:avLst/>
              </a:prstGeom>
              <a:blipFill>
                <a:blip r:embed="rId10"/>
                <a:stretch>
                  <a:fillRect l="-13636"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B2B79AD-21B2-2CD2-A7B2-779DF352F4D5}"/>
                  </a:ext>
                </a:extLst>
              </p:cNvPr>
              <p:cNvSpPr/>
              <p:nvPr/>
            </p:nvSpPr>
            <p:spPr>
              <a:xfrm>
                <a:off x="9754664" y="1276616"/>
                <a:ext cx="530181" cy="4459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B2B79AD-21B2-2CD2-A7B2-779DF352F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4664" y="1276616"/>
                <a:ext cx="530181" cy="445932"/>
              </a:xfrm>
              <a:prstGeom prst="rect">
                <a:avLst/>
              </a:prstGeom>
              <a:blipFill>
                <a:blip r:embed="rId11"/>
                <a:stretch>
                  <a:fillRect l="-31818" r="-9091"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8056199-EE2D-B327-C774-F869DAC40918}"/>
                  </a:ext>
                </a:extLst>
              </p:cNvPr>
              <p:cNvSpPr/>
              <p:nvPr/>
            </p:nvSpPr>
            <p:spPr>
              <a:xfrm>
                <a:off x="9754664" y="2081546"/>
                <a:ext cx="530181" cy="4475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8056199-EE2D-B327-C774-F869DAC409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4664" y="2081546"/>
                <a:ext cx="530181" cy="447541"/>
              </a:xfrm>
              <a:prstGeom prst="rect">
                <a:avLst/>
              </a:prstGeom>
              <a:blipFill>
                <a:blip r:embed="rId12"/>
                <a:stretch>
                  <a:fillRect l="-31818" r="-9091" b="-54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4CAB694-CD73-CA12-BB74-4991BE63AB96}"/>
                  </a:ext>
                </a:extLst>
              </p:cNvPr>
              <p:cNvSpPr/>
              <p:nvPr/>
            </p:nvSpPr>
            <p:spPr>
              <a:xfrm>
                <a:off x="9754664" y="2886478"/>
                <a:ext cx="530181" cy="4475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4CAB694-CD73-CA12-BB74-4991BE63AB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4664" y="2886478"/>
                <a:ext cx="530181" cy="447541"/>
              </a:xfrm>
              <a:prstGeom prst="rect">
                <a:avLst/>
              </a:prstGeom>
              <a:blipFill>
                <a:blip r:embed="rId13"/>
                <a:stretch>
                  <a:fillRect l="-31818" r="-9091"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4C8079D-EEE5-D76F-DD18-FC1608880371}"/>
                  </a:ext>
                </a:extLst>
              </p:cNvPr>
              <p:cNvSpPr/>
              <p:nvPr/>
            </p:nvSpPr>
            <p:spPr>
              <a:xfrm>
                <a:off x="9754664" y="5547575"/>
                <a:ext cx="530181" cy="4475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4C8079D-EEE5-D76F-DD18-FC1608880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4664" y="5547575"/>
                <a:ext cx="530181" cy="447541"/>
              </a:xfrm>
              <a:prstGeom prst="rect">
                <a:avLst/>
              </a:prstGeom>
              <a:blipFill>
                <a:blip r:embed="rId14"/>
                <a:stretch>
                  <a:fillRect l="-34091" r="-11364"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A829919-5204-F278-EBD3-EA023554A0E5}"/>
              </a:ext>
            </a:extLst>
          </p:cNvPr>
          <p:cNvSpPr txBox="1"/>
          <p:nvPr/>
        </p:nvSpPr>
        <p:spPr>
          <a:xfrm>
            <a:off x="9754664" y="4127676"/>
            <a:ext cx="52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...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96A4C3-C91A-E889-5F94-CD2B09F24ADB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flipH="1" flipV="1">
            <a:off x="3059798" y="1500387"/>
            <a:ext cx="1267503" cy="804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84A62E-9493-70A2-D67F-45670112F4EC}"/>
              </a:ext>
            </a:extLst>
          </p:cNvPr>
          <p:cNvCxnSpPr>
            <a:cxnSpLocks/>
            <a:stCxn id="4" idx="2"/>
            <a:endCxn id="9" idx="3"/>
          </p:cNvCxnSpPr>
          <p:nvPr/>
        </p:nvCxnSpPr>
        <p:spPr>
          <a:xfrm flipH="1" flipV="1">
            <a:off x="3059799" y="2305317"/>
            <a:ext cx="126750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688BE3-3CC6-D5D0-51F7-9F94CC8669D6}"/>
              </a:ext>
            </a:extLst>
          </p:cNvPr>
          <p:cNvCxnSpPr>
            <a:cxnSpLocks/>
            <a:stCxn id="4" idx="2"/>
            <a:endCxn id="12" idx="3"/>
          </p:cNvCxnSpPr>
          <p:nvPr/>
        </p:nvCxnSpPr>
        <p:spPr>
          <a:xfrm flipH="1">
            <a:off x="3059798" y="2305318"/>
            <a:ext cx="1267503" cy="8081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EEDB1C-F491-6B40-B463-E3E9B6C98E32}"/>
              </a:ext>
            </a:extLst>
          </p:cNvPr>
          <p:cNvCxnSpPr>
            <a:cxnSpLocks/>
            <a:stCxn id="5" idx="2"/>
            <a:endCxn id="13" idx="3"/>
          </p:cNvCxnSpPr>
          <p:nvPr/>
        </p:nvCxnSpPr>
        <p:spPr>
          <a:xfrm flipH="1" flipV="1">
            <a:off x="3059797" y="4156656"/>
            <a:ext cx="1267504" cy="8081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B5C30A-A613-52D9-5910-50E2C1016EAD}"/>
              </a:ext>
            </a:extLst>
          </p:cNvPr>
          <p:cNvCxnSpPr>
            <a:cxnSpLocks/>
            <a:stCxn id="5" idx="2"/>
            <a:endCxn id="14" idx="3"/>
          </p:cNvCxnSpPr>
          <p:nvPr/>
        </p:nvCxnSpPr>
        <p:spPr>
          <a:xfrm flipH="1" flipV="1">
            <a:off x="3059800" y="4961586"/>
            <a:ext cx="1267501" cy="32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5F0936B-A63B-9EF9-407B-ACE92CB60C22}"/>
              </a:ext>
            </a:extLst>
          </p:cNvPr>
          <p:cNvCxnSpPr>
            <a:cxnSpLocks/>
            <a:stCxn id="5" idx="2"/>
            <a:endCxn id="15" idx="3"/>
          </p:cNvCxnSpPr>
          <p:nvPr/>
        </p:nvCxnSpPr>
        <p:spPr>
          <a:xfrm flipH="1">
            <a:off x="3059796" y="4964806"/>
            <a:ext cx="1267505" cy="801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768035-3848-806A-082E-02064C2BC3D9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5030840" y="2596734"/>
            <a:ext cx="1065160" cy="10673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703D8A-CEFE-D6AA-B4B1-343B247D253A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5030840" y="3664040"/>
            <a:ext cx="1065160" cy="10093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0D19452-EBBC-0F38-11B8-650671DBF619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 flipH="1">
            <a:off x="6842975" y="3664040"/>
            <a:ext cx="12299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E26443-3327-984E-1453-77008F9368C6}"/>
              </a:ext>
            </a:extLst>
          </p:cNvPr>
          <p:cNvCxnSpPr>
            <a:cxnSpLocks/>
            <a:stCxn id="7" idx="6"/>
            <a:endCxn id="16" idx="1"/>
          </p:cNvCxnSpPr>
          <p:nvPr/>
        </p:nvCxnSpPr>
        <p:spPr>
          <a:xfrm flipV="1">
            <a:off x="8897157" y="1499582"/>
            <a:ext cx="857507" cy="2164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B5961D-7F6F-B74C-4CE2-3ABEEF6F2BB6}"/>
              </a:ext>
            </a:extLst>
          </p:cNvPr>
          <p:cNvCxnSpPr>
            <a:cxnSpLocks/>
            <a:stCxn id="7" idx="6"/>
            <a:endCxn id="17" idx="1"/>
          </p:cNvCxnSpPr>
          <p:nvPr/>
        </p:nvCxnSpPr>
        <p:spPr>
          <a:xfrm flipV="1">
            <a:off x="8897157" y="2305317"/>
            <a:ext cx="857507" cy="13587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BF3B950-8A17-0190-F1C4-F17A3C22143C}"/>
              </a:ext>
            </a:extLst>
          </p:cNvPr>
          <p:cNvCxnSpPr>
            <a:cxnSpLocks/>
            <a:stCxn id="7" idx="6"/>
            <a:endCxn id="18" idx="1"/>
          </p:cNvCxnSpPr>
          <p:nvPr/>
        </p:nvCxnSpPr>
        <p:spPr>
          <a:xfrm flipV="1">
            <a:off x="8897157" y="3110249"/>
            <a:ext cx="857507" cy="5537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4BF1D1F-2E31-8604-9E7F-24A7B35829A3}"/>
              </a:ext>
            </a:extLst>
          </p:cNvPr>
          <p:cNvCxnSpPr>
            <a:cxnSpLocks/>
            <a:stCxn id="7" idx="6"/>
            <a:endCxn id="19" idx="1"/>
          </p:cNvCxnSpPr>
          <p:nvPr/>
        </p:nvCxnSpPr>
        <p:spPr>
          <a:xfrm>
            <a:off x="8897157" y="3664040"/>
            <a:ext cx="857507" cy="21073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Arc 103">
            <a:extLst>
              <a:ext uri="{FF2B5EF4-FFF2-40B4-BE49-F238E27FC236}">
                <a16:creationId xmlns:a16="http://schemas.microsoft.com/office/drawing/2014/main" id="{1AA8BFF5-7A48-84B1-6153-2A225A60F5D2}"/>
              </a:ext>
            </a:extLst>
          </p:cNvPr>
          <p:cNvSpPr/>
          <p:nvPr/>
        </p:nvSpPr>
        <p:spPr>
          <a:xfrm rot="13815540">
            <a:off x="4098147" y="2397576"/>
            <a:ext cx="2756531" cy="2601698"/>
          </a:xfrm>
          <a:prstGeom prst="arc">
            <a:avLst>
              <a:gd name="adj1" fmla="val 15924863"/>
              <a:gd name="adj2" fmla="val 21476799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c 104">
            <a:extLst>
              <a:ext uri="{FF2B5EF4-FFF2-40B4-BE49-F238E27FC236}">
                <a16:creationId xmlns:a16="http://schemas.microsoft.com/office/drawing/2014/main" id="{1A208785-91F5-9C59-B5EA-BDA66FEA6C44}"/>
              </a:ext>
            </a:extLst>
          </p:cNvPr>
          <p:cNvSpPr/>
          <p:nvPr/>
        </p:nvSpPr>
        <p:spPr>
          <a:xfrm rot="20122793">
            <a:off x="3313481" y="2227318"/>
            <a:ext cx="5153951" cy="4539379"/>
          </a:xfrm>
          <a:prstGeom prst="arc">
            <a:avLst>
              <a:gd name="adj1" fmla="val 16555256"/>
              <a:gd name="adj2" fmla="val 21524001"/>
            </a:avLst>
          </a:prstGeom>
          <a:ln w="12700">
            <a:solidFill>
              <a:schemeClr val="tx1">
                <a:alpha val="30124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Arc 105">
            <a:extLst>
              <a:ext uri="{FF2B5EF4-FFF2-40B4-BE49-F238E27FC236}">
                <a16:creationId xmlns:a16="http://schemas.microsoft.com/office/drawing/2014/main" id="{E606F238-BB98-670C-8A1E-6B650D25209F}"/>
              </a:ext>
            </a:extLst>
          </p:cNvPr>
          <p:cNvSpPr/>
          <p:nvPr/>
        </p:nvSpPr>
        <p:spPr>
          <a:xfrm rot="7110672">
            <a:off x="3729008" y="447753"/>
            <a:ext cx="5153951" cy="4539379"/>
          </a:xfrm>
          <a:prstGeom prst="arc">
            <a:avLst>
              <a:gd name="adj1" fmla="val 16499877"/>
              <a:gd name="adj2" fmla="val 21480731"/>
            </a:avLst>
          </a:prstGeom>
          <a:ln w="12700">
            <a:solidFill>
              <a:schemeClr val="tx1">
                <a:alpha val="2969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DE9875-BBAD-0369-E717-139C5BF50F13}"/>
                  </a:ext>
                </a:extLst>
              </p:cNvPr>
              <p:cNvSpPr txBox="1"/>
              <p:nvPr/>
            </p:nvSpPr>
            <p:spPr>
              <a:xfrm>
                <a:off x="5181600" y="2717442"/>
                <a:ext cx="8242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DE9875-BBAD-0369-E717-139C5BF50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2717442"/>
                <a:ext cx="824246" cy="369332"/>
              </a:xfrm>
              <a:prstGeom prst="rect">
                <a:avLst/>
              </a:prstGeom>
              <a:blipFill>
                <a:blip r:embed="rId15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53A8224-FDC5-95FD-7EAC-4B9D0F3992D6}"/>
                  </a:ext>
                </a:extLst>
              </p:cNvPr>
              <p:cNvSpPr txBox="1"/>
              <p:nvPr/>
            </p:nvSpPr>
            <p:spPr>
              <a:xfrm>
                <a:off x="5207420" y="4130670"/>
                <a:ext cx="8242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53A8224-FDC5-95FD-7EAC-4B9D0F399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420" y="4130670"/>
                <a:ext cx="824246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8C1F7AF-49D6-5D28-77E2-65C870675B5A}"/>
                  </a:ext>
                </a:extLst>
              </p:cNvPr>
              <p:cNvSpPr txBox="1"/>
              <p:nvPr/>
            </p:nvSpPr>
            <p:spPr>
              <a:xfrm>
                <a:off x="7057809" y="3334581"/>
                <a:ext cx="8242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8C1F7AF-49D6-5D28-77E2-65C87067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809" y="3334581"/>
                <a:ext cx="824246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ACC2870-3C29-999D-D41E-D74C2DC724F4}"/>
                  </a:ext>
                </a:extLst>
              </p:cNvPr>
              <p:cNvSpPr txBox="1"/>
              <p:nvPr/>
            </p:nvSpPr>
            <p:spPr>
              <a:xfrm>
                <a:off x="3283979" y="1469008"/>
                <a:ext cx="82424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ACC2870-3C29-999D-D41E-D74C2DC7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979" y="1469008"/>
                <a:ext cx="824246" cy="40421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0966B68-255C-9CDD-EC04-DC5E20A1A44C}"/>
                  </a:ext>
                </a:extLst>
              </p:cNvPr>
              <p:cNvSpPr txBox="1"/>
              <p:nvPr/>
            </p:nvSpPr>
            <p:spPr>
              <a:xfrm>
                <a:off x="3263414" y="1900757"/>
                <a:ext cx="82424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0966B68-255C-9CDD-EC04-DC5E20A1A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414" y="1900757"/>
                <a:ext cx="824246" cy="40421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45426F7-8C66-4E06-444A-F928F414C302}"/>
                  </a:ext>
                </a:extLst>
              </p:cNvPr>
              <p:cNvSpPr txBox="1"/>
              <p:nvPr/>
            </p:nvSpPr>
            <p:spPr>
              <a:xfrm>
                <a:off x="3233362" y="2289244"/>
                <a:ext cx="82424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45426F7-8C66-4E06-444A-F928F414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362" y="2289244"/>
                <a:ext cx="824246" cy="40421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2A5C1A0-B42F-AF05-7AA4-186AD4593C4E}"/>
                  </a:ext>
                </a:extLst>
              </p:cNvPr>
              <p:cNvSpPr txBox="1"/>
              <p:nvPr/>
            </p:nvSpPr>
            <p:spPr>
              <a:xfrm>
                <a:off x="3233362" y="4131830"/>
                <a:ext cx="82424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2A5C1A0-B42F-AF05-7AA4-186AD459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362" y="4131830"/>
                <a:ext cx="824246" cy="40421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F0988E6-2D98-F6B0-1277-F85D3EEED71D}"/>
                  </a:ext>
                </a:extLst>
              </p:cNvPr>
              <p:cNvSpPr txBox="1"/>
              <p:nvPr/>
            </p:nvSpPr>
            <p:spPr>
              <a:xfrm>
                <a:off x="3197250" y="4590119"/>
                <a:ext cx="82424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F0988E6-2D98-F6B0-1277-F85D3EEED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250" y="4590119"/>
                <a:ext cx="824246" cy="40421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1E0DBD3-3B5A-5921-3070-AC621850C7FC}"/>
                  </a:ext>
                </a:extLst>
              </p:cNvPr>
              <p:cNvSpPr txBox="1"/>
              <p:nvPr/>
            </p:nvSpPr>
            <p:spPr>
              <a:xfrm>
                <a:off x="3182861" y="4968026"/>
                <a:ext cx="82424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1E0DBD3-3B5A-5921-3070-AC621850C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861" y="4968026"/>
                <a:ext cx="824246" cy="40421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20A84A5A-6DE3-1834-15AA-D232F3A3B25C}"/>
                  </a:ext>
                </a:extLst>
              </p:cNvPr>
              <p:cNvSpPr txBox="1"/>
              <p:nvPr/>
            </p:nvSpPr>
            <p:spPr>
              <a:xfrm>
                <a:off x="8712001" y="2087583"/>
                <a:ext cx="82424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20A84A5A-6DE3-1834-15AA-D232F3A3B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001" y="2087583"/>
                <a:ext cx="824246" cy="40421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5DFA4C37-3C23-B8E5-09D1-5175B76263BE}"/>
                  </a:ext>
                </a:extLst>
              </p:cNvPr>
              <p:cNvSpPr/>
              <p:nvPr/>
            </p:nvSpPr>
            <p:spPr>
              <a:xfrm>
                <a:off x="6057363" y="5372239"/>
                <a:ext cx="824247" cy="7949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5DFA4C37-3C23-B8E5-09D1-5175B7626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363" y="5372239"/>
                <a:ext cx="824247" cy="794916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611DD9B-B477-5D52-23BF-2598DD83C8F5}"/>
              </a:ext>
            </a:extLst>
          </p:cNvPr>
          <p:cNvCxnSpPr>
            <a:cxnSpLocks/>
            <a:stCxn id="120" idx="0"/>
            <a:endCxn id="6" idx="2"/>
          </p:cNvCxnSpPr>
          <p:nvPr/>
        </p:nvCxnSpPr>
        <p:spPr>
          <a:xfrm flipV="1">
            <a:off x="6469487" y="3958644"/>
            <a:ext cx="1" cy="14135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841D3037-4E96-EDA7-32FB-C1ED8999EA0B}"/>
                  </a:ext>
                </a:extLst>
              </p:cNvPr>
              <p:cNvSpPr/>
              <p:nvPr/>
            </p:nvSpPr>
            <p:spPr>
              <a:xfrm>
                <a:off x="1222459" y="1238948"/>
                <a:ext cx="530181" cy="5212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841D3037-4E96-EDA7-32FB-C1ED8999EA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459" y="1238948"/>
                <a:ext cx="530181" cy="521268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EE838F34-34CB-9E08-D45D-78E3E17A1834}"/>
                  </a:ext>
                </a:extLst>
              </p:cNvPr>
              <p:cNvSpPr/>
              <p:nvPr/>
            </p:nvSpPr>
            <p:spPr>
              <a:xfrm>
                <a:off x="1229778" y="2028610"/>
                <a:ext cx="530181" cy="5212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EE838F34-34CB-9E08-D45D-78E3E17A1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778" y="2028610"/>
                <a:ext cx="530181" cy="521268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A9A6CDBD-1535-2E30-20DE-F7D31A645597}"/>
                  </a:ext>
                </a:extLst>
              </p:cNvPr>
              <p:cNvSpPr/>
              <p:nvPr/>
            </p:nvSpPr>
            <p:spPr>
              <a:xfrm>
                <a:off x="1229777" y="2854621"/>
                <a:ext cx="530181" cy="5212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A9A6CDBD-1535-2E30-20DE-F7D31A6455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777" y="2854621"/>
                <a:ext cx="530181" cy="521268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DA25F88-DB53-6BDF-7FB2-81983ED3C10E}"/>
                  </a:ext>
                </a:extLst>
              </p:cNvPr>
              <p:cNvSpPr/>
              <p:nvPr/>
            </p:nvSpPr>
            <p:spPr>
              <a:xfrm>
                <a:off x="1222353" y="3896021"/>
                <a:ext cx="530181" cy="5212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DA25F88-DB53-6BDF-7FB2-81983ED3C1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353" y="3896021"/>
                <a:ext cx="530181" cy="521268"/>
              </a:xfrm>
              <a:prstGeom prst="ellipse">
                <a:avLst/>
              </a:prstGeom>
              <a:blipFill>
                <a:blip r:embed="rId29"/>
                <a:stretch>
                  <a:fillRect l="-69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85CD99C0-69F2-FAB7-9152-64FE9E6E06D1}"/>
                  </a:ext>
                </a:extLst>
              </p:cNvPr>
              <p:cNvSpPr/>
              <p:nvPr/>
            </p:nvSpPr>
            <p:spPr>
              <a:xfrm>
                <a:off x="1229776" y="4700951"/>
                <a:ext cx="530181" cy="5212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85CD99C0-69F2-FAB7-9152-64FE9E6E06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776" y="4700951"/>
                <a:ext cx="530181" cy="521268"/>
              </a:xfrm>
              <a:prstGeom prst="ellipse">
                <a:avLst/>
              </a:prstGeom>
              <a:blipFill>
                <a:blip r:embed="rId30"/>
                <a:stretch>
                  <a:fillRect l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96E393D-2C22-52A6-AA9B-75FF8238BF17}"/>
                  </a:ext>
                </a:extLst>
              </p:cNvPr>
              <p:cNvSpPr/>
              <p:nvPr/>
            </p:nvSpPr>
            <p:spPr>
              <a:xfrm>
                <a:off x="1229775" y="5506656"/>
                <a:ext cx="530181" cy="5212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96E393D-2C22-52A6-AA9B-75FF8238BF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775" y="5506656"/>
                <a:ext cx="530181" cy="521268"/>
              </a:xfrm>
              <a:prstGeom prst="ellipse">
                <a:avLst/>
              </a:prstGeom>
              <a:blipFill>
                <a:blip r:embed="rId31"/>
                <a:stretch>
                  <a:fillRect l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A42AEE2-BB37-F932-4801-6AEA355E0F7C}"/>
              </a:ext>
            </a:extLst>
          </p:cNvPr>
          <p:cNvCxnSpPr>
            <a:cxnSpLocks/>
            <a:stCxn id="8" idx="1"/>
            <a:endCxn id="124" idx="6"/>
          </p:cNvCxnSpPr>
          <p:nvPr/>
        </p:nvCxnSpPr>
        <p:spPr>
          <a:xfrm flipH="1" flipV="1">
            <a:off x="1752640" y="1499582"/>
            <a:ext cx="776977" cy="8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57FD9F9-678B-DD20-0288-7A3C6A44941E}"/>
              </a:ext>
            </a:extLst>
          </p:cNvPr>
          <p:cNvCxnSpPr>
            <a:cxnSpLocks/>
          </p:cNvCxnSpPr>
          <p:nvPr/>
        </p:nvCxnSpPr>
        <p:spPr>
          <a:xfrm flipH="1" flipV="1">
            <a:off x="1759956" y="2319807"/>
            <a:ext cx="776977" cy="8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4E0AEAC-E5C8-8B08-4A05-5D61309AAE10}"/>
              </a:ext>
            </a:extLst>
          </p:cNvPr>
          <p:cNvCxnSpPr>
            <a:cxnSpLocks/>
            <a:stCxn id="12" idx="1"/>
            <a:endCxn id="126" idx="6"/>
          </p:cNvCxnSpPr>
          <p:nvPr/>
        </p:nvCxnSpPr>
        <p:spPr>
          <a:xfrm flipH="1">
            <a:off x="1759958" y="3113465"/>
            <a:ext cx="769659" cy="17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422186F-20DB-52D3-4827-5843094D38AA}"/>
              </a:ext>
            </a:extLst>
          </p:cNvPr>
          <p:cNvCxnSpPr>
            <a:cxnSpLocks/>
            <a:stCxn id="13" idx="1"/>
            <a:endCxn id="129" idx="6"/>
          </p:cNvCxnSpPr>
          <p:nvPr/>
        </p:nvCxnSpPr>
        <p:spPr>
          <a:xfrm flipH="1" flipV="1">
            <a:off x="1752534" y="4156655"/>
            <a:ext cx="77708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8EB68C0-9EA9-F5B6-7427-4FA689DCD968}"/>
              </a:ext>
            </a:extLst>
          </p:cNvPr>
          <p:cNvCxnSpPr>
            <a:cxnSpLocks/>
            <a:stCxn id="14" idx="1"/>
            <a:endCxn id="130" idx="6"/>
          </p:cNvCxnSpPr>
          <p:nvPr/>
        </p:nvCxnSpPr>
        <p:spPr>
          <a:xfrm flipH="1" flipV="1">
            <a:off x="1759957" y="4961585"/>
            <a:ext cx="76966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2D313E8-B68D-5C10-8B97-BDA873BEDD01}"/>
              </a:ext>
            </a:extLst>
          </p:cNvPr>
          <p:cNvCxnSpPr>
            <a:cxnSpLocks/>
            <a:stCxn id="15" idx="1"/>
            <a:endCxn id="131" idx="6"/>
          </p:cNvCxnSpPr>
          <p:nvPr/>
        </p:nvCxnSpPr>
        <p:spPr>
          <a:xfrm flipH="1">
            <a:off x="1759956" y="5766516"/>
            <a:ext cx="769659" cy="7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4AD7D21-43C6-20F1-DD0B-52CD9580ABA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0284845" y="1499582"/>
            <a:ext cx="5744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B5911A2-1830-4F32-9322-96ED618C719B}"/>
                  </a:ext>
                </a:extLst>
              </p:cNvPr>
              <p:cNvSpPr/>
              <p:nvPr/>
            </p:nvSpPr>
            <p:spPr>
              <a:xfrm>
                <a:off x="10859327" y="1244182"/>
                <a:ext cx="530181" cy="5212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B5911A2-1830-4F32-9322-96ED618C7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9327" y="1244182"/>
                <a:ext cx="530181" cy="521268"/>
              </a:xfrm>
              <a:prstGeom prst="ellipse">
                <a:avLst/>
              </a:prstGeom>
              <a:blipFill>
                <a:blip r:embed="rId32"/>
                <a:stretch>
                  <a:fillRect l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5B01F1B1-EA15-8E5E-301A-506081C78D49}"/>
                  </a:ext>
                </a:extLst>
              </p:cNvPr>
              <p:cNvSpPr/>
              <p:nvPr/>
            </p:nvSpPr>
            <p:spPr>
              <a:xfrm>
                <a:off x="10859327" y="2048262"/>
                <a:ext cx="530181" cy="5212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5B01F1B1-EA15-8E5E-301A-506081C78D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9327" y="2048262"/>
                <a:ext cx="530181" cy="521268"/>
              </a:xfrm>
              <a:prstGeom prst="ellipse">
                <a:avLst/>
              </a:prstGeom>
              <a:blipFill>
                <a:blip r:embed="rId33"/>
                <a:stretch>
                  <a:fillRect l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5BD10E71-90C8-8D9C-830C-31C6B373F627}"/>
              </a:ext>
            </a:extLst>
          </p:cNvPr>
          <p:cNvCxnSpPr>
            <a:cxnSpLocks/>
            <a:stCxn id="17" idx="3"/>
            <a:endCxn id="158" idx="2"/>
          </p:cNvCxnSpPr>
          <p:nvPr/>
        </p:nvCxnSpPr>
        <p:spPr>
          <a:xfrm>
            <a:off x="10284845" y="2305317"/>
            <a:ext cx="574482" cy="35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323A36F9-C81C-1C10-7F43-EE4F7D9B22AB}"/>
                  </a:ext>
                </a:extLst>
              </p:cNvPr>
              <p:cNvSpPr/>
              <p:nvPr/>
            </p:nvSpPr>
            <p:spPr>
              <a:xfrm>
                <a:off x="10859327" y="2848168"/>
                <a:ext cx="530181" cy="5212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323A36F9-C81C-1C10-7F43-EE4F7D9B2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9327" y="2848168"/>
                <a:ext cx="530181" cy="521268"/>
              </a:xfrm>
              <a:prstGeom prst="ellipse">
                <a:avLst/>
              </a:prstGeom>
              <a:blipFill>
                <a:blip r:embed="rId34"/>
                <a:stretch>
                  <a:fillRect l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D501475-5AE9-617D-85C6-7D244CF53DE6}"/>
              </a:ext>
            </a:extLst>
          </p:cNvPr>
          <p:cNvCxnSpPr>
            <a:cxnSpLocks/>
            <a:endCxn id="162" idx="2"/>
          </p:cNvCxnSpPr>
          <p:nvPr/>
        </p:nvCxnSpPr>
        <p:spPr>
          <a:xfrm>
            <a:off x="10284845" y="3105223"/>
            <a:ext cx="574482" cy="35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731EA5CF-7A7C-4210-7C60-5344B4F6001F}"/>
                  </a:ext>
                </a:extLst>
              </p:cNvPr>
              <p:cNvSpPr/>
              <p:nvPr/>
            </p:nvSpPr>
            <p:spPr>
              <a:xfrm>
                <a:off x="10859327" y="5544017"/>
                <a:ext cx="530181" cy="5212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731EA5CF-7A7C-4210-7C60-5344B4F600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9327" y="5544017"/>
                <a:ext cx="530181" cy="521268"/>
              </a:xfrm>
              <a:prstGeom prst="ellipse">
                <a:avLst/>
              </a:prstGeom>
              <a:blipFill>
                <a:blip r:embed="rId35"/>
                <a:stretch>
                  <a:fillRect l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FF821704-29A5-D4C9-56B3-D6B19827E926}"/>
              </a:ext>
            </a:extLst>
          </p:cNvPr>
          <p:cNvCxnSpPr>
            <a:cxnSpLocks/>
            <a:endCxn id="164" idx="2"/>
          </p:cNvCxnSpPr>
          <p:nvPr/>
        </p:nvCxnSpPr>
        <p:spPr>
          <a:xfrm>
            <a:off x="10284845" y="5801072"/>
            <a:ext cx="574482" cy="35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Arc 169">
            <a:extLst>
              <a:ext uri="{FF2B5EF4-FFF2-40B4-BE49-F238E27FC236}">
                <a16:creationId xmlns:a16="http://schemas.microsoft.com/office/drawing/2014/main" id="{8364A71F-4D7D-AB0E-F8F4-CB499D04B944}"/>
              </a:ext>
            </a:extLst>
          </p:cNvPr>
          <p:cNvSpPr/>
          <p:nvPr/>
        </p:nvSpPr>
        <p:spPr>
          <a:xfrm rot="17696943">
            <a:off x="4399089" y="1465715"/>
            <a:ext cx="624429" cy="655190"/>
          </a:xfrm>
          <a:prstGeom prst="arc">
            <a:avLst>
              <a:gd name="adj1" fmla="val 12259023"/>
              <a:gd name="adj2" fmla="val 605745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Arc 170">
            <a:extLst>
              <a:ext uri="{FF2B5EF4-FFF2-40B4-BE49-F238E27FC236}">
                <a16:creationId xmlns:a16="http://schemas.microsoft.com/office/drawing/2014/main" id="{AF3FD044-B365-8996-3439-9233D6701BE9}"/>
              </a:ext>
            </a:extLst>
          </p:cNvPr>
          <p:cNvSpPr/>
          <p:nvPr/>
        </p:nvSpPr>
        <p:spPr>
          <a:xfrm rot="6230859">
            <a:off x="8292481" y="3843540"/>
            <a:ext cx="624429" cy="655190"/>
          </a:xfrm>
          <a:prstGeom prst="arc">
            <a:avLst>
              <a:gd name="adj1" fmla="val 12259023"/>
              <a:gd name="adj2" fmla="val 605745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Arc 171">
            <a:extLst>
              <a:ext uri="{FF2B5EF4-FFF2-40B4-BE49-F238E27FC236}">
                <a16:creationId xmlns:a16="http://schemas.microsoft.com/office/drawing/2014/main" id="{6A0490FD-0EF3-4CC8-3938-63970FBBDC86}"/>
              </a:ext>
            </a:extLst>
          </p:cNvPr>
          <p:cNvSpPr/>
          <p:nvPr/>
        </p:nvSpPr>
        <p:spPr>
          <a:xfrm rot="7037560">
            <a:off x="6179436" y="5969091"/>
            <a:ext cx="624429" cy="655190"/>
          </a:xfrm>
          <a:prstGeom prst="arc">
            <a:avLst>
              <a:gd name="adj1" fmla="val 12022925"/>
              <a:gd name="adj2" fmla="val 605745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Arc 172">
            <a:extLst>
              <a:ext uri="{FF2B5EF4-FFF2-40B4-BE49-F238E27FC236}">
                <a16:creationId xmlns:a16="http://schemas.microsoft.com/office/drawing/2014/main" id="{5EC13740-8F71-636F-31FF-001BD963BF1A}"/>
              </a:ext>
            </a:extLst>
          </p:cNvPr>
          <p:cNvSpPr/>
          <p:nvPr/>
        </p:nvSpPr>
        <p:spPr>
          <a:xfrm rot="12566004">
            <a:off x="895936" y="1294862"/>
            <a:ext cx="410615" cy="409438"/>
          </a:xfrm>
          <a:prstGeom prst="arc">
            <a:avLst>
              <a:gd name="adj1" fmla="val 11182813"/>
              <a:gd name="adj2" fmla="val 670582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Arc 173">
            <a:extLst>
              <a:ext uri="{FF2B5EF4-FFF2-40B4-BE49-F238E27FC236}">
                <a16:creationId xmlns:a16="http://schemas.microsoft.com/office/drawing/2014/main" id="{25918F8C-D05B-B310-DF9C-60DD71FE3469}"/>
              </a:ext>
            </a:extLst>
          </p:cNvPr>
          <p:cNvSpPr/>
          <p:nvPr/>
        </p:nvSpPr>
        <p:spPr>
          <a:xfrm rot="12566004">
            <a:off x="892451" y="2103927"/>
            <a:ext cx="410615" cy="409438"/>
          </a:xfrm>
          <a:prstGeom prst="arc">
            <a:avLst>
              <a:gd name="adj1" fmla="val 11182813"/>
              <a:gd name="adj2" fmla="val 670582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Arc 175">
            <a:extLst>
              <a:ext uri="{FF2B5EF4-FFF2-40B4-BE49-F238E27FC236}">
                <a16:creationId xmlns:a16="http://schemas.microsoft.com/office/drawing/2014/main" id="{CBEEB1DA-6600-9EA4-3C50-B4D08BBC55A6}"/>
              </a:ext>
            </a:extLst>
          </p:cNvPr>
          <p:cNvSpPr/>
          <p:nvPr/>
        </p:nvSpPr>
        <p:spPr>
          <a:xfrm rot="12566004">
            <a:off x="894859" y="2929089"/>
            <a:ext cx="410615" cy="409438"/>
          </a:xfrm>
          <a:prstGeom prst="arc">
            <a:avLst>
              <a:gd name="adj1" fmla="val 11182813"/>
              <a:gd name="adj2" fmla="val 670582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Arc 176">
            <a:extLst>
              <a:ext uri="{FF2B5EF4-FFF2-40B4-BE49-F238E27FC236}">
                <a16:creationId xmlns:a16="http://schemas.microsoft.com/office/drawing/2014/main" id="{11870EF2-4B5B-27D0-CA90-A94745526635}"/>
              </a:ext>
            </a:extLst>
          </p:cNvPr>
          <p:cNvSpPr/>
          <p:nvPr/>
        </p:nvSpPr>
        <p:spPr>
          <a:xfrm rot="12566004">
            <a:off x="882805" y="3970488"/>
            <a:ext cx="410615" cy="409438"/>
          </a:xfrm>
          <a:prstGeom prst="arc">
            <a:avLst>
              <a:gd name="adj1" fmla="val 11182813"/>
              <a:gd name="adj2" fmla="val 670582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Arc 177">
            <a:extLst>
              <a:ext uri="{FF2B5EF4-FFF2-40B4-BE49-F238E27FC236}">
                <a16:creationId xmlns:a16="http://schemas.microsoft.com/office/drawing/2014/main" id="{C028914A-DE47-2415-E42D-2F4AAE820FA5}"/>
              </a:ext>
            </a:extLst>
          </p:cNvPr>
          <p:cNvSpPr/>
          <p:nvPr/>
        </p:nvSpPr>
        <p:spPr>
          <a:xfrm rot="12566004">
            <a:off x="882805" y="4775419"/>
            <a:ext cx="410615" cy="409438"/>
          </a:xfrm>
          <a:prstGeom prst="arc">
            <a:avLst>
              <a:gd name="adj1" fmla="val 11182813"/>
              <a:gd name="adj2" fmla="val 670582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Arc 178">
            <a:extLst>
              <a:ext uri="{FF2B5EF4-FFF2-40B4-BE49-F238E27FC236}">
                <a16:creationId xmlns:a16="http://schemas.microsoft.com/office/drawing/2014/main" id="{3A59039A-B758-B51C-3E14-DD27E6F4533A}"/>
              </a:ext>
            </a:extLst>
          </p:cNvPr>
          <p:cNvSpPr/>
          <p:nvPr/>
        </p:nvSpPr>
        <p:spPr>
          <a:xfrm rot="12566004">
            <a:off x="892451" y="5581380"/>
            <a:ext cx="410615" cy="409438"/>
          </a:xfrm>
          <a:prstGeom prst="arc">
            <a:avLst>
              <a:gd name="adj1" fmla="val 11182813"/>
              <a:gd name="adj2" fmla="val 670582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Arc 179">
            <a:extLst>
              <a:ext uri="{FF2B5EF4-FFF2-40B4-BE49-F238E27FC236}">
                <a16:creationId xmlns:a16="http://schemas.microsoft.com/office/drawing/2014/main" id="{7A25952A-8AF4-47F8-446B-6AB9466B2E9B}"/>
              </a:ext>
            </a:extLst>
          </p:cNvPr>
          <p:cNvSpPr/>
          <p:nvPr/>
        </p:nvSpPr>
        <p:spPr>
          <a:xfrm rot="2042309">
            <a:off x="11313853" y="1304145"/>
            <a:ext cx="410615" cy="409438"/>
          </a:xfrm>
          <a:prstGeom prst="arc">
            <a:avLst>
              <a:gd name="adj1" fmla="val 11182813"/>
              <a:gd name="adj2" fmla="val 670582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Arc 181">
            <a:extLst>
              <a:ext uri="{FF2B5EF4-FFF2-40B4-BE49-F238E27FC236}">
                <a16:creationId xmlns:a16="http://schemas.microsoft.com/office/drawing/2014/main" id="{BBB3C468-D156-6C57-C153-4D0E969C88DB}"/>
              </a:ext>
            </a:extLst>
          </p:cNvPr>
          <p:cNvSpPr/>
          <p:nvPr/>
        </p:nvSpPr>
        <p:spPr>
          <a:xfrm rot="2042309">
            <a:off x="11310729" y="2115088"/>
            <a:ext cx="410615" cy="409438"/>
          </a:xfrm>
          <a:prstGeom prst="arc">
            <a:avLst>
              <a:gd name="adj1" fmla="val 11182813"/>
              <a:gd name="adj2" fmla="val 670582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Arc 182">
            <a:extLst>
              <a:ext uri="{FF2B5EF4-FFF2-40B4-BE49-F238E27FC236}">
                <a16:creationId xmlns:a16="http://schemas.microsoft.com/office/drawing/2014/main" id="{98C40CFF-3592-5F52-295B-20BAE976720D}"/>
              </a:ext>
            </a:extLst>
          </p:cNvPr>
          <p:cNvSpPr/>
          <p:nvPr/>
        </p:nvSpPr>
        <p:spPr>
          <a:xfrm rot="2042309">
            <a:off x="11310730" y="2924734"/>
            <a:ext cx="410615" cy="409438"/>
          </a:xfrm>
          <a:prstGeom prst="arc">
            <a:avLst>
              <a:gd name="adj1" fmla="val 11182813"/>
              <a:gd name="adj2" fmla="val 670582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Arc 183">
            <a:extLst>
              <a:ext uri="{FF2B5EF4-FFF2-40B4-BE49-F238E27FC236}">
                <a16:creationId xmlns:a16="http://schemas.microsoft.com/office/drawing/2014/main" id="{B66720B7-5217-DE29-727E-AD82E7AE8149}"/>
              </a:ext>
            </a:extLst>
          </p:cNvPr>
          <p:cNvSpPr/>
          <p:nvPr/>
        </p:nvSpPr>
        <p:spPr>
          <a:xfrm rot="2042309">
            <a:off x="11310730" y="5621159"/>
            <a:ext cx="410615" cy="409438"/>
          </a:xfrm>
          <a:prstGeom prst="arc">
            <a:avLst>
              <a:gd name="adj1" fmla="val 11182813"/>
              <a:gd name="adj2" fmla="val 670582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5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79D2665-5534-658C-6CCE-ADD0C042BDA1}"/>
                  </a:ext>
                </a:extLst>
              </p:cNvPr>
              <p:cNvSpPr/>
              <p:nvPr/>
            </p:nvSpPr>
            <p:spPr>
              <a:xfrm>
                <a:off x="4327301" y="1893194"/>
                <a:ext cx="824247" cy="8242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79D2665-5534-658C-6CCE-ADD0C042BD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301" y="1893194"/>
                <a:ext cx="824247" cy="82424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2732057-F4A9-7B1D-6361-EACF0C4AF478}"/>
                  </a:ext>
                </a:extLst>
              </p:cNvPr>
              <p:cNvSpPr/>
              <p:nvPr/>
            </p:nvSpPr>
            <p:spPr>
              <a:xfrm>
                <a:off x="4327301" y="4552682"/>
                <a:ext cx="824247" cy="8242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2732057-F4A9-7B1D-6361-EACF0C4AF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301" y="4552682"/>
                <a:ext cx="824247" cy="8242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16AB2C42-7A3C-B20F-3EB7-307395F94599}"/>
              </a:ext>
            </a:extLst>
          </p:cNvPr>
          <p:cNvSpPr/>
          <p:nvPr/>
        </p:nvSpPr>
        <p:spPr>
          <a:xfrm>
            <a:off x="6096000" y="3369436"/>
            <a:ext cx="746975" cy="5892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09394B8-8C80-E036-46E2-BF3269A67025}"/>
                  </a:ext>
                </a:extLst>
              </p:cNvPr>
              <p:cNvSpPr/>
              <p:nvPr/>
            </p:nvSpPr>
            <p:spPr>
              <a:xfrm>
                <a:off x="8072910" y="3251916"/>
                <a:ext cx="824247" cy="8242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09394B8-8C80-E036-46E2-BF3269A67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910" y="3251916"/>
                <a:ext cx="824247" cy="8242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F687528-3436-5C1A-B9DE-94179A12007A}"/>
                  </a:ext>
                </a:extLst>
              </p:cNvPr>
              <p:cNvSpPr/>
              <p:nvPr/>
            </p:nvSpPr>
            <p:spPr>
              <a:xfrm>
                <a:off x="2529617" y="1276616"/>
                <a:ext cx="530181" cy="4475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F687528-3436-5C1A-B9DE-94179A120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617" y="1276616"/>
                <a:ext cx="530181" cy="447541"/>
              </a:xfrm>
              <a:prstGeom prst="rect">
                <a:avLst/>
              </a:prstGeom>
              <a:blipFill>
                <a:blip r:embed="rId5"/>
                <a:stretch>
                  <a:fillRect l="-6818"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D19F1BF-D8BD-121C-7624-56E10AC21633}"/>
                  </a:ext>
                </a:extLst>
              </p:cNvPr>
              <p:cNvSpPr/>
              <p:nvPr/>
            </p:nvSpPr>
            <p:spPr>
              <a:xfrm>
                <a:off x="2529618" y="2081546"/>
                <a:ext cx="530181" cy="4475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D19F1BF-D8BD-121C-7624-56E10AC21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618" y="2081546"/>
                <a:ext cx="530181" cy="447541"/>
              </a:xfrm>
              <a:prstGeom prst="rect">
                <a:avLst/>
              </a:prstGeom>
              <a:blipFill>
                <a:blip r:embed="rId6"/>
                <a:stretch>
                  <a:fillRect l="-6818" b="-54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2D570DC-C688-8431-3EB5-95971D580A78}"/>
                  </a:ext>
                </a:extLst>
              </p:cNvPr>
              <p:cNvSpPr/>
              <p:nvPr/>
            </p:nvSpPr>
            <p:spPr>
              <a:xfrm>
                <a:off x="2529617" y="2889694"/>
                <a:ext cx="530181" cy="4475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2D570DC-C688-8431-3EB5-95971D58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617" y="2889694"/>
                <a:ext cx="530181" cy="447541"/>
              </a:xfrm>
              <a:prstGeom prst="rect">
                <a:avLst/>
              </a:prstGeom>
              <a:blipFill>
                <a:blip r:embed="rId7"/>
                <a:stretch>
                  <a:fillRect l="-6818"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E07B501-9FAC-6D7A-059C-3184CFC26D10}"/>
                  </a:ext>
                </a:extLst>
              </p:cNvPr>
              <p:cNvSpPr/>
              <p:nvPr/>
            </p:nvSpPr>
            <p:spPr>
              <a:xfrm>
                <a:off x="2529616" y="3932885"/>
                <a:ext cx="530181" cy="4475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E07B501-9FAC-6D7A-059C-3184CFC26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616" y="3932885"/>
                <a:ext cx="530181" cy="447541"/>
              </a:xfrm>
              <a:prstGeom prst="rect">
                <a:avLst/>
              </a:prstGeom>
              <a:blipFill>
                <a:blip r:embed="rId8"/>
                <a:stretch>
                  <a:fillRect l="-13636"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628063E-B76F-A3A2-2188-5EF98F05D724}"/>
                  </a:ext>
                </a:extLst>
              </p:cNvPr>
              <p:cNvSpPr/>
              <p:nvPr/>
            </p:nvSpPr>
            <p:spPr>
              <a:xfrm>
                <a:off x="2529619" y="4737815"/>
                <a:ext cx="530181" cy="4475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628063E-B76F-A3A2-2188-5EF98F05D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619" y="4737815"/>
                <a:ext cx="530181" cy="447541"/>
              </a:xfrm>
              <a:prstGeom prst="rect">
                <a:avLst/>
              </a:prstGeom>
              <a:blipFill>
                <a:blip r:embed="rId9"/>
                <a:stretch>
                  <a:fillRect l="-13636"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317416-B449-5F27-7040-9AD0FABD11F3}"/>
                  </a:ext>
                </a:extLst>
              </p:cNvPr>
              <p:cNvSpPr/>
              <p:nvPr/>
            </p:nvSpPr>
            <p:spPr>
              <a:xfrm>
                <a:off x="2529615" y="5542745"/>
                <a:ext cx="530181" cy="4475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317416-B449-5F27-7040-9AD0FABD11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615" y="5542745"/>
                <a:ext cx="530181" cy="447541"/>
              </a:xfrm>
              <a:prstGeom prst="rect">
                <a:avLst/>
              </a:prstGeom>
              <a:blipFill>
                <a:blip r:embed="rId10"/>
                <a:stretch>
                  <a:fillRect l="-13636"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B2B79AD-21B2-2CD2-A7B2-779DF352F4D5}"/>
                  </a:ext>
                </a:extLst>
              </p:cNvPr>
              <p:cNvSpPr/>
              <p:nvPr/>
            </p:nvSpPr>
            <p:spPr>
              <a:xfrm>
                <a:off x="9754664" y="1276616"/>
                <a:ext cx="530181" cy="4459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B2B79AD-21B2-2CD2-A7B2-779DF352F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4664" y="1276616"/>
                <a:ext cx="530181" cy="445932"/>
              </a:xfrm>
              <a:prstGeom prst="rect">
                <a:avLst/>
              </a:prstGeom>
              <a:blipFill>
                <a:blip r:embed="rId11"/>
                <a:stretch>
                  <a:fillRect l="-31818" r="-9091"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4CAB694-CD73-CA12-BB74-4991BE63AB96}"/>
                  </a:ext>
                </a:extLst>
              </p:cNvPr>
              <p:cNvSpPr/>
              <p:nvPr/>
            </p:nvSpPr>
            <p:spPr>
              <a:xfrm>
                <a:off x="9763182" y="3450094"/>
                <a:ext cx="530181" cy="4475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4CAB694-CD73-CA12-BB74-4991BE63AB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182" y="3450094"/>
                <a:ext cx="530181" cy="447541"/>
              </a:xfrm>
              <a:prstGeom prst="rect">
                <a:avLst/>
              </a:prstGeom>
              <a:blipFill>
                <a:blip r:embed="rId12"/>
                <a:stretch>
                  <a:fillRect l="-34091" r="-9091"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4C8079D-EEE5-D76F-DD18-FC1608880371}"/>
                  </a:ext>
                </a:extLst>
              </p:cNvPr>
              <p:cNvSpPr/>
              <p:nvPr/>
            </p:nvSpPr>
            <p:spPr>
              <a:xfrm>
                <a:off x="9754664" y="5547575"/>
                <a:ext cx="530181" cy="4475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4C8079D-EEE5-D76F-DD18-FC1608880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4664" y="5547575"/>
                <a:ext cx="530181" cy="447541"/>
              </a:xfrm>
              <a:prstGeom prst="rect">
                <a:avLst/>
              </a:prstGeom>
              <a:blipFill>
                <a:blip r:embed="rId13"/>
                <a:stretch>
                  <a:fillRect l="-34091" r="-11364"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96A4C3-C91A-E889-5F94-CD2B09F24ADB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flipH="1" flipV="1">
            <a:off x="3059798" y="1500387"/>
            <a:ext cx="1267503" cy="804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84A62E-9493-70A2-D67F-45670112F4EC}"/>
              </a:ext>
            </a:extLst>
          </p:cNvPr>
          <p:cNvCxnSpPr>
            <a:cxnSpLocks/>
            <a:stCxn id="4" idx="2"/>
            <a:endCxn id="9" idx="3"/>
          </p:cNvCxnSpPr>
          <p:nvPr/>
        </p:nvCxnSpPr>
        <p:spPr>
          <a:xfrm flipH="1" flipV="1">
            <a:off x="3059799" y="2305317"/>
            <a:ext cx="126750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688BE3-3CC6-D5D0-51F7-9F94CC8669D6}"/>
              </a:ext>
            </a:extLst>
          </p:cNvPr>
          <p:cNvCxnSpPr>
            <a:cxnSpLocks/>
            <a:stCxn id="4" idx="2"/>
            <a:endCxn id="12" idx="3"/>
          </p:cNvCxnSpPr>
          <p:nvPr/>
        </p:nvCxnSpPr>
        <p:spPr>
          <a:xfrm flipH="1">
            <a:off x="3059798" y="2305318"/>
            <a:ext cx="1267503" cy="8081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EEDB1C-F491-6B40-B463-E3E9B6C98E32}"/>
              </a:ext>
            </a:extLst>
          </p:cNvPr>
          <p:cNvCxnSpPr>
            <a:cxnSpLocks/>
            <a:stCxn id="5" idx="2"/>
            <a:endCxn id="13" idx="3"/>
          </p:cNvCxnSpPr>
          <p:nvPr/>
        </p:nvCxnSpPr>
        <p:spPr>
          <a:xfrm flipH="1" flipV="1">
            <a:off x="3059797" y="4156656"/>
            <a:ext cx="1267504" cy="8081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B5C30A-A613-52D9-5910-50E2C1016EAD}"/>
              </a:ext>
            </a:extLst>
          </p:cNvPr>
          <p:cNvCxnSpPr>
            <a:cxnSpLocks/>
            <a:stCxn id="5" idx="2"/>
            <a:endCxn id="14" idx="3"/>
          </p:cNvCxnSpPr>
          <p:nvPr/>
        </p:nvCxnSpPr>
        <p:spPr>
          <a:xfrm flipH="1" flipV="1">
            <a:off x="3059800" y="4961586"/>
            <a:ext cx="1267501" cy="32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5F0936B-A63B-9EF9-407B-ACE92CB60C22}"/>
              </a:ext>
            </a:extLst>
          </p:cNvPr>
          <p:cNvCxnSpPr>
            <a:cxnSpLocks/>
            <a:stCxn id="5" idx="2"/>
            <a:endCxn id="15" idx="3"/>
          </p:cNvCxnSpPr>
          <p:nvPr/>
        </p:nvCxnSpPr>
        <p:spPr>
          <a:xfrm flipH="1">
            <a:off x="3059796" y="4964806"/>
            <a:ext cx="1267505" cy="801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768035-3848-806A-082E-02064C2BC3D9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5030840" y="2596734"/>
            <a:ext cx="1065160" cy="10673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703D8A-CEFE-D6AA-B4B1-343B247D253A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5030840" y="3664040"/>
            <a:ext cx="1065160" cy="10093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0D19452-EBBC-0F38-11B8-650671DBF619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 flipH="1">
            <a:off x="6842975" y="3664040"/>
            <a:ext cx="12299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E26443-3327-984E-1453-77008F9368C6}"/>
              </a:ext>
            </a:extLst>
          </p:cNvPr>
          <p:cNvCxnSpPr>
            <a:cxnSpLocks/>
            <a:stCxn id="7" idx="6"/>
            <a:endCxn id="16" idx="1"/>
          </p:cNvCxnSpPr>
          <p:nvPr/>
        </p:nvCxnSpPr>
        <p:spPr>
          <a:xfrm flipV="1">
            <a:off x="8897157" y="1499582"/>
            <a:ext cx="857507" cy="2164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BF3B950-8A17-0190-F1C4-F17A3C22143C}"/>
              </a:ext>
            </a:extLst>
          </p:cNvPr>
          <p:cNvCxnSpPr>
            <a:cxnSpLocks/>
            <a:stCxn id="7" idx="6"/>
            <a:endCxn id="18" idx="1"/>
          </p:cNvCxnSpPr>
          <p:nvPr/>
        </p:nvCxnSpPr>
        <p:spPr>
          <a:xfrm>
            <a:off x="8897157" y="3664040"/>
            <a:ext cx="866025" cy="98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4BF1D1F-2E31-8604-9E7F-24A7B35829A3}"/>
              </a:ext>
            </a:extLst>
          </p:cNvPr>
          <p:cNvCxnSpPr>
            <a:cxnSpLocks/>
            <a:stCxn id="7" idx="6"/>
            <a:endCxn id="19" idx="1"/>
          </p:cNvCxnSpPr>
          <p:nvPr/>
        </p:nvCxnSpPr>
        <p:spPr>
          <a:xfrm>
            <a:off x="8897157" y="3664040"/>
            <a:ext cx="857507" cy="21073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Arc 103">
            <a:extLst>
              <a:ext uri="{FF2B5EF4-FFF2-40B4-BE49-F238E27FC236}">
                <a16:creationId xmlns:a16="http://schemas.microsoft.com/office/drawing/2014/main" id="{1AA8BFF5-7A48-84B1-6153-2A225A60F5D2}"/>
              </a:ext>
            </a:extLst>
          </p:cNvPr>
          <p:cNvSpPr/>
          <p:nvPr/>
        </p:nvSpPr>
        <p:spPr>
          <a:xfrm rot="13815540">
            <a:off x="4098147" y="2397576"/>
            <a:ext cx="2756531" cy="2601698"/>
          </a:xfrm>
          <a:prstGeom prst="arc">
            <a:avLst>
              <a:gd name="adj1" fmla="val 15924863"/>
              <a:gd name="adj2" fmla="val 21476799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c 104">
            <a:extLst>
              <a:ext uri="{FF2B5EF4-FFF2-40B4-BE49-F238E27FC236}">
                <a16:creationId xmlns:a16="http://schemas.microsoft.com/office/drawing/2014/main" id="{1A208785-91F5-9C59-B5EA-BDA66FEA6C44}"/>
              </a:ext>
            </a:extLst>
          </p:cNvPr>
          <p:cNvSpPr/>
          <p:nvPr/>
        </p:nvSpPr>
        <p:spPr>
          <a:xfrm rot="20122793">
            <a:off x="3313481" y="2227318"/>
            <a:ext cx="5153951" cy="4539379"/>
          </a:xfrm>
          <a:prstGeom prst="arc">
            <a:avLst>
              <a:gd name="adj1" fmla="val 16555256"/>
              <a:gd name="adj2" fmla="val 21524001"/>
            </a:avLst>
          </a:prstGeom>
          <a:ln w="12700">
            <a:solidFill>
              <a:schemeClr val="tx1">
                <a:alpha val="30124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Arc 105">
            <a:extLst>
              <a:ext uri="{FF2B5EF4-FFF2-40B4-BE49-F238E27FC236}">
                <a16:creationId xmlns:a16="http://schemas.microsoft.com/office/drawing/2014/main" id="{E606F238-BB98-670C-8A1E-6B650D25209F}"/>
              </a:ext>
            </a:extLst>
          </p:cNvPr>
          <p:cNvSpPr/>
          <p:nvPr/>
        </p:nvSpPr>
        <p:spPr>
          <a:xfrm rot="7110672">
            <a:off x="3729008" y="447753"/>
            <a:ext cx="5153951" cy="4539379"/>
          </a:xfrm>
          <a:prstGeom prst="arc">
            <a:avLst>
              <a:gd name="adj1" fmla="val 16499877"/>
              <a:gd name="adj2" fmla="val 21480731"/>
            </a:avLst>
          </a:prstGeom>
          <a:ln w="12700">
            <a:solidFill>
              <a:schemeClr val="tx1">
                <a:alpha val="2969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DE9875-BBAD-0369-E717-139C5BF50F13}"/>
                  </a:ext>
                </a:extLst>
              </p:cNvPr>
              <p:cNvSpPr txBox="1"/>
              <p:nvPr/>
            </p:nvSpPr>
            <p:spPr>
              <a:xfrm>
                <a:off x="5181600" y="2717442"/>
                <a:ext cx="8242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9DE9875-BBAD-0369-E717-139C5BF50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2717442"/>
                <a:ext cx="824246" cy="369332"/>
              </a:xfrm>
              <a:prstGeom prst="rect">
                <a:avLst/>
              </a:prstGeom>
              <a:blipFill>
                <a:blip r:embed="rId14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53A8224-FDC5-95FD-7EAC-4B9D0F3992D6}"/>
                  </a:ext>
                </a:extLst>
              </p:cNvPr>
              <p:cNvSpPr txBox="1"/>
              <p:nvPr/>
            </p:nvSpPr>
            <p:spPr>
              <a:xfrm>
                <a:off x="5207420" y="4130670"/>
                <a:ext cx="8242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53A8224-FDC5-95FD-7EAC-4B9D0F399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420" y="4130670"/>
                <a:ext cx="824246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8C1F7AF-49D6-5D28-77E2-65C870675B5A}"/>
                  </a:ext>
                </a:extLst>
              </p:cNvPr>
              <p:cNvSpPr txBox="1"/>
              <p:nvPr/>
            </p:nvSpPr>
            <p:spPr>
              <a:xfrm>
                <a:off x="7057809" y="3334581"/>
                <a:ext cx="8242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8C1F7AF-49D6-5D28-77E2-65C87067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809" y="3334581"/>
                <a:ext cx="824246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ACC2870-3C29-999D-D41E-D74C2DC724F4}"/>
                  </a:ext>
                </a:extLst>
              </p:cNvPr>
              <p:cNvSpPr txBox="1"/>
              <p:nvPr/>
            </p:nvSpPr>
            <p:spPr>
              <a:xfrm>
                <a:off x="3283979" y="1469008"/>
                <a:ext cx="82424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ACC2870-3C29-999D-D41E-D74C2DC7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979" y="1469008"/>
                <a:ext cx="824246" cy="40421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0966B68-255C-9CDD-EC04-DC5E20A1A44C}"/>
                  </a:ext>
                </a:extLst>
              </p:cNvPr>
              <p:cNvSpPr txBox="1"/>
              <p:nvPr/>
            </p:nvSpPr>
            <p:spPr>
              <a:xfrm>
                <a:off x="3263414" y="1900757"/>
                <a:ext cx="82424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0966B68-255C-9CDD-EC04-DC5E20A1A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414" y="1900757"/>
                <a:ext cx="824246" cy="40421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45426F7-8C66-4E06-444A-F928F414C302}"/>
                  </a:ext>
                </a:extLst>
              </p:cNvPr>
              <p:cNvSpPr txBox="1"/>
              <p:nvPr/>
            </p:nvSpPr>
            <p:spPr>
              <a:xfrm>
                <a:off x="3233362" y="2289244"/>
                <a:ext cx="82424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45426F7-8C66-4E06-444A-F928F414C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362" y="2289244"/>
                <a:ext cx="824246" cy="40421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2A5C1A0-B42F-AF05-7AA4-186AD4593C4E}"/>
                  </a:ext>
                </a:extLst>
              </p:cNvPr>
              <p:cNvSpPr txBox="1"/>
              <p:nvPr/>
            </p:nvSpPr>
            <p:spPr>
              <a:xfrm>
                <a:off x="3233362" y="4131830"/>
                <a:ext cx="82424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2A5C1A0-B42F-AF05-7AA4-186AD459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362" y="4131830"/>
                <a:ext cx="824246" cy="40421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F0988E6-2D98-F6B0-1277-F85D3EEED71D}"/>
                  </a:ext>
                </a:extLst>
              </p:cNvPr>
              <p:cNvSpPr txBox="1"/>
              <p:nvPr/>
            </p:nvSpPr>
            <p:spPr>
              <a:xfrm>
                <a:off x="3197250" y="4590119"/>
                <a:ext cx="82424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F0988E6-2D98-F6B0-1277-F85D3EEED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250" y="4590119"/>
                <a:ext cx="824246" cy="40421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1E0DBD3-3B5A-5921-3070-AC621850C7FC}"/>
                  </a:ext>
                </a:extLst>
              </p:cNvPr>
              <p:cNvSpPr txBox="1"/>
              <p:nvPr/>
            </p:nvSpPr>
            <p:spPr>
              <a:xfrm>
                <a:off x="3182861" y="4968026"/>
                <a:ext cx="82424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1E0DBD3-3B5A-5921-3070-AC621850C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861" y="4968026"/>
                <a:ext cx="824246" cy="40421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20A84A5A-6DE3-1834-15AA-D232F3A3B25C}"/>
                  </a:ext>
                </a:extLst>
              </p:cNvPr>
              <p:cNvSpPr txBox="1"/>
              <p:nvPr/>
            </p:nvSpPr>
            <p:spPr>
              <a:xfrm>
                <a:off x="8712001" y="2087583"/>
                <a:ext cx="82424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20A84A5A-6DE3-1834-15AA-D232F3A3B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001" y="2087583"/>
                <a:ext cx="824246" cy="40421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5DFA4C37-3C23-B8E5-09D1-5175B76263BE}"/>
                  </a:ext>
                </a:extLst>
              </p:cNvPr>
              <p:cNvSpPr/>
              <p:nvPr/>
            </p:nvSpPr>
            <p:spPr>
              <a:xfrm>
                <a:off x="6057363" y="5372239"/>
                <a:ext cx="824247" cy="7949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5DFA4C37-3C23-B8E5-09D1-5175B7626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363" y="5372239"/>
                <a:ext cx="824247" cy="794916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611DD9B-B477-5D52-23BF-2598DD83C8F5}"/>
              </a:ext>
            </a:extLst>
          </p:cNvPr>
          <p:cNvCxnSpPr>
            <a:cxnSpLocks/>
            <a:stCxn id="120" idx="0"/>
            <a:endCxn id="6" idx="2"/>
          </p:cNvCxnSpPr>
          <p:nvPr/>
        </p:nvCxnSpPr>
        <p:spPr>
          <a:xfrm flipV="1">
            <a:off x="6469487" y="3958644"/>
            <a:ext cx="1" cy="14135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841D3037-4E96-EDA7-32FB-C1ED8999EA0B}"/>
                  </a:ext>
                </a:extLst>
              </p:cNvPr>
              <p:cNvSpPr/>
              <p:nvPr/>
            </p:nvSpPr>
            <p:spPr>
              <a:xfrm>
                <a:off x="1222459" y="1238948"/>
                <a:ext cx="530181" cy="5212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841D3037-4E96-EDA7-32FB-C1ED8999EA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459" y="1238948"/>
                <a:ext cx="530181" cy="521268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EE838F34-34CB-9E08-D45D-78E3E17A1834}"/>
                  </a:ext>
                </a:extLst>
              </p:cNvPr>
              <p:cNvSpPr/>
              <p:nvPr/>
            </p:nvSpPr>
            <p:spPr>
              <a:xfrm>
                <a:off x="1229778" y="2028610"/>
                <a:ext cx="530181" cy="5212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EE838F34-34CB-9E08-D45D-78E3E17A1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778" y="2028610"/>
                <a:ext cx="530181" cy="521268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A9A6CDBD-1535-2E30-20DE-F7D31A645597}"/>
                  </a:ext>
                </a:extLst>
              </p:cNvPr>
              <p:cNvSpPr/>
              <p:nvPr/>
            </p:nvSpPr>
            <p:spPr>
              <a:xfrm>
                <a:off x="1229777" y="2854621"/>
                <a:ext cx="530181" cy="5212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A9A6CDBD-1535-2E30-20DE-F7D31A6455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777" y="2854621"/>
                <a:ext cx="530181" cy="521268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DA25F88-DB53-6BDF-7FB2-81983ED3C10E}"/>
                  </a:ext>
                </a:extLst>
              </p:cNvPr>
              <p:cNvSpPr/>
              <p:nvPr/>
            </p:nvSpPr>
            <p:spPr>
              <a:xfrm>
                <a:off x="1222353" y="3896021"/>
                <a:ext cx="530181" cy="5212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DA25F88-DB53-6BDF-7FB2-81983ED3C1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353" y="3896021"/>
                <a:ext cx="530181" cy="521268"/>
              </a:xfrm>
              <a:prstGeom prst="ellipse">
                <a:avLst/>
              </a:prstGeom>
              <a:blipFill>
                <a:blip r:embed="rId28"/>
                <a:stretch>
                  <a:fillRect l="-69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85CD99C0-69F2-FAB7-9152-64FE9E6E06D1}"/>
                  </a:ext>
                </a:extLst>
              </p:cNvPr>
              <p:cNvSpPr/>
              <p:nvPr/>
            </p:nvSpPr>
            <p:spPr>
              <a:xfrm>
                <a:off x="1229776" y="4700951"/>
                <a:ext cx="530181" cy="5212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85CD99C0-69F2-FAB7-9152-64FE9E6E06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776" y="4700951"/>
                <a:ext cx="530181" cy="521268"/>
              </a:xfrm>
              <a:prstGeom prst="ellipse">
                <a:avLst/>
              </a:prstGeom>
              <a:blipFill>
                <a:blip r:embed="rId29"/>
                <a:stretch>
                  <a:fillRect l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96E393D-2C22-52A6-AA9B-75FF8238BF17}"/>
                  </a:ext>
                </a:extLst>
              </p:cNvPr>
              <p:cNvSpPr/>
              <p:nvPr/>
            </p:nvSpPr>
            <p:spPr>
              <a:xfrm>
                <a:off x="1229775" y="5506656"/>
                <a:ext cx="530181" cy="5212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96E393D-2C22-52A6-AA9B-75FF8238BF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775" y="5506656"/>
                <a:ext cx="530181" cy="521268"/>
              </a:xfrm>
              <a:prstGeom prst="ellipse">
                <a:avLst/>
              </a:prstGeom>
              <a:blipFill>
                <a:blip r:embed="rId30"/>
                <a:stretch>
                  <a:fillRect l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A42AEE2-BB37-F932-4801-6AEA355E0F7C}"/>
              </a:ext>
            </a:extLst>
          </p:cNvPr>
          <p:cNvCxnSpPr>
            <a:cxnSpLocks/>
            <a:stCxn id="8" idx="1"/>
            <a:endCxn id="124" idx="6"/>
          </p:cNvCxnSpPr>
          <p:nvPr/>
        </p:nvCxnSpPr>
        <p:spPr>
          <a:xfrm flipH="1" flipV="1">
            <a:off x="1752640" y="1499582"/>
            <a:ext cx="776977" cy="8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57FD9F9-678B-DD20-0288-7A3C6A44941E}"/>
              </a:ext>
            </a:extLst>
          </p:cNvPr>
          <p:cNvCxnSpPr>
            <a:cxnSpLocks/>
          </p:cNvCxnSpPr>
          <p:nvPr/>
        </p:nvCxnSpPr>
        <p:spPr>
          <a:xfrm flipH="1" flipV="1">
            <a:off x="1759956" y="2319807"/>
            <a:ext cx="776977" cy="8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4E0AEAC-E5C8-8B08-4A05-5D61309AAE10}"/>
              </a:ext>
            </a:extLst>
          </p:cNvPr>
          <p:cNvCxnSpPr>
            <a:cxnSpLocks/>
            <a:stCxn id="12" idx="1"/>
            <a:endCxn id="126" idx="6"/>
          </p:cNvCxnSpPr>
          <p:nvPr/>
        </p:nvCxnSpPr>
        <p:spPr>
          <a:xfrm flipH="1">
            <a:off x="1759958" y="3113465"/>
            <a:ext cx="769659" cy="17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422186F-20DB-52D3-4827-5843094D38AA}"/>
              </a:ext>
            </a:extLst>
          </p:cNvPr>
          <p:cNvCxnSpPr>
            <a:cxnSpLocks/>
            <a:stCxn id="13" idx="1"/>
            <a:endCxn id="129" idx="6"/>
          </p:cNvCxnSpPr>
          <p:nvPr/>
        </p:nvCxnSpPr>
        <p:spPr>
          <a:xfrm flipH="1" flipV="1">
            <a:off x="1752534" y="4156655"/>
            <a:ext cx="77708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8EB68C0-9EA9-F5B6-7427-4FA689DCD968}"/>
              </a:ext>
            </a:extLst>
          </p:cNvPr>
          <p:cNvCxnSpPr>
            <a:cxnSpLocks/>
            <a:stCxn id="14" idx="1"/>
            <a:endCxn id="130" idx="6"/>
          </p:cNvCxnSpPr>
          <p:nvPr/>
        </p:nvCxnSpPr>
        <p:spPr>
          <a:xfrm flipH="1" flipV="1">
            <a:off x="1759957" y="4961585"/>
            <a:ext cx="76966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2D313E8-B68D-5C10-8B97-BDA873BEDD01}"/>
              </a:ext>
            </a:extLst>
          </p:cNvPr>
          <p:cNvCxnSpPr>
            <a:cxnSpLocks/>
            <a:stCxn id="15" idx="1"/>
            <a:endCxn id="131" idx="6"/>
          </p:cNvCxnSpPr>
          <p:nvPr/>
        </p:nvCxnSpPr>
        <p:spPr>
          <a:xfrm flipH="1">
            <a:off x="1759956" y="5766516"/>
            <a:ext cx="769659" cy="7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4AD7D21-43C6-20F1-DD0B-52CD9580ABA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0284845" y="1499582"/>
            <a:ext cx="5744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B5911A2-1830-4F32-9322-96ED618C719B}"/>
                  </a:ext>
                </a:extLst>
              </p:cNvPr>
              <p:cNvSpPr/>
              <p:nvPr/>
            </p:nvSpPr>
            <p:spPr>
              <a:xfrm>
                <a:off x="10859327" y="1244182"/>
                <a:ext cx="530181" cy="5212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B5911A2-1830-4F32-9322-96ED618C7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9327" y="1244182"/>
                <a:ext cx="530181" cy="521268"/>
              </a:xfrm>
              <a:prstGeom prst="ellipse">
                <a:avLst/>
              </a:prstGeom>
              <a:blipFill>
                <a:blip r:embed="rId31"/>
                <a:stretch>
                  <a:fillRect l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323A36F9-C81C-1C10-7F43-EE4F7D9B22AB}"/>
                  </a:ext>
                </a:extLst>
              </p:cNvPr>
              <p:cNvSpPr/>
              <p:nvPr/>
            </p:nvSpPr>
            <p:spPr>
              <a:xfrm>
                <a:off x="10867845" y="3411784"/>
                <a:ext cx="530181" cy="5212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323A36F9-C81C-1C10-7F43-EE4F7D9B2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845" y="3411784"/>
                <a:ext cx="530181" cy="521268"/>
              </a:xfrm>
              <a:prstGeom prst="ellipse">
                <a:avLst/>
              </a:prstGeom>
              <a:blipFill>
                <a:blip r:embed="rId32"/>
                <a:stretch>
                  <a:fillRect l="-68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D501475-5AE9-617D-85C6-7D244CF53DE6}"/>
              </a:ext>
            </a:extLst>
          </p:cNvPr>
          <p:cNvCxnSpPr>
            <a:cxnSpLocks/>
            <a:endCxn id="162" idx="2"/>
          </p:cNvCxnSpPr>
          <p:nvPr/>
        </p:nvCxnSpPr>
        <p:spPr>
          <a:xfrm>
            <a:off x="10293363" y="3668839"/>
            <a:ext cx="574482" cy="35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731EA5CF-7A7C-4210-7C60-5344B4F6001F}"/>
                  </a:ext>
                </a:extLst>
              </p:cNvPr>
              <p:cNvSpPr/>
              <p:nvPr/>
            </p:nvSpPr>
            <p:spPr>
              <a:xfrm>
                <a:off x="10859327" y="5544017"/>
                <a:ext cx="530181" cy="5212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731EA5CF-7A7C-4210-7C60-5344B4F600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9327" y="5544017"/>
                <a:ext cx="530181" cy="521268"/>
              </a:xfrm>
              <a:prstGeom prst="ellipse">
                <a:avLst/>
              </a:prstGeom>
              <a:blipFill>
                <a:blip r:embed="rId33"/>
                <a:stretch>
                  <a:fillRect l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FF821704-29A5-D4C9-56B3-D6B19827E926}"/>
              </a:ext>
            </a:extLst>
          </p:cNvPr>
          <p:cNvCxnSpPr>
            <a:cxnSpLocks/>
            <a:endCxn id="164" idx="2"/>
          </p:cNvCxnSpPr>
          <p:nvPr/>
        </p:nvCxnSpPr>
        <p:spPr>
          <a:xfrm>
            <a:off x="10284845" y="5801072"/>
            <a:ext cx="574482" cy="35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Arc 169">
            <a:extLst>
              <a:ext uri="{FF2B5EF4-FFF2-40B4-BE49-F238E27FC236}">
                <a16:creationId xmlns:a16="http://schemas.microsoft.com/office/drawing/2014/main" id="{8364A71F-4D7D-AB0E-F8F4-CB499D04B944}"/>
              </a:ext>
            </a:extLst>
          </p:cNvPr>
          <p:cNvSpPr/>
          <p:nvPr/>
        </p:nvSpPr>
        <p:spPr>
          <a:xfrm rot="17696943">
            <a:off x="4399089" y="1465715"/>
            <a:ext cx="624429" cy="655190"/>
          </a:xfrm>
          <a:prstGeom prst="arc">
            <a:avLst>
              <a:gd name="adj1" fmla="val 12259023"/>
              <a:gd name="adj2" fmla="val 605745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Arc 170">
            <a:extLst>
              <a:ext uri="{FF2B5EF4-FFF2-40B4-BE49-F238E27FC236}">
                <a16:creationId xmlns:a16="http://schemas.microsoft.com/office/drawing/2014/main" id="{AF3FD044-B365-8996-3439-9233D6701BE9}"/>
              </a:ext>
            </a:extLst>
          </p:cNvPr>
          <p:cNvSpPr/>
          <p:nvPr/>
        </p:nvSpPr>
        <p:spPr>
          <a:xfrm rot="6230859">
            <a:off x="8292481" y="3843540"/>
            <a:ext cx="624429" cy="655190"/>
          </a:xfrm>
          <a:prstGeom prst="arc">
            <a:avLst>
              <a:gd name="adj1" fmla="val 12259023"/>
              <a:gd name="adj2" fmla="val 605745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Arc 171">
            <a:extLst>
              <a:ext uri="{FF2B5EF4-FFF2-40B4-BE49-F238E27FC236}">
                <a16:creationId xmlns:a16="http://schemas.microsoft.com/office/drawing/2014/main" id="{6A0490FD-0EF3-4CC8-3938-63970FBBDC86}"/>
              </a:ext>
            </a:extLst>
          </p:cNvPr>
          <p:cNvSpPr/>
          <p:nvPr/>
        </p:nvSpPr>
        <p:spPr>
          <a:xfrm rot="7037560">
            <a:off x="6179436" y="5969091"/>
            <a:ext cx="624429" cy="655190"/>
          </a:xfrm>
          <a:prstGeom prst="arc">
            <a:avLst>
              <a:gd name="adj1" fmla="val 12022925"/>
              <a:gd name="adj2" fmla="val 605745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Arc 172">
            <a:extLst>
              <a:ext uri="{FF2B5EF4-FFF2-40B4-BE49-F238E27FC236}">
                <a16:creationId xmlns:a16="http://schemas.microsoft.com/office/drawing/2014/main" id="{5EC13740-8F71-636F-31FF-001BD963BF1A}"/>
              </a:ext>
            </a:extLst>
          </p:cNvPr>
          <p:cNvSpPr/>
          <p:nvPr/>
        </p:nvSpPr>
        <p:spPr>
          <a:xfrm rot="12566004">
            <a:off x="895936" y="1294862"/>
            <a:ext cx="410615" cy="409438"/>
          </a:xfrm>
          <a:prstGeom prst="arc">
            <a:avLst>
              <a:gd name="adj1" fmla="val 11182813"/>
              <a:gd name="adj2" fmla="val 670582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Arc 173">
            <a:extLst>
              <a:ext uri="{FF2B5EF4-FFF2-40B4-BE49-F238E27FC236}">
                <a16:creationId xmlns:a16="http://schemas.microsoft.com/office/drawing/2014/main" id="{25918F8C-D05B-B310-DF9C-60DD71FE3469}"/>
              </a:ext>
            </a:extLst>
          </p:cNvPr>
          <p:cNvSpPr/>
          <p:nvPr/>
        </p:nvSpPr>
        <p:spPr>
          <a:xfrm rot="12566004">
            <a:off x="892451" y="2103927"/>
            <a:ext cx="410615" cy="409438"/>
          </a:xfrm>
          <a:prstGeom prst="arc">
            <a:avLst>
              <a:gd name="adj1" fmla="val 11182813"/>
              <a:gd name="adj2" fmla="val 670582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Arc 175">
            <a:extLst>
              <a:ext uri="{FF2B5EF4-FFF2-40B4-BE49-F238E27FC236}">
                <a16:creationId xmlns:a16="http://schemas.microsoft.com/office/drawing/2014/main" id="{CBEEB1DA-6600-9EA4-3C50-B4D08BBC55A6}"/>
              </a:ext>
            </a:extLst>
          </p:cNvPr>
          <p:cNvSpPr/>
          <p:nvPr/>
        </p:nvSpPr>
        <p:spPr>
          <a:xfrm rot="12566004">
            <a:off x="894859" y="2929089"/>
            <a:ext cx="410615" cy="409438"/>
          </a:xfrm>
          <a:prstGeom prst="arc">
            <a:avLst>
              <a:gd name="adj1" fmla="val 11182813"/>
              <a:gd name="adj2" fmla="val 670582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Arc 176">
            <a:extLst>
              <a:ext uri="{FF2B5EF4-FFF2-40B4-BE49-F238E27FC236}">
                <a16:creationId xmlns:a16="http://schemas.microsoft.com/office/drawing/2014/main" id="{11870EF2-4B5B-27D0-CA90-A94745526635}"/>
              </a:ext>
            </a:extLst>
          </p:cNvPr>
          <p:cNvSpPr/>
          <p:nvPr/>
        </p:nvSpPr>
        <p:spPr>
          <a:xfrm rot="12566004">
            <a:off x="882805" y="3970488"/>
            <a:ext cx="410615" cy="409438"/>
          </a:xfrm>
          <a:prstGeom prst="arc">
            <a:avLst>
              <a:gd name="adj1" fmla="val 11182813"/>
              <a:gd name="adj2" fmla="val 670582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Arc 177">
            <a:extLst>
              <a:ext uri="{FF2B5EF4-FFF2-40B4-BE49-F238E27FC236}">
                <a16:creationId xmlns:a16="http://schemas.microsoft.com/office/drawing/2014/main" id="{C028914A-DE47-2415-E42D-2F4AAE820FA5}"/>
              </a:ext>
            </a:extLst>
          </p:cNvPr>
          <p:cNvSpPr/>
          <p:nvPr/>
        </p:nvSpPr>
        <p:spPr>
          <a:xfrm rot="12566004">
            <a:off x="882805" y="4775419"/>
            <a:ext cx="410615" cy="409438"/>
          </a:xfrm>
          <a:prstGeom prst="arc">
            <a:avLst>
              <a:gd name="adj1" fmla="val 11182813"/>
              <a:gd name="adj2" fmla="val 670582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Arc 178">
            <a:extLst>
              <a:ext uri="{FF2B5EF4-FFF2-40B4-BE49-F238E27FC236}">
                <a16:creationId xmlns:a16="http://schemas.microsoft.com/office/drawing/2014/main" id="{3A59039A-B758-B51C-3E14-DD27E6F4533A}"/>
              </a:ext>
            </a:extLst>
          </p:cNvPr>
          <p:cNvSpPr/>
          <p:nvPr/>
        </p:nvSpPr>
        <p:spPr>
          <a:xfrm rot="12566004">
            <a:off x="892451" y="5581380"/>
            <a:ext cx="410615" cy="409438"/>
          </a:xfrm>
          <a:prstGeom prst="arc">
            <a:avLst>
              <a:gd name="adj1" fmla="val 11182813"/>
              <a:gd name="adj2" fmla="val 670582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Arc 179">
            <a:extLst>
              <a:ext uri="{FF2B5EF4-FFF2-40B4-BE49-F238E27FC236}">
                <a16:creationId xmlns:a16="http://schemas.microsoft.com/office/drawing/2014/main" id="{7A25952A-8AF4-47F8-446B-6AB9466B2E9B}"/>
              </a:ext>
            </a:extLst>
          </p:cNvPr>
          <p:cNvSpPr/>
          <p:nvPr/>
        </p:nvSpPr>
        <p:spPr>
          <a:xfrm rot="2042309">
            <a:off x="11313853" y="1304145"/>
            <a:ext cx="410615" cy="409438"/>
          </a:xfrm>
          <a:prstGeom prst="arc">
            <a:avLst>
              <a:gd name="adj1" fmla="val 11182813"/>
              <a:gd name="adj2" fmla="val 670582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Arc 182">
            <a:extLst>
              <a:ext uri="{FF2B5EF4-FFF2-40B4-BE49-F238E27FC236}">
                <a16:creationId xmlns:a16="http://schemas.microsoft.com/office/drawing/2014/main" id="{98C40CFF-3592-5F52-295B-20BAE976720D}"/>
              </a:ext>
            </a:extLst>
          </p:cNvPr>
          <p:cNvSpPr/>
          <p:nvPr/>
        </p:nvSpPr>
        <p:spPr>
          <a:xfrm rot="2042309">
            <a:off x="11319248" y="3488350"/>
            <a:ext cx="410615" cy="409438"/>
          </a:xfrm>
          <a:prstGeom prst="arc">
            <a:avLst>
              <a:gd name="adj1" fmla="val 11182813"/>
              <a:gd name="adj2" fmla="val 670582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Arc 183">
            <a:extLst>
              <a:ext uri="{FF2B5EF4-FFF2-40B4-BE49-F238E27FC236}">
                <a16:creationId xmlns:a16="http://schemas.microsoft.com/office/drawing/2014/main" id="{B66720B7-5217-DE29-727E-AD82E7AE8149}"/>
              </a:ext>
            </a:extLst>
          </p:cNvPr>
          <p:cNvSpPr/>
          <p:nvPr/>
        </p:nvSpPr>
        <p:spPr>
          <a:xfrm rot="2042309">
            <a:off x="11310730" y="5621159"/>
            <a:ext cx="410615" cy="409438"/>
          </a:xfrm>
          <a:prstGeom prst="arc">
            <a:avLst>
              <a:gd name="adj1" fmla="val 11182813"/>
              <a:gd name="adj2" fmla="val 670582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0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2F21B65-E471-087C-5E12-76027FC1CA2F}"/>
                  </a:ext>
                </a:extLst>
              </p:cNvPr>
              <p:cNvSpPr/>
              <p:nvPr/>
            </p:nvSpPr>
            <p:spPr>
              <a:xfrm>
                <a:off x="5063746" y="1249387"/>
                <a:ext cx="824247" cy="8242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2F21B65-E471-087C-5E12-76027FC1C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746" y="1249387"/>
                <a:ext cx="824247" cy="8242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6D51389-8DC9-D987-F841-C9F435372AE4}"/>
                  </a:ext>
                </a:extLst>
              </p:cNvPr>
              <p:cNvSpPr/>
              <p:nvPr/>
            </p:nvSpPr>
            <p:spPr>
              <a:xfrm>
                <a:off x="5060011" y="4929346"/>
                <a:ext cx="824247" cy="8242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6D51389-8DC9-D987-F841-C9F435372A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011" y="4929346"/>
                <a:ext cx="824247" cy="8242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FFF97F6-4244-E7D8-5DD4-D95CE5D4F68F}"/>
              </a:ext>
            </a:extLst>
          </p:cNvPr>
          <p:cNvSpPr/>
          <p:nvPr/>
        </p:nvSpPr>
        <p:spPr>
          <a:xfrm>
            <a:off x="7769964" y="3306813"/>
            <a:ext cx="746975" cy="5892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A8C74F5-DBEF-7C3A-304C-2179A0A4B07F}"/>
                  </a:ext>
                </a:extLst>
              </p:cNvPr>
              <p:cNvSpPr/>
              <p:nvPr/>
            </p:nvSpPr>
            <p:spPr>
              <a:xfrm>
                <a:off x="3266063" y="1437739"/>
                <a:ext cx="530181" cy="4475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A8C74F5-DBEF-7C3A-304C-2179A0A4B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063" y="1437739"/>
                <a:ext cx="530181" cy="4475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818859-C945-3CB1-044B-5821BC007898}"/>
                  </a:ext>
                </a:extLst>
              </p:cNvPr>
              <p:cNvSpPr/>
              <p:nvPr/>
            </p:nvSpPr>
            <p:spPr>
              <a:xfrm>
                <a:off x="3221345" y="5117700"/>
                <a:ext cx="530181" cy="4475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818859-C945-3CB1-044B-5821BC0078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345" y="5117700"/>
                <a:ext cx="530181" cy="4475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034332-64C2-06D0-8AAB-285B3D46F658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flipH="1" flipV="1">
            <a:off x="3796244" y="1661510"/>
            <a:ext cx="126750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A42D85-F893-3C78-4CE7-E700DA8AD093}"/>
              </a:ext>
            </a:extLst>
          </p:cNvPr>
          <p:cNvCxnSpPr>
            <a:cxnSpLocks/>
            <a:stCxn id="5" idx="2"/>
            <a:endCxn id="11" idx="3"/>
          </p:cNvCxnSpPr>
          <p:nvPr/>
        </p:nvCxnSpPr>
        <p:spPr>
          <a:xfrm flipH="1">
            <a:off x="3751526" y="5341470"/>
            <a:ext cx="130848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CE6F66-D12F-AB47-DAA1-FA0F62B62D91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5767285" y="1952927"/>
            <a:ext cx="2002679" cy="16484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620674-00B9-0FAA-7767-96004367E117}"/>
              </a:ext>
            </a:extLst>
          </p:cNvPr>
          <p:cNvCxnSpPr>
            <a:cxnSpLocks/>
            <a:stCxn id="5" idx="7"/>
            <a:endCxn id="6" idx="1"/>
          </p:cNvCxnSpPr>
          <p:nvPr/>
        </p:nvCxnSpPr>
        <p:spPr>
          <a:xfrm flipV="1">
            <a:off x="5763550" y="3601417"/>
            <a:ext cx="2006414" cy="14486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6B9E7C62-0DE6-C671-9521-666C50C64630}"/>
              </a:ext>
            </a:extLst>
          </p:cNvPr>
          <p:cNvSpPr/>
          <p:nvPr/>
        </p:nvSpPr>
        <p:spPr>
          <a:xfrm rot="13815540">
            <a:off x="4455856" y="1479687"/>
            <a:ext cx="3879435" cy="4036017"/>
          </a:xfrm>
          <a:prstGeom prst="arc">
            <a:avLst>
              <a:gd name="adj1" fmla="val 15471861"/>
              <a:gd name="adj2" fmla="val 95227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2917D32-501D-99F6-5330-91AAA8923CB0}"/>
                  </a:ext>
                </a:extLst>
              </p:cNvPr>
              <p:cNvSpPr txBox="1"/>
              <p:nvPr/>
            </p:nvSpPr>
            <p:spPr>
              <a:xfrm>
                <a:off x="6334142" y="2283528"/>
                <a:ext cx="8242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2917D32-501D-99F6-5330-91AAA8923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142" y="2283528"/>
                <a:ext cx="824246" cy="369332"/>
              </a:xfrm>
              <a:prstGeom prst="rect">
                <a:avLst/>
              </a:prstGeom>
              <a:blipFill>
                <a:blip r:embed="rId7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A6C62C-9EA8-26EA-605F-32B4DD6F236C}"/>
                  </a:ext>
                </a:extLst>
              </p:cNvPr>
              <p:cNvSpPr txBox="1"/>
              <p:nvPr/>
            </p:nvSpPr>
            <p:spPr>
              <a:xfrm>
                <a:off x="6334142" y="4365308"/>
                <a:ext cx="8242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A6C62C-9EA8-26EA-605F-32B4DD6F2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142" y="4365308"/>
                <a:ext cx="824246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35E388-55DA-92A7-EB23-396E47A89B3B}"/>
                  </a:ext>
                </a:extLst>
              </p:cNvPr>
              <p:cNvSpPr txBox="1"/>
              <p:nvPr/>
            </p:nvSpPr>
            <p:spPr>
              <a:xfrm>
                <a:off x="6352525" y="3231057"/>
                <a:ext cx="8242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𝑥𝑚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35E388-55DA-92A7-EB23-396E47A89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525" y="3231057"/>
                <a:ext cx="824246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62460CD-48E9-8526-3042-6815E3FD4DC0}"/>
              </a:ext>
            </a:extLst>
          </p:cNvPr>
          <p:cNvSpPr txBox="1"/>
          <p:nvPr/>
        </p:nvSpPr>
        <p:spPr>
          <a:xfrm>
            <a:off x="4012790" y="3273031"/>
            <a:ext cx="82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34E9C8-914F-D5E7-F993-CFB74273552D}"/>
              </a:ext>
            </a:extLst>
          </p:cNvPr>
          <p:cNvSpPr txBox="1"/>
          <p:nvPr/>
        </p:nvSpPr>
        <p:spPr>
          <a:xfrm>
            <a:off x="4281707" y="4985486"/>
            <a:ext cx="82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A2072C1-C469-7A04-9ECC-DAE815878BB0}"/>
                  </a:ext>
                </a:extLst>
              </p:cNvPr>
              <p:cNvSpPr/>
              <p:nvPr/>
            </p:nvSpPr>
            <p:spPr>
              <a:xfrm>
                <a:off x="9260095" y="3203959"/>
                <a:ext cx="824247" cy="7949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A2072C1-C469-7A04-9ECC-DAE815878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095" y="3203959"/>
                <a:ext cx="824247" cy="79491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F761EA-C074-BAD8-2F80-D076208FB628}"/>
              </a:ext>
            </a:extLst>
          </p:cNvPr>
          <p:cNvCxnSpPr>
            <a:cxnSpLocks/>
            <a:stCxn id="32" idx="2"/>
            <a:endCxn id="6" idx="3"/>
          </p:cNvCxnSpPr>
          <p:nvPr/>
        </p:nvCxnSpPr>
        <p:spPr>
          <a:xfrm flipH="1">
            <a:off x="8516939" y="3601417"/>
            <a:ext cx="7431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66631CB-72B6-554D-B05F-B3B03F69B50F}"/>
                  </a:ext>
                </a:extLst>
              </p:cNvPr>
              <p:cNvSpPr/>
              <p:nvPr/>
            </p:nvSpPr>
            <p:spPr>
              <a:xfrm>
                <a:off x="1966223" y="1384803"/>
                <a:ext cx="530181" cy="5212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66631CB-72B6-554D-B05F-B3B03F69B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223" y="1384803"/>
                <a:ext cx="530181" cy="52126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137F93B-F4B9-B5CE-08B6-DFA7450E99F4}"/>
                  </a:ext>
                </a:extLst>
              </p:cNvPr>
              <p:cNvSpPr/>
              <p:nvPr/>
            </p:nvSpPr>
            <p:spPr>
              <a:xfrm>
                <a:off x="1921502" y="5080836"/>
                <a:ext cx="530181" cy="5212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137F93B-F4B9-B5CE-08B6-DFA7450E9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502" y="5080836"/>
                <a:ext cx="530181" cy="52126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8964AF-1D25-3A28-27E8-BD1C0C6B42B5}"/>
              </a:ext>
            </a:extLst>
          </p:cNvPr>
          <p:cNvCxnSpPr>
            <a:cxnSpLocks/>
          </p:cNvCxnSpPr>
          <p:nvPr/>
        </p:nvCxnSpPr>
        <p:spPr>
          <a:xfrm flipH="1" flipV="1">
            <a:off x="2496401" y="1676000"/>
            <a:ext cx="776977" cy="8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51EE23-C408-67C1-A712-D0DE1CFDE465}"/>
              </a:ext>
            </a:extLst>
          </p:cNvPr>
          <p:cNvCxnSpPr>
            <a:cxnSpLocks/>
            <a:stCxn id="11" idx="1"/>
            <a:endCxn id="38" idx="6"/>
          </p:cNvCxnSpPr>
          <p:nvPr/>
        </p:nvCxnSpPr>
        <p:spPr>
          <a:xfrm flipH="1" flipV="1">
            <a:off x="2451683" y="5341470"/>
            <a:ext cx="76966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E5239003-0D6C-2EF4-455A-61A39BF1786F}"/>
              </a:ext>
            </a:extLst>
          </p:cNvPr>
          <p:cNvSpPr/>
          <p:nvPr/>
        </p:nvSpPr>
        <p:spPr>
          <a:xfrm rot="17696943">
            <a:off x="5135534" y="821908"/>
            <a:ext cx="624429" cy="655190"/>
          </a:xfrm>
          <a:prstGeom prst="arc">
            <a:avLst>
              <a:gd name="adj1" fmla="val 12259023"/>
              <a:gd name="adj2" fmla="val 605745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D89C8EB3-8871-A606-3577-35063A879810}"/>
              </a:ext>
            </a:extLst>
          </p:cNvPr>
          <p:cNvSpPr/>
          <p:nvPr/>
        </p:nvSpPr>
        <p:spPr>
          <a:xfrm rot="1757280">
            <a:off x="9914084" y="3307551"/>
            <a:ext cx="577520" cy="589352"/>
          </a:xfrm>
          <a:prstGeom prst="arc">
            <a:avLst>
              <a:gd name="adj1" fmla="val 12022925"/>
              <a:gd name="adj2" fmla="val 5948425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29942BC4-6606-4FA1-F89B-A343797F734E}"/>
              </a:ext>
            </a:extLst>
          </p:cNvPr>
          <p:cNvSpPr/>
          <p:nvPr/>
        </p:nvSpPr>
        <p:spPr>
          <a:xfrm rot="12566004">
            <a:off x="1628896" y="1460120"/>
            <a:ext cx="410615" cy="409438"/>
          </a:xfrm>
          <a:prstGeom prst="arc">
            <a:avLst>
              <a:gd name="adj1" fmla="val 11182813"/>
              <a:gd name="adj2" fmla="val 670582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1AB96476-97BE-BA81-4BFF-9A6E56613EBE}"/>
              </a:ext>
            </a:extLst>
          </p:cNvPr>
          <p:cNvSpPr/>
          <p:nvPr/>
        </p:nvSpPr>
        <p:spPr>
          <a:xfrm rot="12566004">
            <a:off x="1574531" y="5155304"/>
            <a:ext cx="410615" cy="409438"/>
          </a:xfrm>
          <a:prstGeom prst="arc">
            <a:avLst>
              <a:gd name="adj1" fmla="val 11182813"/>
              <a:gd name="adj2" fmla="val 670582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74C026D-092D-C902-C423-DE50A2232B6E}"/>
                  </a:ext>
                </a:extLst>
              </p:cNvPr>
              <p:cNvSpPr/>
              <p:nvPr/>
            </p:nvSpPr>
            <p:spPr>
              <a:xfrm>
                <a:off x="5067450" y="3190321"/>
                <a:ext cx="824247" cy="8242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74C026D-092D-C902-C423-DE50A2232B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450" y="3190321"/>
                <a:ext cx="824247" cy="82424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A45CA60-E49A-480C-533B-2B2D1D09D34A}"/>
              </a:ext>
            </a:extLst>
          </p:cNvPr>
          <p:cNvCxnSpPr>
            <a:cxnSpLocks/>
            <a:stCxn id="63" idx="6"/>
            <a:endCxn id="6" idx="1"/>
          </p:cNvCxnSpPr>
          <p:nvPr/>
        </p:nvCxnSpPr>
        <p:spPr>
          <a:xfrm flipV="1">
            <a:off x="5891697" y="3601417"/>
            <a:ext cx="1878267" cy="10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59A53AD-3CB5-8EA3-F256-5E5865AB1E8A}"/>
                  </a:ext>
                </a:extLst>
              </p:cNvPr>
              <p:cNvSpPr/>
              <p:nvPr/>
            </p:nvSpPr>
            <p:spPr>
              <a:xfrm>
                <a:off x="3216863" y="3375995"/>
                <a:ext cx="530181" cy="4475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𝑥𝑚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59A53AD-3CB5-8EA3-F256-5E5865AB1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863" y="3375995"/>
                <a:ext cx="530181" cy="44754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0B2A07C3-CA19-3759-ECD5-2D476BD7C463}"/>
                  </a:ext>
                </a:extLst>
              </p:cNvPr>
              <p:cNvSpPr/>
              <p:nvPr/>
            </p:nvSpPr>
            <p:spPr>
              <a:xfrm>
                <a:off x="1917023" y="3323059"/>
                <a:ext cx="530181" cy="5212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𝑥𝑚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0B2A07C3-CA19-3759-ECD5-2D476BD7C4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023" y="3323059"/>
                <a:ext cx="530181" cy="52126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DEFF02F-7F85-0EBA-9B30-F35E1425A740}"/>
              </a:ext>
            </a:extLst>
          </p:cNvPr>
          <p:cNvCxnSpPr>
            <a:cxnSpLocks/>
          </p:cNvCxnSpPr>
          <p:nvPr/>
        </p:nvCxnSpPr>
        <p:spPr>
          <a:xfrm flipH="1" flipV="1">
            <a:off x="2447201" y="3614256"/>
            <a:ext cx="776977" cy="8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rc 71">
            <a:extLst>
              <a:ext uri="{FF2B5EF4-FFF2-40B4-BE49-F238E27FC236}">
                <a16:creationId xmlns:a16="http://schemas.microsoft.com/office/drawing/2014/main" id="{C4AEAEAE-9015-94D9-DE08-09FEBC609BEA}"/>
              </a:ext>
            </a:extLst>
          </p:cNvPr>
          <p:cNvSpPr/>
          <p:nvPr/>
        </p:nvSpPr>
        <p:spPr>
          <a:xfrm rot="12566004">
            <a:off x="1579696" y="3398376"/>
            <a:ext cx="410615" cy="409438"/>
          </a:xfrm>
          <a:prstGeom prst="arc">
            <a:avLst>
              <a:gd name="adj1" fmla="val 11182813"/>
              <a:gd name="adj2" fmla="val 670582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B48B797-C2A6-EC65-2200-DB2FCA484DA2}"/>
              </a:ext>
            </a:extLst>
          </p:cNvPr>
          <p:cNvCxnSpPr>
            <a:cxnSpLocks/>
            <a:stCxn id="63" idx="2"/>
            <a:endCxn id="69" idx="3"/>
          </p:cNvCxnSpPr>
          <p:nvPr/>
        </p:nvCxnSpPr>
        <p:spPr>
          <a:xfrm flipH="1" flipV="1">
            <a:off x="3747044" y="3599766"/>
            <a:ext cx="1320406" cy="26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568EF7B-960A-AD1A-8631-217A289DA92B}"/>
              </a:ext>
            </a:extLst>
          </p:cNvPr>
          <p:cNvSpPr txBox="1"/>
          <p:nvPr/>
        </p:nvSpPr>
        <p:spPr>
          <a:xfrm>
            <a:off x="4282555" y="1367907"/>
            <a:ext cx="82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717BF956-1EFF-F346-724A-E6BB75F18CD1}"/>
              </a:ext>
            </a:extLst>
          </p:cNvPr>
          <p:cNvSpPr/>
          <p:nvPr/>
        </p:nvSpPr>
        <p:spPr>
          <a:xfrm rot="13815540">
            <a:off x="4891054" y="1676049"/>
            <a:ext cx="1928593" cy="2027983"/>
          </a:xfrm>
          <a:prstGeom prst="arc">
            <a:avLst>
              <a:gd name="adj1" fmla="val 15956386"/>
              <a:gd name="adj2" fmla="val 21476799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1EE27DA6-7152-95FA-7A4C-F07DCE112661}"/>
              </a:ext>
            </a:extLst>
          </p:cNvPr>
          <p:cNvSpPr/>
          <p:nvPr/>
        </p:nvSpPr>
        <p:spPr>
          <a:xfrm rot="13815540">
            <a:off x="4845610" y="3677799"/>
            <a:ext cx="1716291" cy="1601840"/>
          </a:xfrm>
          <a:prstGeom prst="arc">
            <a:avLst>
              <a:gd name="adj1" fmla="val 15856422"/>
              <a:gd name="adj2" fmla="val 21476799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4C7B4717-875E-BB5F-E510-706506F65C87}"/>
              </a:ext>
            </a:extLst>
          </p:cNvPr>
          <p:cNvSpPr/>
          <p:nvPr/>
        </p:nvSpPr>
        <p:spPr>
          <a:xfrm rot="17696943">
            <a:off x="5145352" y="2739021"/>
            <a:ext cx="624429" cy="655190"/>
          </a:xfrm>
          <a:prstGeom prst="arc">
            <a:avLst>
              <a:gd name="adj1" fmla="val 12259023"/>
              <a:gd name="adj2" fmla="val 605745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82797C68-1CBF-0FD3-36EF-FE4D550EECA8}"/>
              </a:ext>
            </a:extLst>
          </p:cNvPr>
          <p:cNvSpPr/>
          <p:nvPr/>
        </p:nvSpPr>
        <p:spPr>
          <a:xfrm rot="17696943">
            <a:off x="5145351" y="4478046"/>
            <a:ext cx="624429" cy="655190"/>
          </a:xfrm>
          <a:prstGeom prst="arc">
            <a:avLst>
              <a:gd name="adj1" fmla="val 12259023"/>
              <a:gd name="adj2" fmla="val 605745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9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2F21B65-E471-087C-5E12-76027FC1CA2F}"/>
                  </a:ext>
                </a:extLst>
              </p:cNvPr>
              <p:cNvSpPr/>
              <p:nvPr/>
            </p:nvSpPr>
            <p:spPr>
              <a:xfrm>
                <a:off x="5063746" y="1249387"/>
                <a:ext cx="824247" cy="8242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2F21B65-E471-087C-5E12-76027FC1C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746" y="1249387"/>
                <a:ext cx="824247" cy="8242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6D51389-8DC9-D987-F841-C9F435372AE4}"/>
                  </a:ext>
                </a:extLst>
              </p:cNvPr>
              <p:cNvSpPr/>
              <p:nvPr/>
            </p:nvSpPr>
            <p:spPr>
              <a:xfrm>
                <a:off x="5060011" y="4929346"/>
                <a:ext cx="824247" cy="8242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6D51389-8DC9-D987-F841-C9F435372A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011" y="4929346"/>
                <a:ext cx="824247" cy="8242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FFF97F6-4244-E7D8-5DD4-D95CE5D4F68F}"/>
                  </a:ext>
                </a:extLst>
              </p:cNvPr>
              <p:cNvSpPr/>
              <p:nvPr/>
            </p:nvSpPr>
            <p:spPr>
              <a:xfrm>
                <a:off x="7769964" y="3306813"/>
                <a:ext cx="746975" cy="58920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𝑖𝑝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FFF97F6-4244-E7D8-5DD4-D95CE5D4F6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964" y="3306813"/>
                <a:ext cx="746975" cy="5892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A8C74F5-DBEF-7C3A-304C-2179A0A4B07F}"/>
                  </a:ext>
                </a:extLst>
              </p:cNvPr>
              <p:cNvSpPr/>
              <p:nvPr/>
            </p:nvSpPr>
            <p:spPr>
              <a:xfrm>
                <a:off x="3266063" y="1437739"/>
                <a:ext cx="530181" cy="4475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A8C74F5-DBEF-7C3A-304C-2179A0A4B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063" y="1437739"/>
                <a:ext cx="530181" cy="447541"/>
              </a:xfrm>
              <a:prstGeom prst="rect">
                <a:avLst/>
              </a:prstGeom>
              <a:blipFill>
                <a:blip r:embed="rId6"/>
                <a:stretch>
                  <a:fillRect l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818859-C945-3CB1-044B-5821BC007898}"/>
                  </a:ext>
                </a:extLst>
              </p:cNvPr>
              <p:cNvSpPr/>
              <p:nvPr/>
            </p:nvSpPr>
            <p:spPr>
              <a:xfrm>
                <a:off x="3221345" y="5117700"/>
                <a:ext cx="530181" cy="4475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818859-C945-3CB1-044B-5821BC0078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345" y="5117700"/>
                <a:ext cx="530181" cy="447541"/>
              </a:xfrm>
              <a:prstGeom prst="rect">
                <a:avLst/>
              </a:prstGeom>
              <a:blipFill>
                <a:blip r:embed="rId7"/>
                <a:stretch>
                  <a:fillRect l="-113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034332-64C2-06D0-8AAB-285B3D46F658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flipH="1" flipV="1">
            <a:off x="3796244" y="1661510"/>
            <a:ext cx="126750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A42D85-F893-3C78-4CE7-E700DA8AD093}"/>
              </a:ext>
            </a:extLst>
          </p:cNvPr>
          <p:cNvCxnSpPr>
            <a:cxnSpLocks/>
            <a:stCxn id="5" idx="2"/>
            <a:endCxn id="11" idx="3"/>
          </p:cNvCxnSpPr>
          <p:nvPr/>
        </p:nvCxnSpPr>
        <p:spPr>
          <a:xfrm flipH="1">
            <a:off x="3751526" y="5341470"/>
            <a:ext cx="130848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CE6F66-D12F-AB47-DAA1-FA0F62B62D91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5767285" y="1952927"/>
            <a:ext cx="2002679" cy="16484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620674-00B9-0FAA-7767-96004367E117}"/>
              </a:ext>
            </a:extLst>
          </p:cNvPr>
          <p:cNvCxnSpPr>
            <a:cxnSpLocks/>
            <a:stCxn id="5" idx="7"/>
            <a:endCxn id="6" idx="1"/>
          </p:cNvCxnSpPr>
          <p:nvPr/>
        </p:nvCxnSpPr>
        <p:spPr>
          <a:xfrm flipV="1">
            <a:off x="5763550" y="3601417"/>
            <a:ext cx="2006414" cy="14486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6B9E7C62-0DE6-C671-9521-666C50C64630}"/>
              </a:ext>
            </a:extLst>
          </p:cNvPr>
          <p:cNvSpPr/>
          <p:nvPr/>
        </p:nvSpPr>
        <p:spPr>
          <a:xfrm rot="13815540">
            <a:off x="4455856" y="1479687"/>
            <a:ext cx="3879435" cy="4036017"/>
          </a:xfrm>
          <a:prstGeom prst="arc">
            <a:avLst>
              <a:gd name="adj1" fmla="val 15471861"/>
              <a:gd name="adj2" fmla="val 95227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2917D32-501D-99F6-5330-91AAA8923CB0}"/>
                  </a:ext>
                </a:extLst>
              </p:cNvPr>
              <p:cNvSpPr txBox="1"/>
              <p:nvPr/>
            </p:nvSpPr>
            <p:spPr>
              <a:xfrm>
                <a:off x="6334142" y="2283528"/>
                <a:ext cx="8242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2917D32-501D-99F6-5330-91AAA8923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142" y="2283528"/>
                <a:ext cx="824246" cy="369332"/>
              </a:xfrm>
              <a:prstGeom prst="rect">
                <a:avLst/>
              </a:prstGeom>
              <a:blipFill>
                <a:blip r:embed="rId8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A6C62C-9EA8-26EA-605F-32B4DD6F236C}"/>
                  </a:ext>
                </a:extLst>
              </p:cNvPr>
              <p:cNvSpPr txBox="1"/>
              <p:nvPr/>
            </p:nvSpPr>
            <p:spPr>
              <a:xfrm>
                <a:off x="6334142" y="4365308"/>
                <a:ext cx="8242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A6C62C-9EA8-26EA-605F-32B4DD6F2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142" y="4365308"/>
                <a:ext cx="824246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35E388-55DA-92A7-EB23-396E47A89B3B}"/>
                  </a:ext>
                </a:extLst>
              </p:cNvPr>
              <p:cNvSpPr txBox="1"/>
              <p:nvPr/>
            </p:nvSpPr>
            <p:spPr>
              <a:xfrm>
                <a:off x="6352525" y="3231057"/>
                <a:ext cx="8242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𝑥𝑚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35E388-55DA-92A7-EB23-396E47A89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525" y="3231057"/>
                <a:ext cx="824246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62460CD-48E9-8526-3042-6815E3FD4DC0}"/>
              </a:ext>
            </a:extLst>
          </p:cNvPr>
          <p:cNvSpPr txBox="1"/>
          <p:nvPr/>
        </p:nvSpPr>
        <p:spPr>
          <a:xfrm>
            <a:off x="4012790" y="3273031"/>
            <a:ext cx="82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34E9C8-914F-D5E7-F993-CFB74273552D}"/>
              </a:ext>
            </a:extLst>
          </p:cNvPr>
          <p:cNvSpPr txBox="1"/>
          <p:nvPr/>
        </p:nvSpPr>
        <p:spPr>
          <a:xfrm>
            <a:off x="4281707" y="4985486"/>
            <a:ext cx="82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A2072C1-C469-7A04-9ECC-DAE815878BB0}"/>
                  </a:ext>
                </a:extLst>
              </p:cNvPr>
              <p:cNvSpPr/>
              <p:nvPr/>
            </p:nvSpPr>
            <p:spPr>
              <a:xfrm>
                <a:off x="9260095" y="3203959"/>
                <a:ext cx="824247" cy="7949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𝑖𝑝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A2072C1-C469-7A04-9ECC-DAE815878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095" y="3203959"/>
                <a:ext cx="824247" cy="794916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F761EA-C074-BAD8-2F80-D076208FB628}"/>
              </a:ext>
            </a:extLst>
          </p:cNvPr>
          <p:cNvCxnSpPr>
            <a:cxnSpLocks/>
            <a:stCxn id="32" idx="2"/>
            <a:endCxn id="6" idx="3"/>
          </p:cNvCxnSpPr>
          <p:nvPr/>
        </p:nvCxnSpPr>
        <p:spPr>
          <a:xfrm flipH="1">
            <a:off x="8516939" y="3601417"/>
            <a:ext cx="7431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66631CB-72B6-554D-B05F-B3B03F69B50F}"/>
                  </a:ext>
                </a:extLst>
              </p:cNvPr>
              <p:cNvSpPr/>
              <p:nvPr/>
            </p:nvSpPr>
            <p:spPr>
              <a:xfrm>
                <a:off x="1966223" y="1384803"/>
                <a:ext cx="530181" cy="5212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66631CB-72B6-554D-B05F-B3B03F69B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223" y="1384803"/>
                <a:ext cx="530181" cy="52126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137F93B-F4B9-B5CE-08B6-DFA7450E99F4}"/>
                  </a:ext>
                </a:extLst>
              </p:cNvPr>
              <p:cNvSpPr/>
              <p:nvPr/>
            </p:nvSpPr>
            <p:spPr>
              <a:xfrm>
                <a:off x="1921502" y="5080836"/>
                <a:ext cx="530181" cy="5212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137F93B-F4B9-B5CE-08B6-DFA7450E9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502" y="5080836"/>
                <a:ext cx="530181" cy="521268"/>
              </a:xfrm>
              <a:prstGeom prst="ellipse">
                <a:avLst/>
              </a:prstGeom>
              <a:blipFill>
                <a:blip r:embed="rId13"/>
                <a:stretch>
                  <a:fillRect l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8964AF-1D25-3A28-27E8-BD1C0C6B42B5}"/>
              </a:ext>
            </a:extLst>
          </p:cNvPr>
          <p:cNvCxnSpPr>
            <a:cxnSpLocks/>
          </p:cNvCxnSpPr>
          <p:nvPr/>
        </p:nvCxnSpPr>
        <p:spPr>
          <a:xfrm flipH="1" flipV="1">
            <a:off x="2496401" y="1676000"/>
            <a:ext cx="776977" cy="8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51EE23-C408-67C1-A712-D0DE1CFDE465}"/>
              </a:ext>
            </a:extLst>
          </p:cNvPr>
          <p:cNvCxnSpPr>
            <a:cxnSpLocks/>
            <a:stCxn id="11" idx="1"/>
            <a:endCxn id="38" idx="6"/>
          </p:cNvCxnSpPr>
          <p:nvPr/>
        </p:nvCxnSpPr>
        <p:spPr>
          <a:xfrm flipH="1" flipV="1">
            <a:off x="2451683" y="5341470"/>
            <a:ext cx="76966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E5239003-0D6C-2EF4-455A-61A39BF1786F}"/>
              </a:ext>
            </a:extLst>
          </p:cNvPr>
          <p:cNvSpPr/>
          <p:nvPr/>
        </p:nvSpPr>
        <p:spPr>
          <a:xfrm rot="17696943">
            <a:off x="5135534" y="821908"/>
            <a:ext cx="624429" cy="655190"/>
          </a:xfrm>
          <a:prstGeom prst="arc">
            <a:avLst>
              <a:gd name="adj1" fmla="val 12259023"/>
              <a:gd name="adj2" fmla="val 605745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D89C8EB3-8871-A606-3577-35063A879810}"/>
              </a:ext>
            </a:extLst>
          </p:cNvPr>
          <p:cNvSpPr/>
          <p:nvPr/>
        </p:nvSpPr>
        <p:spPr>
          <a:xfrm rot="1757280">
            <a:off x="9914084" y="3307551"/>
            <a:ext cx="577520" cy="589352"/>
          </a:xfrm>
          <a:prstGeom prst="arc">
            <a:avLst>
              <a:gd name="adj1" fmla="val 12022925"/>
              <a:gd name="adj2" fmla="val 5948425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29942BC4-6606-4FA1-F89B-A343797F734E}"/>
              </a:ext>
            </a:extLst>
          </p:cNvPr>
          <p:cNvSpPr/>
          <p:nvPr/>
        </p:nvSpPr>
        <p:spPr>
          <a:xfrm rot="12566004">
            <a:off x="1628896" y="1460120"/>
            <a:ext cx="410615" cy="409438"/>
          </a:xfrm>
          <a:prstGeom prst="arc">
            <a:avLst>
              <a:gd name="adj1" fmla="val 11182813"/>
              <a:gd name="adj2" fmla="val 670582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1AB96476-97BE-BA81-4BFF-9A6E56613EBE}"/>
              </a:ext>
            </a:extLst>
          </p:cNvPr>
          <p:cNvSpPr/>
          <p:nvPr/>
        </p:nvSpPr>
        <p:spPr>
          <a:xfrm rot="12566004">
            <a:off x="1574531" y="5155304"/>
            <a:ext cx="410615" cy="409438"/>
          </a:xfrm>
          <a:prstGeom prst="arc">
            <a:avLst>
              <a:gd name="adj1" fmla="val 11182813"/>
              <a:gd name="adj2" fmla="val 670582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74C026D-092D-C902-C423-DE50A2232B6E}"/>
                  </a:ext>
                </a:extLst>
              </p:cNvPr>
              <p:cNvSpPr/>
              <p:nvPr/>
            </p:nvSpPr>
            <p:spPr>
              <a:xfrm>
                <a:off x="5067450" y="3190321"/>
                <a:ext cx="824247" cy="8242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74C026D-092D-C902-C423-DE50A2232B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450" y="3190321"/>
                <a:ext cx="824247" cy="824248"/>
              </a:xfrm>
              <a:prstGeom prst="ellipse">
                <a:avLst/>
              </a:prstGeom>
              <a:blipFill>
                <a:blip r:embed="rId14"/>
                <a:stretch>
                  <a:fillRect l="-74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A45CA60-E49A-480C-533B-2B2D1D09D34A}"/>
              </a:ext>
            </a:extLst>
          </p:cNvPr>
          <p:cNvCxnSpPr>
            <a:cxnSpLocks/>
            <a:stCxn id="63" idx="6"/>
            <a:endCxn id="6" idx="1"/>
          </p:cNvCxnSpPr>
          <p:nvPr/>
        </p:nvCxnSpPr>
        <p:spPr>
          <a:xfrm flipV="1">
            <a:off x="5891697" y="3601417"/>
            <a:ext cx="1878267" cy="10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59A53AD-3CB5-8EA3-F256-5E5865AB1E8A}"/>
                  </a:ext>
                </a:extLst>
              </p:cNvPr>
              <p:cNvSpPr/>
              <p:nvPr/>
            </p:nvSpPr>
            <p:spPr>
              <a:xfrm>
                <a:off x="3216863" y="3375995"/>
                <a:ext cx="530181" cy="4475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𝑥𝑚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59A53AD-3CB5-8EA3-F256-5E5865AB1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863" y="3375995"/>
                <a:ext cx="530181" cy="447541"/>
              </a:xfrm>
              <a:prstGeom prst="rect">
                <a:avLst/>
              </a:prstGeom>
              <a:blipFill>
                <a:blip r:embed="rId15"/>
                <a:stretch>
                  <a:fillRect l="-20455" r="-22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0B2A07C3-CA19-3759-ECD5-2D476BD7C463}"/>
                  </a:ext>
                </a:extLst>
              </p:cNvPr>
              <p:cNvSpPr/>
              <p:nvPr/>
            </p:nvSpPr>
            <p:spPr>
              <a:xfrm>
                <a:off x="1917023" y="3323059"/>
                <a:ext cx="530181" cy="5212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0B2A07C3-CA19-3759-ECD5-2D476BD7C4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023" y="3323059"/>
                <a:ext cx="530181" cy="52126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DEFF02F-7F85-0EBA-9B30-F35E1425A740}"/>
              </a:ext>
            </a:extLst>
          </p:cNvPr>
          <p:cNvCxnSpPr>
            <a:cxnSpLocks/>
          </p:cNvCxnSpPr>
          <p:nvPr/>
        </p:nvCxnSpPr>
        <p:spPr>
          <a:xfrm flipH="1" flipV="1">
            <a:off x="2447201" y="3614256"/>
            <a:ext cx="776977" cy="8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rc 71">
            <a:extLst>
              <a:ext uri="{FF2B5EF4-FFF2-40B4-BE49-F238E27FC236}">
                <a16:creationId xmlns:a16="http://schemas.microsoft.com/office/drawing/2014/main" id="{C4AEAEAE-9015-94D9-DE08-09FEBC609BEA}"/>
              </a:ext>
            </a:extLst>
          </p:cNvPr>
          <p:cNvSpPr/>
          <p:nvPr/>
        </p:nvSpPr>
        <p:spPr>
          <a:xfrm rot="12566004">
            <a:off x="1579696" y="3398376"/>
            <a:ext cx="410615" cy="409438"/>
          </a:xfrm>
          <a:prstGeom prst="arc">
            <a:avLst>
              <a:gd name="adj1" fmla="val 11182813"/>
              <a:gd name="adj2" fmla="val 670582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B48B797-C2A6-EC65-2200-DB2FCA484DA2}"/>
              </a:ext>
            </a:extLst>
          </p:cNvPr>
          <p:cNvCxnSpPr>
            <a:cxnSpLocks/>
            <a:stCxn id="63" idx="2"/>
            <a:endCxn id="69" idx="3"/>
          </p:cNvCxnSpPr>
          <p:nvPr/>
        </p:nvCxnSpPr>
        <p:spPr>
          <a:xfrm flipH="1" flipV="1">
            <a:off x="3747044" y="3599766"/>
            <a:ext cx="1320406" cy="26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568EF7B-960A-AD1A-8631-217A289DA92B}"/>
              </a:ext>
            </a:extLst>
          </p:cNvPr>
          <p:cNvSpPr txBox="1"/>
          <p:nvPr/>
        </p:nvSpPr>
        <p:spPr>
          <a:xfrm>
            <a:off x="4282555" y="1367907"/>
            <a:ext cx="82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717BF956-1EFF-F346-724A-E6BB75F18CD1}"/>
              </a:ext>
            </a:extLst>
          </p:cNvPr>
          <p:cNvSpPr/>
          <p:nvPr/>
        </p:nvSpPr>
        <p:spPr>
          <a:xfrm rot="13815540">
            <a:off x="4891054" y="1676049"/>
            <a:ext cx="1928593" cy="2027983"/>
          </a:xfrm>
          <a:prstGeom prst="arc">
            <a:avLst>
              <a:gd name="adj1" fmla="val 15956386"/>
              <a:gd name="adj2" fmla="val 21476799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1EE27DA6-7152-95FA-7A4C-F07DCE112661}"/>
              </a:ext>
            </a:extLst>
          </p:cNvPr>
          <p:cNvSpPr/>
          <p:nvPr/>
        </p:nvSpPr>
        <p:spPr>
          <a:xfrm rot="13815540">
            <a:off x="4845610" y="3677799"/>
            <a:ext cx="1716291" cy="1601840"/>
          </a:xfrm>
          <a:prstGeom prst="arc">
            <a:avLst>
              <a:gd name="adj1" fmla="val 15856422"/>
              <a:gd name="adj2" fmla="val 21476799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4C7B4717-875E-BB5F-E510-706506F65C87}"/>
              </a:ext>
            </a:extLst>
          </p:cNvPr>
          <p:cNvSpPr/>
          <p:nvPr/>
        </p:nvSpPr>
        <p:spPr>
          <a:xfrm rot="17696943">
            <a:off x="5145352" y="2739021"/>
            <a:ext cx="624429" cy="655190"/>
          </a:xfrm>
          <a:prstGeom prst="arc">
            <a:avLst>
              <a:gd name="adj1" fmla="val 12259023"/>
              <a:gd name="adj2" fmla="val 605745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82797C68-1CBF-0FD3-36EF-FE4D550EECA8}"/>
              </a:ext>
            </a:extLst>
          </p:cNvPr>
          <p:cNvSpPr/>
          <p:nvPr/>
        </p:nvSpPr>
        <p:spPr>
          <a:xfrm rot="17696943">
            <a:off x="5145351" y="4478046"/>
            <a:ext cx="624429" cy="655190"/>
          </a:xfrm>
          <a:prstGeom prst="arc">
            <a:avLst>
              <a:gd name="adj1" fmla="val 12259023"/>
              <a:gd name="adj2" fmla="val 6057453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09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115</Words>
  <Application>Microsoft Macintosh PowerPoint</Application>
  <PresentationFormat>Widescreen</PresentationFormat>
  <Paragraphs>105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 Zhang</dc:creator>
  <cp:lastModifiedBy>Jimmy Zhang</cp:lastModifiedBy>
  <cp:revision>10</cp:revision>
  <dcterms:created xsi:type="dcterms:W3CDTF">2024-02-20T05:06:06Z</dcterms:created>
  <dcterms:modified xsi:type="dcterms:W3CDTF">2024-02-22T17:59:05Z</dcterms:modified>
</cp:coreProperties>
</file>