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AFC27A-B108-4D04-BA95-208951972534}">
  <a:tblStyle styleId="{EAAFC27A-B108-4D04-BA95-208951972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bcef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bcef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bcef4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bcef4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bcef4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8bcef4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bcef4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8bcef4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bcef4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8bcef4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bcef4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8bcef4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ebc44c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ebc44c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c44c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c44c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bc44c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bc44c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bc44c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bc44c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bc44c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bc44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bc44c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ebc44c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bc44c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ebc44c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bc44c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bc44c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bcef4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8bcef4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8bcef4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8bcef4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8bcef4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8bcef4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8bcef4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8bcef4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8bcef4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8bcef4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bc4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bc4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bc44c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bc44c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bc44c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bc44c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bc44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bc44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c44c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c44c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bc44c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ebc44c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bc44c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ebc44c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oud.google.com/bigquery/quotas#partitioned_tab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oud.google.com/bigquery/docs/how-to" TargetMode="External"/><Relationship Id="rId4" Type="http://schemas.openxmlformats.org/officeDocument/2006/relationships/hyperlink" Target="https://research.google/pubs/pub36632/" TargetMode="External"/><Relationship Id="rId5" Type="http://schemas.openxmlformats.org/officeDocument/2006/relationships/hyperlink" Target="https://panoply.io/data-warehouse-guide/bigquery-architecture/" TargetMode="External"/><Relationship Id="rId6" Type="http://schemas.openxmlformats.org/officeDocument/2006/relationships/hyperlink" Target="http://www.goldsborough.me/distributed-systems/2019/05/18/21-09-00-a_look_at_dreme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usiness_report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partition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Time-unit column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 time (_PARTITIONTIME)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range partitioning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Time unit or ingestion time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(Default)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or yearly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partitions limit is 4000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Resource: https://cloud.google.com/bigquery/docs/partitioned-tables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olumns you specify are used to colocate related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column is important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specified columns determines the sort order of the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improves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Filter queries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Aggregate queries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with data size &lt; 1 GB, don’t show </a:t>
            </a:r>
            <a:r>
              <a:rPr lang="en"/>
              <a:t>significant</a:t>
            </a:r>
            <a:r>
              <a:rPr lang="en"/>
              <a:t> improvement with </a:t>
            </a:r>
            <a:r>
              <a:rPr lang="en"/>
              <a:t>partitioning</a:t>
            </a:r>
            <a:r>
              <a:rPr lang="en"/>
              <a:t> and clustering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up to four clustering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columns must be top-level, non-repeated columns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BOOL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GEOGRAPHY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INT64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TIMESTAMP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DATETIME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vs Clustering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75100" y="125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{EAAFC27A-B108-4D04-BA95-208951972534}</a:tableStyleId>
              </a:tblPr>
              <a:tblGrid>
                <a:gridCol w="3796900"/>
                <a:gridCol w="379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Partitoning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benefit 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known upfront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more granularity than partitioning alone allows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partition-level management.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queries commonly use filters or aggregation against multiple particular 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 or aggregate on single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cardinality of the number of values in a column or group of columns is large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over paritioning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small amount of data per partition (approximately less than 1 GB)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large number of partitions beyond the </a:t>
            </a:r>
            <a:r>
              <a:rPr lang="en">
                <a:uFill>
                  <a:noFill/>
                </a:uFill>
                <a:hlinkClick r:id="rId3"/>
              </a:rPr>
              <a:t>limits on partitioned tables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your mutation operations modifying the majority of partitions in the table frequently (for example, every few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reclustering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data is added to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newly inserted data can be written to blocks that contain key ranges that overlap with the key ranges in previously written blocks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These overlapping keys weaken the sort property of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maintain the performance characteristics of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BigQuery performs automatic re-clustering in the background to restore the sort property of the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For partitioned tables, clustering is maintained for data within the scope of each 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Cost reduction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SELECT *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Price your queries before running them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clustered or partitioned tables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streaming inserts with caution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Materialize query results in stages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Filter on partitioned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Denormalizing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nested or repeated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external data sources appropriately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Don't use it, in case u want a high 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Reduce data before using a JOIN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 not treat WITH clauses as prepared statements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oversharding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BigQuery-Best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JavaScript user-defined functions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approximate aggregation functions (HyperLogLog++)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Order Last, for query operations to maximize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Optimize your join patterns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As a best practice, place the table with the largest number of rows first, followed by the table with the fewest rows, and then place the remaining tables by decreasing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49" y="487263"/>
            <a:ext cx="4420976" cy="4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vs OLTP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warehouse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in BQ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1017725"/>
            <a:ext cx="7130150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50" y="1068649"/>
            <a:ext cx="6997199" cy="35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https://cloud.google.com/bigquery/docs/how-to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https://research.google/pubs/pub36632/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https://panoply.io/data-warehouse-guide/bigquery-architecture/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http://www.goldsborough.me/distributed-systems/2019/05/18/21-09-00-a_look_at_dremel/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 Data analysts,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Python or Java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export data into a different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GB per month of data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 per month of queries processed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Create model step: First 10 GB per month is free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0"/>
            <a:ext cx="3239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00" y="983575"/>
            <a:ext cx="6818519" cy="3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25" y="57350"/>
            <a:ext cx="5574651" cy="48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{EAAFC27A-B108-4D04-BA95-208951972534}</a:tableStyleId>
              </a:tblPr>
              <a:tblGrid>
                <a:gridCol w="2200325"/>
                <a:gridCol w="26256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Purpose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Control and run essential business operations in real time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Plan, solve problems, support decisions, discover hidden insights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updates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Short, fast updates initiated by user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periodically refreshed with scheduled, long-running batch jobs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Database design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Normalized databases for efficiency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Denormalized databases for analysis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Space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small if historical data is archived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large due to aggregating large datasets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351450" y="5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{EAAFC27A-B108-4D04-BA95-208951972534}</a:tableStyleId>
              </a:tblPr>
              <a:tblGrid>
                <a:gridCol w="2282050"/>
                <a:gridCol w="3345350"/>
                <a:gridCol w="2813700"/>
              </a:tblGrid>
              <a:tr h="4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13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B</a:t>
                      </a: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ackup and recovery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Regular backups required to ensure business continuity and meet legal and governance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Lost data can be reloaded from OLTP database as needed in lieu of regular backups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Productivity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end users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business managers, data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5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view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Lists day-to-day business transactions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Multi-dimensional view of enterprise data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User examples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Customer-facing personnel, clerks, online shoppers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Knowledge workers such as data analysts, business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warehouse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for </a:t>
            </a:r>
            <a:r>
              <a:rPr lang="en">
                <a:uFill>
                  <a:noFill/>
                </a:uFill>
                <a:hlinkClick r:id="rId3"/>
              </a:rPr>
              <a:t>reporting</a:t>
            </a:r>
            <a:r>
              <a:rPr lang="en"/>
              <a:t> and data analysis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2149525"/>
            <a:ext cx="413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data warehouse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servers to manage or database software to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well as infrastructure including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scalability</a:t>
            </a:r>
            <a:r>
              <a:rPr lang="en"/>
              <a:t> and </a:t>
            </a:r>
            <a:r>
              <a:rPr b="1" lang="en"/>
              <a:t>high-availability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features like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geospatial analysis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intelligence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maximizes flexibility by separating the compute engine that analyzes your data from your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Cost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On demand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 TB of data processed is $5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Flat rate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Based on number of pre requested slots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slots → $2,000/month = 400 TB data processed on demand pricing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in BQ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25" y="945125"/>
            <a:ext cx="6436452" cy="41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BigQuery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1089875"/>
            <a:ext cx="6646323" cy="37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5200950" y="2849625"/>
            <a:ext cx="2667600" cy="688500"/>
          </a:xfrm>
          <a:prstGeom prst="rect">
            <a:avLst/>
          </a:prstGeom>
          <a:noFill/>
          <a:ln cap="flat" cmpd="sng" w="28575">
            <a:solidFill>
              <a:srgbClr val="0645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200950" y="3576225"/>
            <a:ext cx="2667600" cy="497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