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42" r:id="rId2"/>
  </p:sldMasterIdLst>
  <p:notesMasterIdLst>
    <p:notesMasterId r:id="rId30"/>
  </p:notesMasterIdLst>
  <p:sldIdLst>
    <p:sldId id="257" r:id="rId3"/>
    <p:sldId id="258" r:id="rId4"/>
    <p:sldId id="259" r:id="rId5"/>
    <p:sldId id="273" r:id="rId6"/>
    <p:sldId id="271" r:id="rId7"/>
    <p:sldId id="284" r:id="rId8"/>
    <p:sldId id="285" r:id="rId9"/>
    <p:sldId id="286" r:id="rId10"/>
    <p:sldId id="287" r:id="rId11"/>
    <p:sldId id="262" r:id="rId12"/>
    <p:sldId id="266" r:id="rId13"/>
    <p:sldId id="290" r:id="rId14"/>
    <p:sldId id="263" r:id="rId15"/>
    <p:sldId id="291" r:id="rId16"/>
    <p:sldId id="292" r:id="rId17"/>
    <p:sldId id="293" r:id="rId18"/>
    <p:sldId id="294" r:id="rId19"/>
    <p:sldId id="264" r:id="rId20"/>
    <p:sldId id="295" r:id="rId21"/>
    <p:sldId id="298" r:id="rId22"/>
    <p:sldId id="265" r:id="rId23"/>
    <p:sldId id="299" r:id="rId24"/>
    <p:sldId id="300" r:id="rId25"/>
    <p:sldId id="288" r:id="rId26"/>
    <p:sldId id="296" r:id="rId27"/>
    <p:sldId id="297" r:id="rId28"/>
    <p:sldId id="260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目录" id="{96247309-39CA-4A63-B38B-72B15DF5131B}">
          <p14:sldIdLst>
            <p14:sldId id="257"/>
            <p14:sldId id="258"/>
          </p14:sldIdLst>
        </p14:section>
        <p14:section name="数据预处理" id="{27A70651-ED48-4A46-A313-EB648F24B245}">
          <p14:sldIdLst>
            <p14:sldId id="259"/>
            <p14:sldId id="273"/>
            <p14:sldId id="271"/>
            <p14:sldId id="284"/>
            <p14:sldId id="285"/>
            <p14:sldId id="286"/>
            <p14:sldId id="287"/>
          </p14:sldIdLst>
        </p14:section>
        <p14:section name="近七日与一个半月前对比的统计分析" id="{7F7DF532-9B7E-4A61-9693-52A2C73C579F}">
          <p14:sldIdLst>
            <p14:sldId id="262"/>
            <p14:sldId id="266"/>
            <p14:sldId id="290"/>
          </p14:sldIdLst>
        </p14:section>
        <p14:section name="整体性统计分析" id="{55043295-D399-4708-8FBC-A301FE0EE1BF}">
          <p14:sldIdLst>
            <p14:sldId id="263"/>
            <p14:sldId id="291"/>
            <p14:sldId id="292"/>
            <p14:sldId id="293"/>
            <p14:sldId id="294"/>
          </p14:sldIdLst>
        </p14:section>
        <p14:section name="时间转化分析" id="{20C54750-A2D6-49D8-A2E8-E28DE31B284D}">
          <p14:sldIdLst>
            <p14:sldId id="264"/>
            <p14:sldId id="295"/>
            <p14:sldId id="298"/>
          </p14:sldIdLst>
        </p14:section>
        <p14:section name="退款数据分析" id="{D130BC0A-9CE6-44FF-94EF-47A87BC47122}">
          <p14:sldIdLst>
            <p14:sldId id="265"/>
            <p14:sldId id="299"/>
            <p14:sldId id="300"/>
          </p14:sldIdLst>
        </p14:section>
        <p14:section name="决策建议" id="{7BCC8394-EA24-4285-A104-3E4066FA697D}">
          <p14:sldIdLst>
            <p14:sldId id="288"/>
            <p14:sldId id="296"/>
            <p14:sldId id="297"/>
          </p14:sldIdLst>
        </p14:section>
        <p14:section name="结束" id="{5B13B014-2E00-4A2D-B1C5-DD6F428CAB42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9B99"/>
    <a:srgbClr val="2B363F"/>
    <a:srgbClr val="F55F13"/>
    <a:srgbClr val="346866"/>
    <a:srgbClr val="5167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54" y="67"/>
      </p:cViewPr>
      <p:guideLst>
        <p:guide orient="horz" pos="2160"/>
        <p:guide pos="3840"/>
        <p:guide pos="438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B59D54-1EAB-466F-9861-46964E728BC8}" type="doc">
      <dgm:prSet loTypeId="urn:microsoft.com/office/officeart/2005/8/layout/chevron1" loCatId="process" qsTypeId="urn:microsoft.com/office/officeart/2005/8/quickstyle/simple1" qsCatId="simple" csTypeId="urn:microsoft.com/office/officeart/2005/8/colors/accent1_5" csCatId="accent1" phldr="1"/>
      <dgm:spPr/>
    </dgm:pt>
    <dgm:pt modelId="{8199B8A6-8490-4036-9E99-1589CD460748}">
      <dgm:prSet phldrT="[文本]"/>
      <dgm:spPr/>
      <dgm:t>
        <a:bodyPr/>
        <a:lstStyle/>
        <a:p>
          <a:r>
            <a:rPr lang="zh-CN" altLang="en-US" dirty="0"/>
            <a:t>选取所需要的数据</a:t>
          </a:r>
          <a:r>
            <a:rPr lang="en-US" altLang="en-US" dirty="0"/>
            <a:t>(</a:t>
          </a:r>
          <a:r>
            <a:rPr lang="zh-CN" altLang="en-US" dirty="0"/>
            <a:t>筛选字段</a:t>
          </a:r>
          <a:r>
            <a:rPr lang="en-US" altLang="en-US" dirty="0"/>
            <a:t>)</a:t>
          </a:r>
          <a:endParaRPr lang="zh-CN" altLang="en-US" dirty="0"/>
        </a:p>
      </dgm:t>
    </dgm:pt>
    <dgm:pt modelId="{ED268ABB-7C32-4548-961F-24EC7414D600}" type="parTrans" cxnId="{76F95990-D498-4DF0-97E9-EC9CAC560B9A}">
      <dgm:prSet/>
      <dgm:spPr/>
      <dgm:t>
        <a:bodyPr/>
        <a:lstStyle/>
        <a:p>
          <a:endParaRPr lang="zh-CN" altLang="en-US"/>
        </a:p>
      </dgm:t>
    </dgm:pt>
    <dgm:pt modelId="{FEE5715B-6CB7-4D3D-A054-4124C0C36B06}" type="sibTrans" cxnId="{76F95990-D498-4DF0-97E9-EC9CAC560B9A}">
      <dgm:prSet/>
      <dgm:spPr/>
      <dgm:t>
        <a:bodyPr/>
        <a:lstStyle/>
        <a:p>
          <a:endParaRPr lang="zh-CN" altLang="en-US"/>
        </a:p>
      </dgm:t>
    </dgm:pt>
    <dgm:pt modelId="{22A5638A-A977-45F8-BB78-CE8976569921}">
      <dgm:prSet phldrT="[文本]"/>
      <dgm:spPr/>
      <dgm:t>
        <a:bodyPr/>
        <a:lstStyle/>
        <a:p>
          <a:r>
            <a:rPr lang="zh-CN" altLang="en-US" dirty="0"/>
            <a:t>数据格式转换</a:t>
          </a:r>
        </a:p>
      </dgm:t>
    </dgm:pt>
    <dgm:pt modelId="{95B552A4-6F52-471F-ADFD-6754FC85A645}" type="parTrans" cxnId="{79EB336F-92F7-41C5-A083-DD9C0B37E079}">
      <dgm:prSet/>
      <dgm:spPr/>
      <dgm:t>
        <a:bodyPr/>
        <a:lstStyle/>
        <a:p>
          <a:endParaRPr lang="zh-CN" altLang="en-US"/>
        </a:p>
      </dgm:t>
    </dgm:pt>
    <dgm:pt modelId="{C4D39CEF-BF3B-4D0D-B535-9FE1D239EE55}" type="sibTrans" cxnId="{79EB336F-92F7-41C5-A083-DD9C0B37E079}">
      <dgm:prSet/>
      <dgm:spPr/>
      <dgm:t>
        <a:bodyPr/>
        <a:lstStyle/>
        <a:p>
          <a:endParaRPr lang="zh-CN" altLang="en-US"/>
        </a:p>
      </dgm:t>
    </dgm:pt>
    <dgm:pt modelId="{EF41E027-53F1-4065-8F33-BB5B5CE33D9B}">
      <dgm:prSet phldrT="[文本]"/>
      <dgm:spPr/>
      <dgm:t>
        <a:bodyPr/>
        <a:lstStyle/>
        <a:p>
          <a:r>
            <a:rPr lang="zh-CN" altLang="en-US" dirty="0"/>
            <a:t>数据拼接</a:t>
          </a:r>
        </a:p>
      </dgm:t>
    </dgm:pt>
    <dgm:pt modelId="{DF27F0EB-3B2C-4A7F-B06F-321C4251F713}" type="parTrans" cxnId="{6EA86934-D520-4F9D-A14D-F1990E4590CF}">
      <dgm:prSet/>
      <dgm:spPr/>
      <dgm:t>
        <a:bodyPr/>
        <a:lstStyle/>
        <a:p>
          <a:endParaRPr lang="zh-CN" altLang="en-US"/>
        </a:p>
      </dgm:t>
    </dgm:pt>
    <dgm:pt modelId="{E1DD16D3-CC87-4976-8914-D64DAF53B534}" type="sibTrans" cxnId="{6EA86934-D520-4F9D-A14D-F1990E4590CF}">
      <dgm:prSet/>
      <dgm:spPr/>
      <dgm:t>
        <a:bodyPr/>
        <a:lstStyle/>
        <a:p>
          <a:endParaRPr lang="zh-CN" altLang="en-US"/>
        </a:p>
      </dgm:t>
    </dgm:pt>
    <dgm:pt modelId="{198C5144-CB12-4020-86D6-E60F79142AB1}">
      <dgm:prSet phldrT="[文本]"/>
      <dgm:spPr/>
      <dgm:t>
        <a:bodyPr/>
        <a:lstStyle/>
        <a:p>
          <a:r>
            <a:rPr lang="zh-CN" altLang="en-US" dirty="0"/>
            <a:t>成功付款的订单数据</a:t>
          </a:r>
        </a:p>
      </dgm:t>
    </dgm:pt>
    <dgm:pt modelId="{BB3C33ED-7DCD-4F21-9D7A-E2F2E113B7AC}" type="parTrans" cxnId="{9784B7B2-F6DF-4E59-9CEC-C9C73020C2D1}">
      <dgm:prSet/>
      <dgm:spPr/>
      <dgm:t>
        <a:bodyPr/>
        <a:lstStyle/>
        <a:p>
          <a:endParaRPr lang="zh-CN" altLang="en-US"/>
        </a:p>
      </dgm:t>
    </dgm:pt>
    <dgm:pt modelId="{4B6A87F8-0D64-453E-9E7E-65CF4ED39F47}" type="sibTrans" cxnId="{9784B7B2-F6DF-4E59-9CEC-C9C73020C2D1}">
      <dgm:prSet/>
      <dgm:spPr/>
      <dgm:t>
        <a:bodyPr/>
        <a:lstStyle/>
        <a:p>
          <a:endParaRPr lang="zh-CN" altLang="en-US"/>
        </a:p>
      </dgm:t>
    </dgm:pt>
    <dgm:pt modelId="{6B6BC34A-41E5-4626-B434-ADAF6875F8D2}" type="pres">
      <dgm:prSet presAssocID="{22B59D54-1EAB-466F-9861-46964E728BC8}" presName="Name0" presStyleCnt="0">
        <dgm:presLayoutVars>
          <dgm:dir/>
          <dgm:animLvl val="lvl"/>
          <dgm:resizeHandles val="exact"/>
        </dgm:presLayoutVars>
      </dgm:prSet>
      <dgm:spPr/>
    </dgm:pt>
    <dgm:pt modelId="{25E7DD83-2BE8-43D5-979A-2E8E1F5C7E50}" type="pres">
      <dgm:prSet presAssocID="{8199B8A6-8490-4036-9E99-1589CD46074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28FFA5B-4210-46E0-9D62-56FFBD6D9E74}" type="pres">
      <dgm:prSet presAssocID="{FEE5715B-6CB7-4D3D-A054-4124C0C36B06}" presName="parTxOnlySpace" presStyleCnt="0"/>
      <dgm:spPr/>
    </dgm:pt>
    <dgm:pt modelId="{ADAA9967-878A-4075-8C99-8B32564E3E81}" type="pres">
      <dgm:prSet presAssocID="{22A5638A-A977-45F8-BB78-CE897656992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AC1CD46-8CDE-4E18-A43B-BADBE2A35CF9}" type="pres">
      <dgm:prSet presAssocID="{C4D39CEF-BF3B-4D0D-B535-9FE1D239EE55}" presName="parTxOnlySpace" presStyleCnt="0"/>
      <dgm:spPr/>
    </dgm:pt>
    <dgm:pt modelId="{FD37F94B-2896-4A16-8C2C-D9AAE4FAD623}" type="pres">
      <dgm:prSet presAssocID="{EF41E027-53F1-4065-8F33-BB5B5CE33D9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383456-12F8-4A28-A897-75B820C72C69}" type="pres">
      <dgm:prSet presAssocID="{E1DD16D3-CC87-4976-8914-D64DAF53B534}" presName="parTxOnlySpace" presStyleCnt="0"/>
      <dgm:spPr/>
    </dgm:pt>
    <dgm:pt modelId="{CF1549B4-C360-4BEE-9924-783987D20312}" type="pres">
      <dgm:prSet presAssocID="{198C5144-CB12-4020-86D6-E60F79142AB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EA86934-D520-4F9D-A14D-F1990E4590CF}" srcId="{22B59D54-1EAB-466F-9861-46964E728BC8}" destId="{EF41E027-53F1-4065-8F33-BB5B5CE33D9B}" srcOrd="2" destOrd="0" parTransId="{DF27F0EB-3B2C-4A7F-B06F-321C4251F713}" sibTransId="{E1DD16D3-CC87-4976-8914-D64DAF53B534}"/>
    <dgm:cxn modelId="{B5C65E41-5F79-45F8-9C03-023F23961D23}" type="presOf" srcId="{22A5638A-A977-45F8-BB78-CE8976569921}" destId="{ADAA9967-878A-4075-8C99-8B32564E3E81}" srcOrd="0" destOrd="0" presId="urn:microsoft.com/office/officeart/2005/8/layout/chevron1"/>
    <dgm:cxn modelId="{79EB336F-92F7-41C5-A083-DD9C0B37E079}" srcId="{22B59D54-1EAB-466F-9861-46964E728BC8}" destId="{22A5638A-A977-45F8-BB78-CE8976569921}" srcOrd="1" destOrd="0" parTransId="{95B552A4-6F52-471F-ADFD-6754FC85A645}" sibTransId="{C4D39CEF-BF3B-4D0D-B535-9FE1D239EE55}"/>
    <dgm:cxn modelId="{76F95990-D498-4DF0-97E9-EC9CAC560B9A}" srcId="{22B59D54-1EAB-466F-9861-46964E728BC8}" destId="{8199B8A6-8490-4036-9E99-1589CD460748}" srcOrd="0" destOrd="0" parTransId="{ED268ABB-7C32-4548-961F-24EC7414D600}" sibTransId="{FEE5715B-6CB7-4D3D-A054-4124C0C36B06}"/>
    <dgm:cxn modelId="{95745D95-A576-4DEA-B57D-203B8C6018A0}" type="presOf" srcId="{198C5144-CB12-4020-86D6-E60F79142AB1}" destId="{CF1549B4-C360-4BEE-9924-783987D20312}" srcOrd="0" destOrd="0" presId="urn:microsoft.com/office/officeart/2005/8/layout/chevron1"/>
    <dgm:cxn modelId="{17465FAA-9941-4E10-8CF5-26798B739AED}" type="presOf" srcId="{8199B8A6-8490-4036-9E99-1589CD460748}" destId="{25E7DD83-2BE8-43D5-979A-2E8E1F5C7E50}" srcOrd="0" destOrd="0" presId="urn:microsoft.com/office/officeart/2005/8/layout/chevron1"/>
    <dgm:cxn modelId="{9784B7B2-F6DF-4E59-9CEC-C9C73020C2D1}" srcId="{22B59D54-1EAB-466F-9861-46964E728BC8}" destId="{198C5144-CB12-4020-86D6-E60F79142AB1}" srcOrd="3" destOrd="0" parTransId="{BB3C33ED-7DCD-4F21-9D7A-E2F2E113B7AC}" sibTransId="{4B6A87F8-0D64-453E-9E7E-65CF4ED39F47}"/>
    <dgm:cxn modelId="{51B352C6-4A27-4D1A-9C62-822F51ABE3FA}" type="presOf" srcId="{22B59D54-1EAB-466F-9861-46964E728BC8}" destId="{6B6BC34A-41E5-4626-B434-ADAF6875F8D2}" srcOrd="0" destOrd="0" presId="urn:microsoft.com/office/officeart/2005/8/layout/chevron1"/>
    <dgm:cxn modelId="{CFE869D1-9C7A-4C1A-B29D-90C1068701F9}" type="presOf" srcId="{EF41E027-53F1-4065-8F33-BB5B5CE33D9B}" destId="{FD37F94B-2896-4A16-8C2C-D9AAE4FAD623}" srcOrd="0" destOrd="0" presId="urn:microsoft.com/office/officeart/2005/8/layout/chevron1"/>
    <dgm:cxn modelId="{2B26EB61-BE30-499F-81E4-3449B7ECF36B}" type="presParOf" srcId="{6B6BC34A-41E5-4626-B434-ADAF6875F8D2}" destId="{25E7DD83-2BE8-43D5-979A-2E8E1F5C7E50}" srcOrd="0" destOrd="0" presId="urn:microsoft.com/office/officeart/2005/8/layout/chevron1"/>
    <dgm:cxn modelId="{806DACA9-40A6-4DC6-A461-68639BEC86BA}" type="presParOf" srcId="{6B6BC34A-41E5-4626-B434-ADAF6875F8D2}" destId="{228FFA5B-4210-46E0-9D62-56FFBD6D9E74}" srcOrd="1" destOrd="0" presId="urn:microsoft.com/office/officeart/2005/8/layout/chevron1"/>
    <dgm:cxn modelId="{87F24342-C4F2-4372-B84F-8EB7C19891AF}" type="presParOf" srcId="{6B6BC34A-41E5-4626-B434-ADAF6875F8D2}" destId="{ADAA9967-878A-4075-8C99-8B32564E3E81}" srcOrd="2" destOrd="0" presId="urn:microsoft.com/office/officeart/2005/8/layout/chevron1"/>
    <dgm:cxn modelId="{553782CF-27B5-4A44-A442-DBA5313AD41A}" type="presParOf" srcId="{6B6BC34A-41E5-4626-B434-ADAF6875F8D2}" destId="{0AC1CD46-8CDE-4E18-A43B-BADBE2A35CF9}" srcOrd="3" destOrd="0" presId="urn:microsoft.com/office/officeart/2005/8/layout/chevron1"/>
    <dgm:cxn modelId="{E6B3B6D6-AA0F-4B66-82A0-D5A126CB2538}" type="presParOf" srcId="{6B6BC34A-41E5-4626-B434-ADAF6875F8D2}" destId="{FD37F94B-2896-4A16-8C2C-D9AAE4FAD623}" srcOrd="4" destOrd="0" presId="urn:microsoft.com/office/officeart/2005/8/layout/chevron1"/>
    <dgm:cxn modelId="{C7B63AA1-31E1-4075-ACCD-D32B37387AF4}" type="presParOf" srcId="{6B6BC34A-41E5-4626-B434-ADAF6875F8D2}" destId="{72383456-12F8-4A28-A897-75B820C72C69}" srcOrd="5" destOrd="0" presId="urn:microsoft.com/office/officeart/2005/8/layout/chevron1"/>
    <dgm:cxn modelId="{84FB058C-0AAC-43EF-AFDB-74F3E5328668}" type="presParOf" srcId="{6B6BC34A-41E5-4626-B434-ADAF6875F8D2}" destId="{CF1549B4-C360-4BEE-9924-783987D20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7DD83-2BE8-43D5-979A-2E8E1F5C7E50}">
      <dsp:nvSpPr>
        <dsp:cNvPr id="0" name=""/>
        <dsp:cNvSpPr/>
      </dsp:nvSpPr>
      <dsp:spPr>
        <a:xfrm>
          <a:off x="5402" y="2080373"/>
          <a:ext cx="3144801" cy="1257920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选取所需要的数据</a:t>
          </a:r>
          <a:r>
            <a:rPr lang="en-US" altLang="en-US" sz="2200" kern="1200" dirty="0"/>
            <a:t>(</a:t>
          </a:r>
          <a:r>
            <a:rPr lang="zh-CN" altLang="en-US" sz="2200" kern="1200" dirty="0"/>
            <a:t>筛选字段</a:t>
          </a:r>
          <a:r>
            <a:rPr lang="en-US" altLang="en-US" sz="2200" kern="1200" dirty="0"/>
            <a:t>)</a:t>
          </a:r>
          <a:endParaRPr lang="zh-CN" altLang="en-US" sz="2200" kern="1200" dirty="0"/>
        </a:p>
      </dsp:txBody>
      <dsp:txXfrm>
        <a:off x="634362" y="2080373"/>
        <a:ext cx="1886881" cy="1257920"/>
      </dsp:txXfrm>
    </dsp:sp>
    <dsp:sp modelId="{ADAA9967-878A-4075-8C99-8B32564E3E81}">
      <dsp:nvSpPr>
        <dsp:cNvPr id="0" name=""/>
        <dsp:cNvSpPr/>
      </dsp:nvSpPr>
      <dsp:spPr>
        <a:xfrm>
          <a:off x="2835723" y="2080373"/>
          <a:ext cx="3144801" cy="1257920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数据格式转换</a:t>
          </a:r>
        </a:p>
      </dsp:txBody>
      <dsp:txXfrm>
        <a:off x="3464683" y="2080373"/>
        <a:ext cx="1886881" cy="1257920"/>
      </dsp:txXfrm>
    </dsp:sp>
    <dsp:sp modelId="{FD37F94B-2896-4A16-8C2C-D9AAE4FAD623}">
      <dsp:nvSpPr>
        <dsp:cNvPr id="0" name=""/>
        <dsp:cNvSpPr/>
      </dsp:nvSpPr>
      <dsp:spPr>
        <a:xfrm>
          <a:off x="5666044" y="2080373"/>
          <a:ext cx="3144801" cy="1257920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数据拼接</a:t>
          </a:r>
        </a:p>
      </dsp:txBody>
      <dsp:txXfrm>
        <a:off x="6295004" y="2080373"/>
        <a:ext cx="1886881" cy="1257920"/>
      </dsp:txXfrm>
    </dsp:sp>
    <dsp:sp modelId="{CF1549B4-C360-4BEE-9924-783987D20312}">
      <dsp:nvSpPr>
        <dsp:cNvPr id="0" name=""/>
        <dsp:cNvSpPr/>
      </dsp:nvSpPr>
      <dsp:spPr>
        <a:xfrm>
          <a:off x="8496365" y="2080373"/>
          <a:ext cx="3144801" cy="1257920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成功付款的订单数据</a:t>
          </a:r>
        </a:p>
      </dsp:txBody>
      <dsp:txXfrm>
        <a:off x="9125325" y="2080373"/>
        <a:ext cx="1886881" cy="1257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95B37-1737-4904-BA4C-9035B5BC684F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E0238-66D2-479A-90AE-E06ED5AA9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8725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1333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91092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40602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62359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4821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06069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81803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128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6697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455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869147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884179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624611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20305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493152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84911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623576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608344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31773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9307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6631998" y="2347835"/>
            <a:ext cx="3893054" cy="2444856"/>
          </a:xfrm>
          <a:custGeom>
            <a:avLst/>
            <a:gdLst>
              <a:gd name="connsiteX0" fmla="*/ 0 w 3893054"/>
              <a:gd name="connsiteY0" fmla="*/ 0 h 2444856"/>
              <a:gd name="connsiteX1" fmla="*/ 3893054 w 3893054"/>
              <a:gd name="connsiteY1" fmla="*/ 0 h 2444856"/>
              <a:gd name="connsiteX2" fmla="*/ 3893054 w 3893054"/>
              <a:gd name="connsiteY2" fmla="*/ 2444856 h 2444856"/>
              <a:gd name="connsiteX3" fmla="*/ 0 w 3893054"/>
              <a:gd name="connsiteY3" fmla="*/ 2444856 h 244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3054" h="2444856">
                <a:moveTo>
                  <a:pt x="0" y="0"/>
                </a:moveTo>
                <a:lnTo>
                  <a:pt x="3893054" y="0"/>
                </a:lnTo>
                <a:lnTo>
                  <a:pt x="3893054" y="2444856"/>
                </a:lnTo>
                <a:lnTo>
                  <a:pt x="0" y="24448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601755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6849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85638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543593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144845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649654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397352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117300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9828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0746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1290610" y="2116462"/>
            <a:ext cx="4533900" cy="2041838"/>
          </a:xfrm>
          <a:custGeom>
            <a:avLst/>
            <a:gdLst>
              <a:gd name="connsiteX0" fmla="*/ 0 w 4533900"/>
              <a:gd name="connsiteY0" fmla="*/ 0 h 2041838"/>
              <a:gd name="connsiteX1" fmla="*/ 4533900 w 4533900"/>
              <a:gd name="connsiteY1" fmla="*/ 0 h 2041838"/>
              <a:gd name="connsiteX2" fmla="*/ 4533900 w 4533900"/>
              <a:gd name="connsiteY2" fmla="*/ 2041838 h 2041838"/>
              <a:gd name="connsiteX3" fmla="*/ 0 w 4533900"/>
              <a:gd name="connsiteY3" fmla="*/ 2041838 h 20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3900" h="2041838">
                <a:moveTo>
                  <a:pt x="0" y="0"/>
                </a:moveTo>
                <a:lnTo>
                  <a:pt x="4533900" y="0"/>
                </a:lnTo>
                <a:lnTo>
                  <a:pt x="4533900" y="2041838"/>
                </a:lnTo>
                <a:lnTo>
                  <a:pt x="0" y="20418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6367490" y="2116462"/>
            <a:ext cx="4533900" cy="2041838"/>
          </a:xfrm>
          <a:custGeom>
            <a:avLst/>
            <a:gdLst>
              <a:gd name="connsiteX0" fmla="*/ 0 w 4533900"/>
              <a:gd name="connsiteY0" fmla="*/ 0 h 2041838"/>
              <a:gd name="connsiteX1" fmla="*/ 4533900 w 4533900"/>
              <a:gd name="connsiteY1" fmla="*/ 0 h 2041838"/>
              <a:gd name="connsiteX2" fmla="*/ 4533900 w 4533900"/>
              <a:gd name="connsiteY2" fmla="*/ 2041838 h 2041838"/>
              <a:gd name="connsiteX3" fmla="*/ 0 w 4533900"/>
              <a:gd name="connsiteY3" fmla="*/ 2041838 h 20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3900" h="2041838">
                <a:moveTo>
                  <a:pt x="0" y="0"/>
                </a:moveTo>
                <a:lnTo>
                  <a:pt x="4533900" y="0"/>
                </a:lnTo>
                <a:lnTo>
                  <a:pt x="4533900" y="2041838"/>
                </a:lnTo>
                <a:lnTo>
                  <a:pt x="0" y="20418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300417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767898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486272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02041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173794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692283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227216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835733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912222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9338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090204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533614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11843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40750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70395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633177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67418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843233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9111917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2517897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968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1700075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818390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163239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8954769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7236028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243839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05897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4903222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0341948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118497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4659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4666864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32653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8692051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364860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33290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2097700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0390307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473519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7012818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2895021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1291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2240240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875358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673720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2122911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8806585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9231251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004263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2257858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136195157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478046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6883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8743974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695326" y="2825199"/>
            <a:ext cx="3035029" cy="2775100"/>
          </a:xfrm>
          <a:custGeom>
            <a:avLst/>
            <a:gdLst>
              <a:gd name="connsiteX0" fmla="*/ 0 w 3035029"/>
              <a:gd name="connsiteY0" fmla="*/ 0 h 2775100"/>
              <a:gd name="connsiteX1" fmla="*/ 3035029 w 3035029"/>
              <a:gd name="connsiteY1" fmla="*/ 0 h 2775100"/>
              <a:gd name="connsiteX2" fmla="*/ 3035029 w 3035029"/>
              <a:gd name="connsiteY2" fmla="*/ 2775100 h 2775100"/>
              <a:gd name="connsiteX3" fmla="*/ 0 w 3035029"/>
              <a:gd name="connsiteY3" fmla="*/ 2775100 h 277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5029" h="2775100">
                <a:moveTo>
                  <a:pt x="0" y="0"/>
                </a:moveTo>
                <a:lnTo>
                  <a:pt x="3035029" y="0"/>
                </a:lnTo>
                <a:lnTo>
                  <a:pt x="3035029" y="2775100"/>
                </a:lnTo>
                <a:lnTo>
                  <a:pt x="0" y="27751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3817904" y="2825199"/>
            <a:ext cx="2509737" cy="1353686"/>
          </a:xfrm>
          <a:custGeom>
            <a:avLst/>
            <a:gdLst>
              <a:gd name="connsiteX0" fmla="*/ 0 w 2509737"/>
              <a:gd name="connsiteY0" fmla="*/ 0 h 1353686"/>
              <a:gd name="connsiteX1" fmla="*/ 2509737 w 2509737"/>
              <a:gd name="connsiteY1" fmla="*/ 0 h 1353686"/>
              <a:gd name="connsiteX2" fmla="*/ 2509737 w 2509737"/>
              <a:gd name="connsiteY2" fmla="*/ 1353686 h 1353686"/>
              <a:gd name="connsiteX3" fmla="*/ 0 w 2509737"/>
              <a:gd name="connsiteY3" fmla="*/ 1353686 h 135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9737" h="1353686">
                <a:moveTo>
                  <a:pt x="0" y="0"/>
                </a:moveTo>
                <a:lnTo>
                  <a:pt x="2509737" y="0"/>
                </a:lnTo>
                <a:lnTo>
                  <a:pt x="2509737" y="1353686"/>
                </a:lnTo>
                <a:lnTo>
                  <a:pt x="0" y="13536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3817904" y="4247411"/>
            <a:ext cx="2509737" cy="1352888"/>
          </a:xfrm>
          <a:custGeom>
            <a:avLst/>
            <a:gdLst>
              <a:gd name="connsiteX0" fmla="*/ 0 w 2509737"/>
              <a:gd name="connsiteY0" fmla="*/ 0 h 1352888"/>
              <a:gd name="connsiteX1" fmla="*/ 2509737 w 2509737"/>
              <a:gd name="connsiteY1" fmla="*/ 0 h 1352888"/>
              <a:gd name="connsiteX2" fmla="*/ 2509737 w 2509737"/>
              <a:gd name="connsiteY2" fmla="*/ 1352888 h 1352888"/>
              <a:gd name="connsiteX3" fmla="*/ 0 w 2509737"/>
              <a:gd name="connsiteY3" fmla="*/ 1352888 h 135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9737" h="1352888">
                <a:moveTo>
                  <a:pt x="0" y="0"/>
                </a:moveTo>
                <a:lnTo>
                  <a:pt x="2509737" y="0"/>
                </a:lnTo>
                <a:lnTo>
                  <a:pt x="2509737" y="1352888"/>
                </a:lnTo>
                <a:lnTo>
                  <a:pt x="0" y="13528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/>
          <p:cNvSpPr>
            <a:spLocks noGrp="1"/>
          </p:cNvSpPr>
          <p:nvPr>
            <p:ph type="pic" sz="quarter" idx="10"/>
          </p:nvPr>
        </p:nvSpPr>
        <p:spPr>
          <a:xfrm>
            <a:off x="782409" y="2917140"/>
            <a:ext cx="3837764" cy="2344365"/>
          </a:xfrm>
          <a:custGeom>
            <a:avLst/>
            <a:gdLst>
              <a:gd name="connsiteX0" fmla="*/ 0 w 3837764"/>
              <a:gd name="connsiteY0" fmla="*/ 0 h 2344365"/>
              <a:gd name="connsiteX1" fmla="*/ 3837764 w 3837764"/>
              <a:gd name="connsiteY1" fmla="*/ 0 h 2344365"/>
              <a:gd name="connsiteX2" fmla="*/ 3837764 w 3837764"/>
              <a:gd name="connsiteY2" fmla="*/ 2344365 h 2344365"/>
              <a:gd name="connsiteX3" fmla="*/ 0 w 3837764"/>
              <a:gd name="connsiteY3" fmla="*/ 2344365 h 234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764" h="2344365">
                <a:moveTo>
                  <a:pt x="0" y="0"/>
                </a:moveTo>
                <a:lnTo>
                  <a:pt x="3837764" y="0"/>
                </a:lnTo>
                <a:lnTo>
                  <a:pt x="3837764" y="2344365"/>
                </a:lnTo>
                <a:lnTo>
                  <a:pt x="0" y="23443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4764265" y="2917140"/>
            <a:ext cx="1687951" cy="2344365"/>
          </a:xfrm>
          <a:custGeom>
            <a:avLst/>
            <a:gdLst>
              <a:gd name="connsiteX0" fmla="*/ 0 w 1687951"/>
              <a:gd name="connsiteY0" fmla="*/ 0 h 2344365"/>
              <a:gd name="connsiteX1" fmla="*/ 1687951 w 1687951"/>
              <a:gd name="connsiteY1" fmla="*/ 0 h 2344365"/>
              <a:gd name="connsiteX2" fmla="*/ 1687951 w 1687951"/>
              <a:gd name="connsiteY2" fmla="*/ 2344365 h 2344365"/>
              <a:gd name="connsiteX3" fmla="*/ 0 w 1687951"/>
              <a:gd name="connsiteY3" fmla="*/ 2344365 h 234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951" h="2344365">
                <a:moveTo>
                  <a:pt x="0" y="0"/>
                </a:moveTo>
                <a:lnTo>
                  <a:pt x="1687951" y="0"/>
                </a:lnTo>
                <a:lnTo>
                  <a:pt x="1687951" y="2344365"/>
                </a:lnTo>
                <a:lnTo>
                  <a:pt x="0" y="23443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6596308" y="2917140"/>
            <a:ext cx="1687951" cy="2344365"/>
          </a:xfrm>
          <a:custGeom>
            <a:avLst/>
            <a:gdLst>
              <a:gd name="connsiteX0" fmla="*/ 0 w 1687951"/>
              <a:gd name="connsiteY0" fmla="*/ 0 h 2344365"/>
              <a:gd name="connsiteX1" fmla="*/ 1687951 w 1687951"/>
              <a:gd name="connsiteY1" fmla="*/ 0 h 2344365"/>
              <a:gd name="connsiteX2" fmla="*/ 1687951 w 1687951"/>
              <a:gd name="connsiteY2" fmla="*/ 2344365 h 2344365"/>
              <a:gd name="connsiteX3" fmla="*/ 0 w 1687951"/>
              <a:gd name="connsiteY3" fmla="*/ 2344365 h 234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951" h="2344365">
                <a:moveTo>
                  <a:pt x="0" y="0"/>
                </a:moveTo>
                <a:lnTo>
                  <a:pt x="1687951" y="0"/>
                </a:lnTo>
                <a:lnTo>
                  <a:pt x="1687951" y="2344365"/>
                </a:lnTo>
                <a:lnTo>
                  <a:pt x="0" y="23443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428351" y="2917140"/>
            <a:ext cx="2999767" cy="2355251"/>
          </a:xfrm>
          <a:custGeom>
            <a:avLst/>
            <a:gdLst>
              <a:gd name="connsiteX0" fmla="*/ 1754223 w 2999767"/>
              <a:gd name="connsiteY0" fmla="*/ 1325089 h 2355251"/>
              <a:gd name="connsiteX1" fmla="*/ 2999767 w 2999767"/>
              <a:gd name="connsiteY1" fmla="*/ 1325089 h 2355251"/>
              <a:gd name="connsiteX2" fmla="*/ 2999767 w 2999767"/>
              <a:gd name="connsiteY2" fmla="*/ 2355251 h 2355251"/>
              <a:gd name="connsiteX3" fmla="*/ 1754223 w 2999767"/>
              <a:gd name="connsiteY3" fmla="*/ 2355251 h 2355251"/>
              <a:gd name="connsiteX4" fmla="*/ 1 w 2999767"/>
              <a:gd name="connsiteY4" fmla="*/ 1325089 h 2355251"/>
              <a:gd name="connsiteX5" fmla="*/ 1610131 w 2999767"/>
              <a:gd name="connsiteY5" fmla="*/ 1325089 h 2355251"/>
              <a:gd name="connsiteX6" fmla="*/ 1610131 w 2999767"/>
              <a:gd name="connsiteY6" fmla="*/ 2355251 h 2355251"/>
              <a:gd name="connsiteX7" fmla="*/ 1 w 2999767"/>
              <a:gd name="connsiteY7" fmla="*/ 2355251 h 2355251"/>
              <a:gd name="connsiteX8" fmla="*/ 0 w 2999767"/>
              <a:gd name="connsiteY8" fmla="*/ 0 h 2355251"/>
              <a:gd name="connsiteX9" fmla="*/ 2999767 w 2999767"/>
              <a:gd name="connsiteY9" fmla="*/ 0 h 2355251"/>
              <a:gd name="connsiteX10" fmla="*/ 2999767 w 2999767"/>
              <a:gd name="connsiteY10" fmla="*/ 1195095 h 2355251"/>
              <a:gd name="connsiteX11" fmla="*/ 0 w 2999767"/>
              <a:gd name="connsiteY11" fmla="*/ 1195095 h 235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99767" h="2355251">
                <a:moveTo>
                  <a:pt x="1754223" y="1325089"/>
                </a:moveTo>
                <a:lnTo>
                  <a:pt x="2999767" y="1325089"/>
                </a:lnTo>
                <a:lnTo>
                  <a:pt x="2999767" y="2355251"/>
                </a:lnTo>
                <a:lnTo>
                  <a:pt x="1754223" y="2355251"/>
                </a:lnTo>
                <a:close/>
                <a:moveTo>
                  <a:pt x="1" y="1325089"/>
                </a:moveTo>
                <a:lnTo>
                  <a:pt x="1610131" y="1325089"/>
                </a:lnTo>
                <a:lnTo>
                  <a:pt x="1610131" y="2355251"/>
                </a:lnTo>
                <a:lnTo>
                  <a:pt x="1" y="2355251"/>
                </a:lnTo>
                <a:close/>
                <a:moveTo>
                  <a:pt x="0" y="0"/>
                </a:moveTo>
                <a:lnTo>
                  <a:pt x="2999767" y="0"/>
                </a:lnTo>
                <a:lnTo>
                  <a:pt x="2999767" y="1195095"/>
                </a:lnTo>
                <a:lnTo>
                  <a:pt x="0" y="11950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925121" y="1781251"/>
            <a:ext cx="3956718" cy="3956716"/>
          </a:xfrm>
          <a:custGeom>
            <a:avLst/>
            <a:gdLst>
              <a:gd name="connsiteX0" fmla="*/ 1978359 w 3956718"/>
              <a:gd name="connsiteY0" fmla="*/ 0 h 3956716"/>
              <a:gd name="connsiteX1" fmla="*/ 3956718 w 3956718"/>
              <a:gd name="connsiteY1" fmla="*/ 1978358 h 3956716"/>
              <a:gd name="connsiteX2" fmla="*/ 1978359 w 3956718"/>
              <a:gd name="connsiteY2" fmla="*/ 3956716 h 3956716"/>
              <a:gd name="connsiteX3" fmla="*/ 0 w 3956718"/>
              <a:gd name="connsiteY3" fmla="*/ 1978358 h 3956716"/>
              <a:gd name="connsiteX4" fmla="*/ 1978359 w 3956718"/>
              <a:gd name="connsiteY4" fmla="*/ 0 h 3956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6718" h="3956716">
                <a:moveTo>
                  <a:pt x="1978359" y="0"/>
                </a:moveTo>
                <a:cubicBezTo>
                  <a:pt x="3070977" y="0"/>
                  <a:pt x="3956718" y="885741"/>
                  <a:pt x="3956718" y="1978358"/>
                </a:cubicBezTo>
                <a:cubicBezTo>
                  <a:pt x="3956718" y="3070975"/>
                  <a:pt x="3070977" y="3956716"/>
                  <a:pt x="1978359" y="3956716"/>
                </a:cubicBezTo>
                <a:cubicBezTo>
                  <a:pt x="885741" y="3956716"/>
                  <a:pt x="0" y="3070975"/>
                  <a:pt x="0" y="1978358"/>
                </a:cubicBezTo>
                <a:cubicBezTo>
                  <a:pt x="0" y="885741"/>
                  <a:pt x="885741" y="0"/>
                  <a:pt x="197835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6555402" y="3091543"/>
            <a:ext cx="1336134" cy="1336132"/>
          </a:xfrm>
          <a:custGeom>
            <a:avLst/>
            <a:gdLst>
              <a:gd name="connsiteX0" fmla="*/ 668067 w 1336134"/>
              <a:gd name="connsiteY0" fmla="*/ 0 h 1336132"/>
              <a:gd name="connsiteX1" fmla="*/ 1336134 w 1336134"/>
              <a:gd name="connsiteY1" fmla="*/ 668066 h 1336132"/>
              <a:gd name="connsiteX2" fmla="*/ 668067 w 1336134"/>
              <a:gd name="connsiteY2" fmla="*/ 1336132 h 1336132"/>
              <a:gd name="connsiteX3" fmla="*/ 0 w 1336134"/>
              <a:gd name="connsiteY3" fmla="*/ 668066 h 1336132"/>
              <a:gd name="connsiteX4" fmla="*/ 668067 w 1336134"/>
              <a:gd name="connsiteY4" fmla="*/ 0 h 133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6134" h="1336132">
                <a:moveTo>
                  <a:pt x="668067" y="0"/>
                </a:moveTo>
                <a:cubicBezTo>
                  <a:pt x="1037030" y="0"/>
                  <a:pt x="1336134" y="299103"/>
                  <a:pt x="1336134" y="668066"/>
                </a:cubicBezTo>
                <a:cubicBezTo>
                  <a:pt x="1336134" y="1037029"/>
                  <a:pt x="1037030" y="1336132"/>
                  <a:pt x="668067" y="1336132"/>
                </a:cubicBezTo>
                <a:cubicBezTo>
                  <a:pt x="299104" y="1336132"/>
                  <a:pt x="0" y="1037029"/>
                  <a:pt x="0" y="668066"/>
                </a:cubicBezTo>
                <a:cubicBezTo>
                  <a:pt x="0" y="299103"/>
                  <a:pt x="299104" y="0"/>
                  <a:pt x="6680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9555621" y="3091543"/>
            <a:ext cx="1336134" cy="1336132"/>
          </a:xfrm>
          <a:custGeom>
            <a:avLst/>
            <a:gdLst>
              <a:gd name="connsiteX0" fmla="*/ 668067 w 1336134"/>
              <a:gd name="connsiteY0" fmla="*/ 0 h 1336132"/>
              <a:gd name="connsiteX1" fmla="*/ 1336134 w 1336134"/>
              <a:gd name="connsiteY1" fmla="*/ 668066 h 1336132"/>
              <a:gd name="connsiteX2" fmla="*/ 668067 w 1336134"/>
              <a:gd name="connsiteY2" fmla="*/ 1336132 h 1336132"/>
              <a:gd name="connsiteX3" fmla="*/ 0 w 1336134"/>
              <a:gd name="connsiteY3" fmla="*/ 668066 h 1336132"/>
              <a:gd name="connsiteX4" fmla="*/ 668067 w 1336134"/>
              <a:gd name="connsiteY4" fmla="*/ 0 h 133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6134" h="1336132">
                <a:moveTo>
                  <a:pt x="668067" y="0"/>
                </a:moveTo>
                <a:cubicBezTo>
                  <a:pt x="1037030" y="0"/>
                  <a:pt x="1336134" y="299103"/>
                  <a:pt x="1336134" y="668066"/>
                </a:cubicBezTo>
                <a:cubicBezTo>
                  <a:pt x="1336134" y="1037029"/>
                  <a:pt x="1037030" y="1336132"/>
                  <a:pt x="668067" y="1336132"/>
                </a:cubicBezTo>
                <a:cubicBezTo>
                  <a:pt x="299104" y="1336132"/>
                  <a:pt x="0" y="1037029"/>
                  <a:pt x="0" y="668066"/>
                </a:cubicBezTo>
                <a:cubicBezTo>
                  <a:pt x="0" y="299103"/>
                  <a:pt x="299104" y="0"/>
                  <a:pt x="6680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2023/8/9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55842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2023/8/9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03434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28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image" Target="../media/image1.png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95"/>
          <a:stretch>
            <a:fillRect/>
          </a:stretch>
        </p:blipFill>
        <p:spPr>
          <a:xfrm>
            <a:off x="999302" y="1392075"/>
            <a:ext cx="10193395" cy="48528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  <p:sldLayoutId id="2147483687" r:id="rId35"/>
    <p:sldLayoutId id="2147483688" r:id="rId36"/>
    <p:sldLayoutId id="2147483689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703" r:id="rId51"/>
    <p:sldLayoutId id="2147483704" r:id="rId52"/>
    <p:sldLayoutId id="2147483705" r:id="rId53"/>
    <p:sldLayoutId id="2147483706" r:id="rId54"/>
    <p:sldLayoutId id="2147483707" r:id="rId55"/>
    <p:sldLayoutId id="2147483708" r:id="rId56"/>
    <p:sldLayoutId id="2147483709" r:id="rId57"/>
    <p:sldLayoutId id="2147483710" r:id="rId58"/>
    <p:sldLayoutId id="2147483711" r:id="rId59"/>
    <p:sldLayoutId id="2147483712" r:id="rId60"/>
    <p:sldLayoutId id="2147483713" r:id="rId61"/>
    <p:sldLayoutId id="2147483714" r:id="rId62"/>
    <p:sldLayoutId id="2147483715" r:id="rId63"/>
    <p:sldLayoutId id="2147483716" r:id="rId64"/>
    <p:sldLayoutId id="2147483717" r:id="rId65"/>
    <p:sldLayoutId id="2147483718" r:id="rId66"/>
    <p:sldLayoutId id="2147483719" r:id="rId67"/>
    <p:sldLayoutId id="2147483720" r:id="rId68"/>
    <p:sldLayoutId id="2147483721" r:id="rId69"/>
    <p:sldLayoutId id="2147483722" r:id="rId70"/>
    <p:sldLayoutId id="2147483723" r:id="rId71"/>
    <p:sldLayoutId id="2147483724" r:id="rId72"/>
    <p:sldLayoutId id="2147483725" r:id="rId73"/>
    <p:sldLayoutId id="2147483726" r:id="rId74"/>
    <p:sldLayoutId id="2147483727" r:id="rId75"/>
    <p:sldLayoutId id="2147483728" r:id="rId76"/>
    <p:sldLayoutId id="2147483729" r:id="rId77"/>
    <p:sldLayoutId id="2147483730" r:id="rId78"/>
    <p:sldLayoutId id="2147483731" r:id="rId79"/>
    <p:sldLayoutId id="2147483732" r:id="rId80"/>
    <p:sldLayoutId id="2147483733" r:id="rId81"/>
    <p:sldLayoutId id="2147483734" r:id="rId82"/>
    <p:sldLayoutId id="2147483735" r:id="rId83"/>
    <p:sldLayoutId id="2147483736" r:id="rId84"/>
    <p:sldLayoutId id="2147483737" r:id="rId85"/>
    <p:sldLayoutId id="2147483738" r:id="rId86"/>
    <p:sldLayoutId id="2147483739" r:id="rId87"/>
    <p:sldLayoutId id="2147483740" r:id="rId88"/>
    <p:sldLayoutId id="2147483741" r:id="rId89"/>
    <p:sldLayoutId id="2147483653" r:id="rId90"/>
    <p:sldLayoutId id="2147483654" r:id="rId91"/>
    <p:sldLayoutId id="2147483655" r:id="rId92"/>
    <p:sldLayoutId id="2147483656" r:id="rId93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96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_图片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8"/>
          <a:srcRect l="1719" t="1719" r="1719" b="17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A_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209143" y="871142"/>
            <a:ext cx="3773714" cy="2456844"/>
          </a:xfrm>
          <a:prstGeom prst="rect">
            <a:avLst/>
          </a:prstGeom>
        </p:spPr>
      </p:pic>
      <p:sp>
        <p:nvSpPr>
          <p:cNvPr id="6" name="PA_文本框 5"/>
          <p:cNvSpPr txBox="1"/>
          <p:nvPr>
            <p:custDataLst>
              <p:tags r:id="rId3"/>
            </p:custDataLst>
          </p:nvPr>
        </p:nvSpPr>
        <p:spPr>
          <a:xfrm>
            <a:off x="660056" y="3594898"/>
            <a:ext cx="10871886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腾讯体 W7" panose="020C08030202040F0204" pitchFamily="34" charset="-122"/>
                <a:ea typeface="腾讯体 W7" panose="020C08030202040F0204" pitchFamily="34" charset="-122"/>
              </a:rPr>
              <a:t>抖音商城运营</a:t>
            </a:r>
            <a:r>
              <a:rPr lang="en-US" altLang="zh-CN" sz="5400" dirty="0">
                <a:solidFill>
                  <a:schemeClr val="bg1"/>
                </a:solidFill>
                <a:latin typeface="腾讯体 W7" panose="020C08030202040F0204" pitchFamily="34" charset="-122"/>
                <a:ea typeface="腾讯体 W7" panose="020C08030202040F0204" pitchFamily="34" charset="-122"/>
              </a:rPr>
              <a:t>-</a:t>
            </a:r>
            <a:r>
              <a:rPr lang="zh-CN" altLang="en-US" sz="5400" dirty="0">
                <a:solidFill>
                  <a:schemeClr val="bg1"/>
                </a:solidFill>
                <a:latin typeface="腾讯体 W7" panose="020C08030202040F0204" pitchFamily="34" charset="-122"/>
                <a:ea typeface="腾讯体 W7" panose="020C08030202040F0204" pitchFamily="34" charset="-122"/>
              </a:rPr>
              <a:t>总助数据统计及分析</a:t>
            </a:r>
          </a:p>
        </p:txBody>
      </p:sp>
      <p:grpSp>
        <p:nvGrpSpPr>
          <p:cNvPr id="2" name="PA_组合 1"/>
          <p:cNvGrpSpPr/>
          <p:nvPr>
            <p:custDataLst>
              <p:tags r:id="rId4"/>
            </p:custDataLst>
          </p:nvPr>
        </p:nvGrpSpPr>
        <p:grpSpPr>
          <a:xfrm>
            <a:off x="4438650" y="5699901"/>
            <a:ext cx="1422400" cy="381000"/>
            <a:chOff x="4438650" y="5699901"/>
            <a:chExt cx="1422400" cy="381000"/>
          </a:xfrm>
        </p:grpSpPr>
        <p:sp>
          <p:nvSpPr>
            <p:cNvPr id="8" name="矩形 7"/>
            <p:cNvSpPr/>
            <p:nvPr/>
          </p:nvSpPr>
          <p:spPr>
            <a:xfrm>
              <a:off x="4438650" y="5699901"/>
              <a:ext cx="1422400" cy="381000"/>
            </a:xfrm>
            <a:prstGeom prst="rect">
              <a:avLst/>
            </a:prstGeom>
            <a:solidFill>
              <a:srgbClr val="3468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610845" y="5753788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汇报人：陈劲</a:t>
              </a:r>
            </a:p>
          </p:txBody>
        </p:sp>
      </p:grpSp>
      <p:grpSp>
        <p:nvGrpSpPr>
          <p:cNvPr id="4" name="PA_组合 3"/>
          <p:cNvGrpSpPr/>
          <p:nvPr>
            <p:custDataLst>
              <p:tags r:id="rId5"/>
            </p:custDataLst>
          </p:nvPr>
        </p:nvGrpSpPr>
        <p:grpSpPr>
          <a:xfrm>
            <a:off x="6330950" y="5699901"/>
            <a:ext cx="1422400" cy="381000"/>
            <a:chOff x="6330950" y="5699901"/>
            <a:chExt cx="1422400" cy="381000"/>
          </a:xfrm>
        </p:grpSpPr>
        <p:sp>
          <p:nvSpPr>
            <p:cNvPr id="9" name="矩形 8"/>
            <p:cNvSpPr/>
            <p:nvPr/>
          </p:nvSpPr>
          <p:spPr>
            <a:xfrm>
              <a:off x="6330950" y="5699901"/>
              <a:ext cx="1422400" cy="381000"/>
            </a:xfrm>
            <a:prstGeom prst="rect">
              <a:avLst/>
            </a:prstGeom>
            <a:solidFill>
              <a:srgbClr val="3468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35871" y="5753788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时间：</a:t>
              </a:r>
              <a:r>
                <a:rPr lang="en-US" altLang="zh-CN" sz="1200" dirty="0">
                  <a:solidFill>
                    <a:schemeClr val="bg1"/>
                  </a:solidFill>
                </a:rPr>
                <a:t>2023.08.08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19" t="1719" r="1719" b="17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02585" y="2566018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PART 02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09799" y="1590448"/>
            <a:ext cx="3362325" cy="3362325"/>
            <a:chOff x="1114425" y="1323975"/>
            <a:chExt cx="3362325" cy="336232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8775" y="1809750"/>
              <a:ext cx="2380093" cy="2280753"/>
            </a:xfrm>
            <a:prstGeom prst="rect">
              <a:avLst/>
            </a:prstGeom>
          </p:spPr>
        </p:pic>
        <p:sp>
          <p:nvSpPr>
            <p:cNvPr id="7" name="椭圆 6"/>
            <p:cNvSpPr/>
            <p:nvPr/>
          </p:nvSpPr>
          <p:spPr>
            <a:xfrm>
              <a:off x="1114425" y="1323975"/>
              <a:ext cx="3362325" cy="336232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102584" y="3276287"/>
            <a:ext cx="6044387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4000" b="1" dirty="0">
                <a:solidFill>
                  <a:prstClr val="white"/>
                </a:solidFill>
              </a:rPr>
              <a:t>近七日与一个半月前对比的统计分析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>
            <a:fillRect/>
          </a:stretch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>
            <a:fillRect/>
          </a:stretch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99980" y="103257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zh-CN" altLang="en-US" dirty="0">
                <a:solidFill>
                  <a:prstClr val="white"/>
                </a:solidFill>
              </a:rPr>
              <a:t>近七日与一个半月前对比的统计分析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756D46-5F5F-4F04-8622-69A751CC6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0691"/>
            <a:ext cx="12192000" cy="16166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1041B2B-5859-10F9-4B86-4EA12F32FF00}"/>
              </a:ext>
            </a:extLst>
          </p:cNvPr>
          <p:cNvSpPr txBox="1"/>
          <p:nvPr/>
        </p:nvSpPr>
        <p:spPr>
          <a:xfrm>
            <a:off x="1247553" y="5179525"/>
            <a:ext cx="969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计算得到近七日的日均销售额比一个半月前下降了</a:t>
            </a:r>
            <a:r>
              <a:rPr lang="en-US" altLang="zh-CN" sz="2800" dirty="0"/>
              <a:t>27118</a:t>
            </a:r>
            <a:r>
              <a:rPr lang="zh-CN" altLang="en-US" sz="2800" dirty="0"/>
              <a:t>元。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>
            <a:fillRect/>
          </a:stretch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>
            <a:fillRect/>
          </a:stretch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99980" y="103257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zh-CN" altLang="en-US" dirty="0">
                <a:solidFill>
                  <a:prstClr val="white"/>
                </a:solidFill>
              </a:rPr>
              <a:t>近七日与一个半月前对比的统计分析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041B2B-5859-10F9-4B86-4EA12F32FF00}"/>
              </a:ext>
            </a:extLst>
          </p:cNvPr>
          <p:cNvSpPr txBox="1"/>
          <p:nvPr/>
        </p:nvSpPr>
        <p:spPr>
          <a:xfrm>
            <a:off x="1084669" y="5197215"/>
            <a:ext cx="10022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计算得到近七日的售后发起率比一个半月前下降了</a:t>
            </a:r>
            <a:r>
              <a:rPr lang="en-US" altLang="zh-CN" sz="2800" dirty="0"/>
              <a:t>2.265%</a:t>
            </a:r>
            <a:r>
              <a:rPr lang="zh-CN" altLang="en-US" sz="2800" dirty="0"/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3DDC6D-3616-4B18-DFC2-18062D7B0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7407"/>
            <a:ext cx="12192000" cy="22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3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19" t="1719" r="1719" b="17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02585" y="2566018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PART 03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09799" y="1590448"/>
            <a:ext cx="3362325" cy="3362325"/>
            <a:chOff x="1114425" y="1323975"/>
            <a:chExt cx="3362325" cy="336232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8775" y="1809750"/>
              <a:ext cx="2380093" cy="2280753"/>
            </a:xfrm>
            <a:prstGeom prst="rect">
              <a:avLst/>
            </a:prstGeom>
          </p:spPr>
        </p:pic>
        <p:sp>
          <p:nvSpPr>
            <p:cNvPr id="7" name="椭圆 6"/>
            <p:cNvSpPr/>
            <p:nvPr/>
          </p:nvSpPr>
          <p:spPr>
            <a:xfrm>
              <a:off x="1114425" y="1323975"/>
              <a:ext cx="3362325" cy="336232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102584" y="3276287"/>
            <a:ext cx="604438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4000" b="1" dirty="0">
                <a:solidFill>
                  <a:prstClr val="white"/>
                </a:solidFill>
              </a:rPr>
              <a:t>整体性统计分析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>
            <a:fillRect/>
          </a:stretch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>
            <a:fillRect/>
          </a:stretch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08308" y="103257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zh-CN" altLang="en-US" dirty="0">
                <a:solidFill>
                  <a:prstClr val="white"/>
                </a:solidFill>
              </a:rPr>
              <a:t>整体性统计分析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8BAF2A-0DF4-AD5F-7F45-4D3FBBB9E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39" y="2080127"/>
            <a:ext cx="9913121" cy="22443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B8E11D9-C128-AFD5-E730-7167C9869D30}"/>
              </a:ext>
            </a:extLst>
          </p:cNvPr>
          <p:cNvSpPr txBox="1"/>
          <p:nvPr/>
        </p:nvSpPr>
        <p:spPr>
          <a:xfrm>
            <a:off x="2990849" y="5057775"/>
            <a:ext cx="621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查看所卖商品数量、总金额、客单价。</a:t>
            </a:r>
          </a:p>
        </p:txBody>
      </p:sp>
    </p:spTree>
    <p:extLst>
      <p:ext uri="{BB962C8B-B14F-4D97-AF65-F5344CB8AC3E}">
        <p14:creationId xmlns:p14="http://schemas.microsoft.com/office/powerpoint/2010/main" val="3274787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>
            <a:fillRect/>
          </a:stretch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>
            <a:fillRect/>
          </a:stretch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08308" y="103257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zh-CN" altLang="en-US" dirty="0">
                <a:solidFill>
                  <a:prstClr val="white"/>
                </a:solidFill>
              </a:rPr>
              <a:t>整体性统计分析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D3E227F-DECA-A3BC-A96F-E62EB9EE4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042"/>
            <a:ext cx="5948127" cy="2743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5AE18DF-1A9F-D7FD-200F-43E4D6D2F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06" y="1498042"/>
            <a:ext cx="5881421" cy="322814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70F4B92-C152-0FBB-7022-8FBD84E14B09}"/>
              </a:ext>
            </a:extLst>
          </p:cNvPr>
          <p:cNvSpPr txBox="1"/>
          <p:nvPr/>
        </p:nvSpPr>
        <p:spPr>
          <a:xfrm>
            <a:off x="730636" y="5423966"/>
            <a:ext cx="10730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商家应该与厂商沟通，重点备货销量以及销售规格最高的那些商品。</a:t>
            </a:r>
          </a:p>
        </p:txBody>
      </p:sp>
    </p:spTree>
    <p:extLst>
      <p:ext uri="{BB962C8B-B14F-4D97-AF65-F5344CB8AC3E}">
        <p14:creationId xmlns:p14="http://schemas.microsoft.com/office/powerpoint/2010/main" val="3601419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>
            <a:fillRect/>
          </a:stretch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>
            <a:fillRect/>
          </a:stretch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719" t="1719" r="1719" b="85942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08308" y="103257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zh-CN" altLang="en-US" dirty="0">
                <a:solidFill>
                  <a:prstClr val="white"/>
                </a:solidFill>
              </a:rPr>
              <a:t>整体性统计分析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DC2D339-3DC4-5EFB-203F-C9D68238C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922" y="2423073"/>
            <a:ext cx="4336156" cy="201185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DFF8D2D-2573-3D4D-D658-B3A382F5B36F}"/>
              </a:ext>
            </a:extLst>
          </p:cNvPr>
          <p:cNvSpPr txBox="1"/>
          <p:nvPr/>
        </p:nvSpPr>
        <p:spPr>
          <a:xfrm>
            <a:off x="3062337" y="5474095"/>
            <a:ext cx="686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付款金额前五十的订单进行分析。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CBDFF0F-54CD-F9F1-19EB-58EA1A834C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79" y="2156349"/>
            <a:ext cx="6248942" cy="25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54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>
            <a:fillRect/>
          </a:stretch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>
            <a:fillRect/>
          </a:stretch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08308" y="103257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zh-CN" altLang="en-US" dirty="0">
                <a:solidFill>
                  <a:prstClr val="white"/>
                </a:solidFill>
              </a:rPr>
              <a:t>整体性统计分析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DFF8D2D-2573-3D4D-D658-B3A382F5B36F}"/>
              </a:ext>
            </a:extLst>
          </p:cNvPr>
          <p:cNvSpPr txBox="1"/>
          <p:nvPr/>
        </p:nvSpPr>
        <p:spPr>
          <a:xfrm>
            <a:off x="1904141" y="5896009"/>
            <a:ext cx="8383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分析异常订单数据，频繁出现用户但实际未付款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511764-D345-72DE-0FEA-155FE86C5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1143"/>
            <a:ext cx="12192000" cy="46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9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19" t="1719" r="1719" b="17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02585" y="2566018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PART 04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09799" y="1590448"/>
            <a:ext cx="3362325" cy="3362325"/>
            <a:chOff x="1114425" y="1323975"/>
            <a:chExt cx="3362325" cy="336232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8775" y="1809750"/>
              <a:ext cx="2380093" cy="2280753"/>
            </a:xfrm>
            <a:prstGeom prst="rect">
              <a:avLst/>
            </a:prstGeom>
          </p:spPr>
        </p:pic>
        <p:sp>
          <p:nvSpPr>
            <p:cNvPr id="7" name="椭圆 6"/>
            <p:cNvSpPr/>
            <p:nvPr/>
          </p:nvSpPr>
          <p:spPr>
            <a:xfrm>
              <a:off x="1114425" y="1323975"/>
              <a:ext cx="3362325" cy="336232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102584" y="3276287"/>
            <a:ext cx="604438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4000" b="1" dirty="0">
                <a:solidFill>
                  <a:prstClr val="white"/>
                </a:solidFill>
              </a:rPr>
              <a:t>时间转化分析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>
            <a:fillRect/>
          </a:stretch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>
            <a:fillRect/>
          </a:stretch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64791" y="10325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zh-CN" altLang="en-US" dirty="0">
                <a:solidFill>
                  <a:prstClr val="white"/>
                </a:solidFill>
              </a:rPr>
              <a:t>时间转化分析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56E96BD-A269-318A-FF8F-9D6A8E1E0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5" y="1117244"/>
            <a:ext cx="7721997" cy="504215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9BF40BF-51F0-C45E-1513-AC408AD02685}"/>
              </a:ext>
            </a:extLst>
          </p:cNvPr>
          <p:cNvSpPr txBox="1"/>
          <p:nvPr/>
        </p:nvSpPr>
        <p:spPr>
          <a:xfrm>
            <a:off x="8420986" y="3429000"/>
            <a:ext cx="34874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按天分组，计算出每天的付款所用时间。</a:t>
            </a:r>
          </a:p>
        </p:txBody>
      </p:sp>
    </p:spTree>
    <p:extLst>
      <p:ext uri="{BB962C8B-B14F-4D97-AF65-F5344CB8AC3E}">
        <p14:creationId xmlns:p14="http://schemas.microsoft.com/office/powerpoint/2010/main" val="364131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>
            <a:fillRect/>
          </a:stretch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>
            <a:fillRect/>
          </a:stretch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94627" y="103257"/>
            <a:ext cx="300274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CONTENTS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169884" y="1781638"/>
            <a:ext cx="7852230" cy="523220"/>
            <a:chOff x="2169884" y="1781638"/>
            <a:chExt cx="7852230" cy="523220"/>
          </a:xfrm>
        </p:grpSpPr>
        <p:grpSp>
          <p:nvGrpSpPr>
            <p:cNvPr id="10" name="组合 9"/>
            <p:cNvGrpSpPr/>
            <p:nvPr/>
          </p:nvGrpSpPr>
          <p:grpSpPr>
            <a:xfrm>
              <a:off x="2387599" y="1787212"/>
              <a:ext cx="7634515" cy="507531"/>
              <a:chOff x="2090056" y="1653862"/>
              <a:chExt cx="7634515" cy="88537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090056" y="1653862"/>
                <a:ext cx="1088571" cy="885372"/>
              </a:xfrm>
              <a:prstGeom prst="rect">
                <a:avLst/>
              </a:prstGeom>
              <a:gradFill flip="none" rotWithShape="1">
                <a:gsLst>
                  <a:gs pos="50000">
                    <a:srgbClr val="499B99"/>
                  </a:gs>
                  <a:gs pos="50000">
                    <a:srgbClr val="3468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396342" y="1653862"/>
                <a:ext cx="6328229" cy="885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4163655" y="1821707"/>
              <a:ext cx="50034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认识大数据时代 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2169884" y="1781638"/>
              <a:ext cx="1524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69884" y="2638771"/>
            <a:ext cx="7852230" cy="523220"/>
            <a:chOff x="2169884" y="2638771"/>
            <a:chExt cx="7852230" cy="523220"/>
          </a:xfrm>
        </p:grpSpPr>
        <p:grpSp>
          <p:nvGrpSpPr>
            <p:cNvPr id="27" name="组合 26"/>
            <p:cNvGrpSpPr/>
            <p:nvPr/>
          </p:nvGrpSpPr>
          <p:grpSpPr>
            <a:xfrm>
              <a:off x="2387599" y="2644345"/>
              <a:ext cx="7634515" cy="507531"/>
              <a:chOff x="2090056" y="1653862"/>
              <a:chExt cx="7634515" cy="885372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090056" y="1653862"/>
                <a:ext cx="1088571" cy="885372"/>
              </a:xfrm>
              <a:prstGeom prst="rect">
                <a:avLst/>
              </a:prstGeom>
              <a:gradFill flip="none" rotWithShape="1">
                <a:gsLst>
                  <a:gs pos="50000">
                    <a:srgbClr val="499B99"/>
                  </a:gs>
                  <a:gs pos="50000">
                    <a:srgbClr val="3468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396342" y="1653862"/>
                <a:ext cx="6328229" cy="885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4163655" y="2678840"/>
              <a:ext cx="50034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大数据的应用领域 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2169884" y="2638771"/>
              <a:ext cx="1524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69884" y="3495904"/>
            <a:ext cx="7852230" cy="523220"/>
            <a:chOff x="2169884" y="3495904"/>
            <a:chExt cx="7852230" cy="523220"/>
          </a:xfrm>
        </p:grpSpPr>
        <p:grpSp>
          <p:nvGrpSpPr>
            <p:cNvPr id="33" name="组合 32"/>
            <p:cNvGrpSpPr/>
            <p:nvPr/>
          </p:nvGrpSpPr>
          <p:grpSpPr>
            <a:xfrm>
              <a:off x="2387599" y="3501478"/>
              <a:ext cx="7634515" cy="507531"/>
              <a:chOff x="2090056" y="1653862"/>
              <a:chExt cx="7634515" cy="88537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090056" y="1653862"/>
                <a:ext cx="1088571" cy="885372"/>
              </a:xfrm>
              <a:prstGeom prst="rect">
                <a:avLst/>
              </a:prstGeom>
              <a:gradFill flip="none" rotWithShape="1">
                <a:gsLst>
                  <a:gs pos="50000">
                    <a:srgbClr val="499B99"/>
                  </a:gs>
                  <a:gs pos="50000">
                    <a:srgbClr val="3468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396342" y="1653862"/>
                <a:ext cx="6328229" cy="885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4163655" y="3535973"/>
              <a:ext cx="50034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大数据时代的机遇与挑战 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2169884" y="3495904"/>
              <a:ext cx="1524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69884" y="4353037"/>
            <a:ext cx="7852230" cy="523220"/>
            <a:chOff x="2169884" y="4353037"/>
            <a:chExt cx="7852230" cy="523220"/>
          </a:xfrm>
        </p:grpSpPr>
        <p:grpSp>
          <p:nvGrpSpPr>
            <p:cNvPr id="39" name="组合 38"/>
            <p:cNvGrpSpPr/>
            <p:nvPr/>
          </p:nvGrpSpPr>
          <p:grpSpPr>
            <a:xfrm>
              <a:off x="2387599" y="4358611"/>
              <a:ext cx="7634515" cy="507531"/>
              <a:chOff x="2090056" y="1653862"/>
              <a:chExt cx="7634515" cy="885372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2090056" y="1653862"/>
                <a:ext cx="1088571" cy="885372"/>
              </a:xfrm>
              <a:prstGeom prst="rect">
                <a:avLst/>
              </a:prstGeom>
              <a:gradFill flip="none" rotWithShape="1">
                <a:gsLst>
                  <a:gs pos="50000">
                    <a:srgbClr val="499B99"/>
                  </a:gs>
                  <a:gs pos="50000">
                    <a:srgbClr val="3468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396342" y="1653862"/>
                <a:ext cx="6328229" cy="885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4163655" y="4393106"/>
              <a:ext cx="50034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大数据需要哪些支撑技术 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2169884" y="4353037"/>
              <a:ext cx="1524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04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69884" y="5210170"/>
            <a:ext cx="7852230" cy="523220"/>
            <a:chOff x="2169884" y="5210170"/>
            <a:chExt cx="7852230" cy="523220"/>
          </a:xfrm>
        </p:grpSpPr>
        <p:grpSp>
          <p:nvGrpSpPr>
            <p:cNvPr id="45" name="组合 44"/>
            <p:cNvGrpSpPr/>
            <p:nvPr/>
          </p:nvGrpSpPr>
          <p:grpSpPr>
            <a:xfrm>
              <a:off x="2387599" y="5215744"/>
              <a:ext cx="7634515" cy="507531"/>
              <a:chOff x="2090056" y="1653862"/>
              <a:chExt cx="7634515" cy="885372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090056" y="1653862"/>
                <a:ext cx="1088571" cy="885372"/>
              </a:xfrm>
              <a:prstGeom prst="rect">
                <a:avLst/>
              </a:prstGeom>
              <a:gradFill flip="none" rotWithShape="1">
                <a:gsLst>
                  <a:gs pos="50000">
                    <a:srgbClr val="499B99"/>
                  </a:gs>
                  <a:gs pos="50000">
                    <a:srgbClr val="3468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396342" y="1653862"/>
                <a:ext cx="6328229" cy="885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4163655" y="5250239"/>
              <a:ext cx="50034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大数据架构和具体实现 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2169884" y="5210170"/>
              <a:ext cx="1524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05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>
            <a:fillRect/>
          </a:stretch>
        </p:blipFill>
        <p:spPr>
          <a:xfrm>
            <a:off x="0" y="796612"/>
            <a:ext cx="12192000" cy="213038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>
            <a:fillRect/>
          </a:stretch>
        </p:blipFill>
        <p:spPr>
          <a:xfrm>
            <a:off x="0" y="19050"/>
            <a:ext cx="12192000" cy="876300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4594627" y="122307"/>
            <a:ext cx="300274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CONTENTS</a:t>
            </a:r>
            <a:endParaRPr lang="zh-CN" altLang="en-US" dirty="0"/>
          </a:p>
        </p:txBody>
      </p:sp>
      <p:grpSp>
        <p:nvGrpSpPr>
          <p:cNvPr id="51" name="组合 50"/>
          <p:cNvGrpSpPr/>
          <p:nvPr/>
        </p:nvGrpSpPr>
        <p:grpSpPr>
          <a:xfrm>
            <a:off x="2169884" y="1800688"/>
            <a:ext cx="7852230" cy="523220"/>
            <a:chOff x="2169884" y="1781638"/>
            <a:chExt cx="7852230" cy="523220"/>
          </a:xfrm>
        </p:grpSpPr>
        <p:grpSp>
          <p:nvGrpSpPr>
            <p:cNvPr id="52" name="组合 51"/>
            <p:cNvGrpSpPr/>
            <p:nvPr/>
          </p:nvGrpSpPr>
          <p:grpSpPr>
            <a:xfrm>
              <a:off x="2387599" y="1787212"/>
              <a:ext cx="7634515" cy="507531"/>
              <a:chOff x="2090056" y="1653862"/>
              <a:chExt cx="7634515" cy="885372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090056" y="1653862"/>
                <a:ext cx="1088571" cy="885372"/>
              </a:xfrm>
              <a:prstGeom prst="rect">
                <a:avLst/>
              </a:prstGeom>
              <a:gradFill flip="none" rotWithShape="1">
                <a:gsLst>
                  <a:gs pos="50000">
                    <a:srgbClr val="499B99"/>
                  </a:gs>
                  <a:gs pos="50000">
                    <a:srgbClr val="3468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396342" y="1653862"/>
                <a:ext cx="6328229" cy="885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4163655" y="1821707"/>
              <a:ext cx="50034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数据预处理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2169884" y="1781638"/>
              <a:ext cx="1524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169884" y="2657821"/>
            <a:ext cx="7852230" cy="523220"/>
            <a:chOff x="2169884" y="2638771"/>
            <a:chExt cx="7852230" cy="523220"/>
          </a:xfrm>
        </p:grpSpPr>
        <p:grpSp>
          <p:nvGrpSpPr>
            <p:cNvPr id="58" name="组合 57"/>
            <p:cNvGrpSpPr/>
            <p:nvPr/>
          </p:nvGrpSpPr>
          <p:grpSpPr>
            <a:xfrm>
              <a:off x="2387599" y="2644345"/>
              <a:ext cx="7634515" cy="507531"/>
              <a:chOff x="2090056" y="1653862"/>
              <a:chExt cx="7634515" cy="885372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2090056" y="1653862"/>
                <a:ext cx="1088571" cy="885372"/>
              </a:xfrm>
              <a:prstGeom prst="rect">
                <a:avLst/>
              </a:prstGeom>
              <a:gradFill flip="none" rotWithShape="1">
                <a:gsLst>
                  <a:gs pos="50000">
                    <a:srgbClr val="499B99"/>
                  </a:gs>
                  <a:gs pos="50000">
                    <a:srgbClr val="3468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3396342" y="1653862"/>
                <a:ext cx="6328229" cy="885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59" name="矩形 58"/>
            <p:cNvSpPr/>
            <p:nvPr/>
          </p:nvSpPr>
          <p:spPr>
            <a:xfrm>
              <a:off x="4163655" y="2678840"/>
              <a:ext cx="5561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近七日与一个半月前对比的统计分析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2169884" y="2638771"/>
              <a:ext cx="1524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2169884" y="3514954"/>
            <a:ext cx="7852230" cy="523220"/>
            <a:chOff x="2169884" y="3495904"/>
            <a:chExt cx="7852230" cy="523220"/>
          </a:xfrm>
        </p:grpSpPr>
        <p:grpSp>
          <p:nvGrpSpPr>
            <p:cNvPr id="64" name="组合 63"/>
            <p:cNvGrpSpPr/>
            <p:nvPr/>
          </p:nvGrpSpPr>
          <p:grpSpPr>
            <a:xfrm>
              <a:off x="2387599" y="3501478"/>
              <a:ext cx="7634515" cy="507531"/>
              <a:chOff x="2090056" y="1653862"/>
              <a:chExt cx="7634515" cy="885372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2090056" y="1653862"/>
                <a:ext cx="1088571" cy="885372"/>
              </a:xfrm>
              <a:prstGeom prst="rect">
                <a:avLst/>
              </a:prstGeom>
              <a:gradFill flip="none" rotWithShape="1">
                <a:gsLst>
                  <a:gs pos="50000">
                    <a:srgbClr val="499B99"/>
                  </a:gs>
                  <a:gs pos="50000">
                    <a:srgbClr val="3468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3396342" y="1653862"/>
                <a:ext cx="6328229" cy="885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65" name="矩形 64"/>
            <p:cNvSpPr/>
            <p:nvPr/>
          </p:nvSpPr>
          <p:spPr>
            <a:xfrm>
              <a:off x="4163655" y="3535973"/>
              <a:ext cx="50034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整体性统计分析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2169884" y="3495904"/>
              <a:ext cx="1524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169884" y="4372087"/>
            <a:ext cx="7852230" cy="523220"/>
            <a:chOff x="2169884" y="4353037"/>
            <a:chExt cx="7852230" cy="523220"/>
          </a:xfrm>
        </p:grpSpPr>
        <p:grpSp>
          <p:nvGrpSpPr>
            <p:cNvPr id="70" name="组合 69"/>
            <p:cNvGrpSpPr/>
            <p:nvPr/>
          </p:nvGrpSpPr>
          <p:grpSpPr>
            <a:xfrm>
              <a:off x="2387599" y="4358611"/>
              <a:ext cx="7634515" cy="507531"/>
              <a:chOff x="2090056" y="1653862"/>
              <a:chExt cx="7634515" cy="885372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2090056" y="1653862"/>
                <a:ext cx="1088571" cy="885372"/>
              </a:xfrm>
              <a:prstGeom prst="rect">
                <a:avLst/>
              </a:prstGeom>
              <a:gradFill flip="none" rotWithShape="1">
                <a:gsLst>
                  <a:gs pos="50000">
                    <a:srgbClr val="499B99"/>
                  </a:gs>
                  <a:gs pos="50000">
                    <a:srgbClr val="3468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396342" y="1653862"/>
                <a:ext cx="6328229" cy="885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71" name="矩形 70"/>
            <p:cNvSpPr/>
            <p:nvPr/>
          </p:nvSpPr>
          <p:spPr>
            <a:xfrm>
              <a:off x="4163655" y="4393106"/>
              <a:ext cx="50034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时间转化分析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2169884" y="4353037"/>
              <a:ext cx="1524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04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169884" y="5229220"/>
            <a:ext cx="7852230" cy="523220"/>
            <a:chOff x="2169884" y="5210170"/>
            <a:chExt cx="7852230" cy="523220"/>
          </a:xfrm>
        </p:grpSpPr>
        <p:grpSp>
          <p:nvGrpSpPr>
            <p:cNvPr id="76" name="组合 75"/>
            <p:cNvGrpSpPr/>
            <p:nvPr/>
          </p:nvGrpSpPr>
          <p:grpSpPr>
            <a:xfrm>
              <a:off x="2387599" y="5215744"/>
              <a:ext cx="7634515" cy="507531"/>
              <a:chOff x="2090056" y="1653862"/>
              <a:chExt cx="7634515" cy="885372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2090056" y="1653862"/>
                <a:ext cx="1088571" cy="885372"/>
              </a:xfrm>
              <a:prstGeom prst="rect">
                <a:avLst/>
              </a:prstGeom>
              <a:gradFill flip="none" rotWithShape="1">
                <a:gsLst>
                  <a:gs pos="50000">
                    <a:srgbClr val="499B99"/>
                  </a:gs>
                  <a:gs pos="50000">
                    <a:srgbClr val="3468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3396342" y="1653862"/>
                <a:ext cx="6328229" cy="885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77" name="矩形 76"/>
            <p:cNvSpPr/>
            <p:nvPr/>
          </p:nvSpPr>
          <p:spPr>
            <a:xfrm>
              <a:off x="4163655" y="5250239"/>
              <a:ext cx="50034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退款数据分析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2169884" y="5210170"/>
              <a:ext cx="1524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05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705181A-77D7-1731-D36E-1419D56C5F3E}"/>
              </a:ext>
            </a:extLst>
          </p:cNvPr>
          <p:cNvGrpSpPr/>
          <p:nvPr/>
        </p:nvGrpSpPr>
        <p:grpSpPr>
          <a:xfrm>
            <a:off x="2169884" y="6061388"/>
            <a:ext cx="7852230" cy="523220"/>
            <a:chOff x="2169884" y="5210170"/>
            <a:chExt cx="7852230" cy="52322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0DFE3DE-9114-AF6B-4226-6915D0010DF1}"/>
                </a:ext>
              </a:extLst>
            </p:cNvPr>
            <p:cNvGrpSpPr/>
            <p:nvPr/>
          </p:nvGrpSpPr>
          <p:grpSpPr>
            <a:xfrm>
              <a:off x="2387599" y="5215744"/>
              <a:ext cx="7634515" cy="507531"/>
              <a:chOff x="2090056" y="1653862"/>
              <a:chExt cx="7634515" cy="88537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C164A66-9015-0E87-292F-6BD7EC181ABE}"/>
                  </a:ext>
                </a:extLst>
              </p:cNvPr>
              <p:cNvSpPr/>
              <p:nvPr/>
            </p:nvSpPr>
            <p:spPr>
              <a:xfrm>
                <a:off x="2090056" y="1653862"/>
                <a:ext cx="1088571" cy="885372"/>
              </a:xfrm>
              <a:prstGeom prst="rect">
                <a:avLst/>
              </a:prstGeom>
              <a:gradFill flip="none" rotWithShape="1">
                <a:gsLst>
                  <a:gs pos="50000">
                    <a:srgbClr val="499B99"/>
                  </a:gs>
                  <a:gs pos="50000">
                    <a:srgbClr val="3468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301007C-133A-4261-DECB-9C7A58367525}"/>
                  </a:ext>
                </a:extLst>
              </p:cNvPr>
              <p:cNvSpPr/>
              <p:nvPr/>
            </p:nvSpPr>
            <p:spPr>
              <a:xfrm>
                <a:off x="3396342" y="1653862"/>
                <a:ext cx="6328229" cy="885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B3616B7-7EB6-E46D-DD6A-0B652C3BDCA0}"/>
                </a:ext>
              </a:extLst>
            </p:cNvPr>
            <p:cNvSpPr/>
            <p:nvPr/>
          </p:nvSpPr>
          <p:spPr>
            <a:xfrm>
              <a:off x="4163655" y="5250239"/>
              <a:ext cx="50034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决策建议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57941D4-290B-8EFB-72D4-AF7556D99964}"/>
                </a:ext>
              </a:extLst>
            </p:cNvPr>
            <p:cNvSpPr/>
            <p:nvPr/>
          </p:nvSpPr>
          <p:spPr>
            <a:xfrm>
              <a:off x="2169884" y="5210170"/>
              <a:ext cx="1524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06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>
            <a:fillRect/>
          </a:stretch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>
            <a:fillRect/>
          </a:stretch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64791" y="10325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zh-CN" altLang="en-US" dirty="0">
                <a:solidFill>
                  <a:prstClr val="white"/>
                </a:solidFill>
              </a:rPr>
              <a:t>时间转化分析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57A37B7-9764-4FC1-8A06-5DFF5327F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11" y="1061800"/>
            <a:ext cx="9462978" cy="51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6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19" t="1719" r="1719" b="17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02585" y="2566018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PART 05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09799" y="1590448"/>
            <a:ext cx="3362325" cy="3362325"/>
            <a:chOff x="1114425" y="1323975"/>
            <a:chExt cx="3362325" cy="336232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8775" y="1809750"/>
              <a:ext cx="2380093" cy="2280753"/>
            </a:xfrm>
            <a:prstGeom prst="rect">
              <a:avLst/>
            </a:prstGeom>
          </p:spPr>
        </p:pic>
        <p:sp>
          <p:nvSpPr>
            <p:cNvPr id="7" name="椭圆 6"/>
            <p:cNvSpPr/>
            <p:nvPr/>
          </p:nvSpPr>
          <p:spPr>
            <a:xfrm>
              <a:off x="1114425" y="1323975"/>
              <a:ext cx="3362325" cy="336232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102584" y="3276287"/>
            <a:ext cx="604438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4000" b="1" dirty="0">
                <a:solidFill>
                  <a:prstClr val="white"/>
                </a:solidFill>
              </a:rPr>
              <a:t>退款数据分析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>
            <a:fillRect/>
          </a:stretch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>
            <a:fillRect/>
          </a:stretch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64790" y="10325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zh-CN" altLang="en-US" dirty="0">
                <a:solidFill>
                  <a:prstClr val="white"/>
                </a:solidFill>
              </a:rPr>
              <a:t>退款数据分析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3EEAE1-BD96-D805-45AC-A583BEAD9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32" y="1108132"/>
            <a:ext cx="5035809" cy="49723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051CCE7-4C8B-C0ED-5203-0C996643DDED}"/>
              </a:ext>
            </a:extLst>
          </p:cNvPr>
          <p:cNvSpPr txBox="1"/>
          <p:nvPr/>
        </p:nvSpPr>
        <p:spPr>
          <a:xfrm>
            <a:off x="6312196" y="3340727"/>
            <a:ext cx="5752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分别计算了开启了售后的流量体裁数据以及总订单的流量体裁数据。</a:t>
            </a:r>
          </a:p>
        </p:txBody>
      </p:sp>
    </p:spTree>
    <p:extLst>
      <p:ext uri="{BB962C8B-B14F-4D97-AF65-F5344CB8AC3E}">
        <p14:creationId xmlns:p14="http://schemas.microsoft.com/office/powerpoint/2010/main" val="86010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>
            <a:fillRect/>
          </a:stretch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>
            <a:fillRect/>
          </a:stretch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64790" y="10325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zh-CN" altLang="en-US" dirty="0">
                <a:solidFill>
                  <a:prstClr val="white"/>
                </a:solidFill>
              </a:rPr>
              <a:t>退款数据分析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51CCE7-4C8B-C0ED-5203-0C996643DDED}"/>
              </a:ext>
            </a:extLst>
          </p:cNvPr>
          <p:cNvSpPr txBox="1"/>
          <p:nvPr/>
        </p:nvSpPr>
        <p:spPr>
          <a:xfrm>
            <a:off x="2367515" y="5711234"/>
            <a:ext cx="7456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加强对这三个渠道的描述真实性，减少退货率。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CF546B-D9EF-4398-21EB-4DED8FF8C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70" y="1318157"/>
            <a:ext cx="9912859" cy="37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8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19" t="1719" r="1719" b="17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02585" y="2566018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PART 05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09799" y="1590448"/>
            <a:ext cx="3362325" cy="3362325"/>
            <a:chOff x="1114425" y="1323975"/>
            <a:chExt cx="3362325" cy="336232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8775" y="1809750"/>
              <a:ext cx="2380093" cy="2280753"/>
            </a:xfrm>
            <a:prstGeom prst="rect">
              <a:avLst/>
            </a:prstGeom>
          </p:spPr>
        </p:pic>
        <p:sp>
          <p:nvSpPr>
            <p:cNvPr id="7" name="椭圆 6"/>
            <p:cNvSpPr/>
            <p:nvPr/>
          </p:nvSpPr>
          <p:spPr>
            <a:xfrm>
              <a:off x="1114425" y="1323975"/>
              <a:ext cx="3362325" cy="336232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102584" y="3276287"/>
            <a:ext cx="604438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4000" b="1" dirty="0">
                <a:solidFill>
                  <a:prstClr val="white"/>
                </a:solidFill>
              </a:rPr>
              <a:t>决策建议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0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>
            <a:fillRect/>
          </a:stretch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>
            <a:fillRect/>
          </a:stretch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77751" y="1032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zh-CN" altLang="en-US" dirty="0">
                <a:solidFill>
                  <a:prstClr val="white"/>
                </a:solidFill>
              </a:rPr>
              <a:t>决策建议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B0FA9A-AF6A-F084-7F28-9E40C7736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75" y="1048418"/>
            <a:ext cx="5270342" cy="55482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E4C459E-3C39-64F2-901D-76F95633F571}"/>
              </a:ext>
            </a:extLst>
          </p:cNvPr>
          <p:cNvSpPr txBox="1"/>
          <p:nvPr/>
        </p:nvSpPr>
        <p:spPr>
          <a:xfrm>
            <a:off x="7072492" y="1588705"/>
            <a:ext cx="32623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定义一个函数，将地区分为华中、华南、华北、华东、西南、西北、东北七个地区、为数据新增一列并填入其所在地区，计算各地区的订单量，并合理安排仓库储备。</a:t>
            </a:r>
          </a:p>
        </p:txBody>
      </p:sp>
    </p:spTree>
    <p:extLst>
      <p:ext uri="{BB962C8B-B14F-4D97-AF65-F5344CB8AC3E}">
        <p14:creationId xmlns:p14="http://schemas.microsoft.com/office/powerpoint/2010/main" val="248100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>
            <a:fillRect/>
          </a:stretch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>
            <a:fillRect/>
          </a:stretch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77751" y="1032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zh-CN" altLang="en-US" dirty="0">
                <a:solidFill>
                  <a:prstClr val="white"/>
                </a:solidFill>
              </a:rPr>
              <a:t>决策建议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4C459E-3C39-64F2-901D-76F95633F571}"/>
              </a:ext>
            </a:extLst>
          </p:cNvPr>
          <p:cNvSpPr txBox="1"/>
          <p:nvPr/>
        </p:nvSpPr>
        <p:spPr>
          <a:xfrm>
            <a:off x="3015686" y="5867400"/>
            <a:ext cx="5225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为用户活跃的时间段增设直播。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F98F8D-835F-6211-10BF-CD3E80A50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799" y="1065485"/>
            <a:ext cx="8122401" cy="4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2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719" t="1719" r="1719" b="17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143" y="718742"/>
            <a:ext cx="3773714" cy="245684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64511" y="3582198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defRPr sz="6600">
                <a:solidFill>
                  <a:schemeClr val="bg1"/>
                </a:solidFill>
                <a:latin typeface="腾讯体 W7" panose="020C08030202040F0204" pitchFamily="34" charset="-122"/>
                <a:ea typeface="腾讯体 W7" panose="020C08030202040F0204" pitchFamily="34" charset="-122"/>
              </a:defRPr>
            </a:lvl1pPr>
          </a:lstStyle>
          <a:p>
            <a:r>
              <a:rPr lang="zh-CN" altLang="en-US" dirty="0"/>
              <a:t>感谢您的观看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438650" y="5699901"/>
            <a:ext cx="1422400" cy="381000"/>
            <a:chOff x="4438650" y="5699901"/>
            <a:chExt cx="1422400" cy="381000"/>
          </a:xfrm>
        </p:grpSpPr>
        <p:sp>
          <p:nvSpPr>
            <p:cNvPr id="13" name="矩形 12"/>
            <p:cNvSpPr/>
            <p:nvPr/>
          </p:nvSpPr>
          <p:spPr>
            <a:xfrm>
              <a:off x="4438650" y="5699901"/>
              <a:ext cx="1422400" cy="381000"/>
            </a:xfrm>
            <a:prstGeom prst="rect">
              <a:avLst/>
            </a:prstGeom>
            <a:solidFill>
              <a:srgbClr val="3468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610845" y="5753788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汇报人：陈劲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330950" y="5699901"/>
            <a:ext cx="1422400" cy="381000"/>
            <a:chOff x="6330950" y="5699901"/>
            <a:chExt cx="1422400" cy="381000"/>
          </a:xfrm>
        </p:grpSpPr>
        <p:sp>
          <p:nvSpPr>
            <p:cNvPr id="16" name="矩形 15"/>
            <p:cNvSpPr/>
            <p:nvPr/>
          </p:nvSpPr>
          <p:spPr>
            <a:xfrm>
              <a:off x="6330950" y="5699901"/>
              <a:ext cx="1422400" cy="381000"/>
            </a:xfrm>
            <a:prstGeom prst="rect">
              <a:avLst/>
            </a:prstGeom>
            <a:solidFill>
              <a:srgbClr val="3468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335869" y="5753788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时间：</a:t>
              </a:r>
              <a:r>
                <a:rPr lang="en-US" altLang="zh-CN" sz="1200" dirty="0">
                  <a:solidFill>
                    <a:schemeClr val="bg1"/>
                  </a:solidFill>
                </a:rPr>
                <a:t>2023.08.08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19" t="1719" r="1719" b="17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02585" y="2566018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PART 01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09799" y="1590448"/>
            <a:ext cx="3362325" cy="3362325"/>
            <a:chOff x="1114425" y="1323975"/>
            <a:chExt cx="3362325" cy="336232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8775" y="1809750"/>
              <a:ext cx="2380093" cy="2280753"/>
            </a:xfrm>
            <a:prstGeom prst="rect">
              <a:avLst/>
            </a:prstGeom>
          </p:spPr>
        </p:pic>
        <p:sp>
          <p:nvSpPr>
            <p:cNvPr id="7" name="椭圆 6"/>
            <p:cNvSpPr/>
            <p:nvPr/>
          </p:nvSpPr>
          <p:spPr>
            <a:xfrm>
              <a:off x="1114425" y="1323975"/>
              <a:ext cx="3362325" cy="336232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102584" y="3276287"/>
            <a:ext cx="604438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数据预处理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>
            <a:fillRect/>
          </a:stretch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>
            <a:fillRect/>
          </a:stretch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21268" y="10325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数据预处理</a:t>
            </a:r>
          </a:p>
        </p:txBody>
      </p:sp>
      <p:sp>
        <p:nvSpPr>
          <p:cNvPr id="19" name="椭圆 10"/>
          <p:cNvSpPr/>
          <p:nvPr/>
        </p:nvSpPr>
        <p:spPr>
          <a:xfrm>
            <a:off x="2786218" y="3598840"/>
            <a:ext cx="952135" cy="1019120"/>
          </a:xfrm>
          <a:custGeom>
            <a:avLst/>
            <a:gdLst>
              <a:gd name="connsiteX0" fmla="*/ 270013 w 315913"/>
              <a:gd name="connsiteY0" fmla="*/ 244475 h 338138"/>
              <a:gd name="connsiteX1" fmla="*/ 315913 w 315913"/>
              <a:gd name="connsiteY1" fmla="*/ 290647 h 338138"/>
              <a:gd name="connsiteX2" fmla="*/ 315913 w 315913"/>
              <a:gd name="connsiteY2" fmla="*/ 331542 h 338138"/>
              <a:gd name="connsiteX3" fmla="*/ 313290 w 315913"/>
              <a:gd name="connsiteY3" fmla="*/ 335500 h 338138"/>
              <a:gd name="connsiteX4" fmla="*/ 309356 w 315913"/>
              <a:gd name="connsiteY4" fmla="*/ 338138 h 338138"/>
              <a:gd name="connsiteX5" fmla="*/ 231982 w 315913"/>
              <a:gd name="connsiteY5" fmla="*/ 338138 h 338138"/>
              <a:gd name="connsiteX6" fmla="*/ 225425 w 315913"/>
              <a:gd name="connsiteY6" fmla="*/ 331542 h 338138"/>
              <a:gd name="connsiteX7" fmla="*/ 225425 w 315913"/>
              <a:gd name="connsiteY7" fmla="*/ 290647 h 338138"/>
              <a:gd name="connsiteX8" fmla="*/ 270013 w 315913"/>
              <a:gd name="connsiteY8" fmla="*/ 244475 h 338138"/>
              <a:gd name="connsiteX9" fmla="*/ 157956 w 315913"/>
              <a:gd name="connsiteY9" fmla="*/ 244475 h 338138"/>
              <a:gd name="connsiteX10" fmla="*/ 203200 w 315913"/>
              <a:gd name="connsiteY10" fmla="*/ 290647 h 338138"/>
              <a:gd name="connsiteX11" fmla="*/ 203200 w 315913"/>
              <a:gd name="connsiteY11" fmla="*/ 331542 h 338138"/>
              <a:gd name="connsiteX12" fmla="*/ 201869 w 315913"/>
              <a:gd name="connsiteY12" fmla="*/ 335500 h 338138"/>
              <a:gd name="connsiteX13" fmla="*/ 196546 w 315913"/>
              <a:gd name="connsiteY13" fmla="*/ 338138 h 338138"/>
              <a:gd name="connsiteX14" fmla="*/ 119365 w 315913"/>
              <a:gd name="connsiteY14" fmla="*/ 338138 h 338138"/>
              <a:gd name="connsiteX15" fmla="*/ 112712 w 315913"/>
              <a:gd name="connsiteY15" fmla="*/ 331542 h 338138"/>
              <a:gd name="connsiteX16" fmla="*/ 112712 w 315913"/>
              <a:gd name="connsiteY16" fmla="*/ 290647 h 338138"/>
              <a:gd name="connsiteX17" fmla="*/ 157956 w 315913"/>
              <a:gd name="connsiteY17" fmla="*/ 244475 h 338138"/>
              <a:gd name="connsiteX18" fmla="*/ 45900 w 315913"/>
              <a:gd name="connsiteY18" fmla="*/ 244475 h 338138"/>
              <a:gd name="connsiteX19" fmla="*/ 90488 w 315913"/>
              <a:gd name="connsiteY19" fmla="*/ 290647 h 338138"/>
              <a:gd name="connsiteX20" fmla="*/ 90488 w 315913"/>
              <a:gd name="connsiteY20" fmla="*/ 331542 h 338138"/>
              <a:gd name="connsiteX21" fmla="*/ 89176 w 315913"/>
              <a:gd name="connsiteY21" fmla="*/ 335500 h 338138"/>
              <a:gd name="connsiteX22" fmla="*/ 83931 w 315913"/>
              <a:gd name="connsiteY22" fmla="*/ 338138 h 338138"/>
              <a:gd name="connsiteX23" fmla="*/ 6557 w 315913"/>
              <a:gd name="connsiteY23" fmla="*/ 338138 h 338138"/>
              <a:gd name="connsiteX24" fmla="*/ 0 w 315913"/>
              <a:gd name="connsiteY24" fmla="*/ 331542 h 338138"/>
              <a:gd name="connsiteX25" fmla="*/ 0 w 315913"/>
              <a:gd name="connsiteY25" fmla="*/ 290647 h 338138"/>
              <a:gd name="connsiteX26" fmla="*/ 45900 w 315913"/>
              <a:gd name="connsiteY26" fmla="*/ 244475 h 338138"/>
              <a:gd name="connsiteX27" fmla="*/ 271463 w 315913"/>
              <a:gd name="connsiteY27" fmla="*/ 180975 h 338138"/>
              <a:gd name="connsiteX28" fmla="*/ 301625 w 315913"/>
              <a:gd name="connsiteY28" fmla="*/ 211138 h 338138"/>
              <a:gd name="connsiteX29" fmla="*/ 271463 w 315913"/>
              <a:gd name="connsiteY29" fmla="*/ 241300 h 338138"/>
              <a:gd name="connsiteX30" fmla="*/ 241300 w 315913"/>
              <a:gd name="connsiteY30" fmla="*/ 211138 h 338138"/>
              <a:gd name="connsiteX31" fmla="*/ 271463 w 315913"/>
              <a:gd name="connsiteY31" fmla="*/ 180975 h 338138"/>
              <a:gd name="connsiteX32" fmla="*/ 159420 w 315913"/>
              <a:gd name="connsiteY32" fmla="*/ 180975 h 338138"/>
              <a:gd name="connsiteX33" fmla="*/ 188912 w 315913"/>
              <a:gd name="connsiteY33" fmla="*/ 211138 h 338138"/>
              <a:gd name="connsiteX34" fmla="*/ 159420 w 315913"/>
              <a:gd name="connsiteY34" fmla="*/ 241300 h 338138"/>
              <a:gd name="connsiteX35" fmla="*/ 128587 w 315913"/>
              <a:gd name="connsiteY35" fmla="*/ 211138 h 338138"/>
              <a:gd name="connsiteX36" fmla="*/ 159420 w 315913"/>
              <a:gd name="connsiteY36" fmla="*/ 180975 h 338138"/>
              <a:gd name="connsiteX37" fmla="*/ 46038 w 315913"/>
              <a:gd name="connsiteY37" fmla="*/ 180975 h 338138"/>
              <a:gd name="connsiteX38" fmla="*/ 76201 w 315913"/>
              <a:gd name="connsiteY38" fmla="*/ 211138 h 338138"/>
              <a:gd name="connsiteX39" fmla="*/ 46038 w 315913"/>
              <a:gd name="connsiteY39" fmla="*/ 241301 h 338138"/>
              <a:gd name="connsiteX40" fmla="*/ 15875 w 315913"/>
              <a:gd name="connsiteY40" fmla="*/ 211138 h 338138"/>
              <a:gd name="connsiteX41" fmla="*/ 46038 w 315913"/>
              <a:gd name="connsiteY41" fmla="*/ 180975 h 338138"/>
              <a:gd name="connsiteX42" fmla="*/ 270005 w 315913"/>
              <a:gd name="connsiteY42" fmla="*/ 77788 h 338138"/>
              <a:gd name="connsiteX43" fmla="*/ 238125 w 315913"/>
              <a:gd name="connsiteY43" fmla="*/ 109792 h 338138"/>
              <a:gd name="connsiteX44" fmla="*/ 238125 w 315913"/>
              <a:gd name="connsiteY44" fmla="*/ 144463 h 338138"/>
              <a:gd name="connsiteX45" fmla="*/ 303213 w 315913"/>
              <a:gd name="connsiteY45" fmla="*/ 144463 h 338138"/>
              <a:gd name="connsiteX46" fmla="*/ 303213 w 315913"/>
              <a:gd name="connsiteY46" fmla="*/ 109792 h 338138"/>
              <a:gd name="connsiteX47" fmla="*/ 270005 w 315913"/>
              <a:gd name="connsiteY47" fmla="*/ 77788 h 338138"/>
              <a:gd name="connsiteX48" fmla="*/ 270013 w 315913"/>
              <a:gd name="connsiteY48" fmla="*/ 65088 h 338138"/>
              <a:gd name="connsiteX49" fmla="*/ 315913 w 315913"/>
              <a:gd name="connsiteY49" fmla="*/ 109941 h 338138"/>
              <a:gd name="connsiteX50" fmla="*/ 315913 w 315913"/>
              <a:gd name="connsiteY50" fmla="*/ 150836 h 338138"/>
              <a:gd name="connsiteX51" fmla="*/ 313290 w 315913"/>
              <a:gd name="connsiteY51" fmla="*/ 156113 h 338138"/>
              <a:gd name="connsiteX52" fmla="*/ 309356 w 315913"/>
              <a:gd name="connsiteY52" fmla="*/ 158751 h 338138"/>
              <a:gd name="connsiteX53" fmla="*/ 231982 w 315913"/>
              <a:gd name="connsiteY53" fmla="*/ 158751 h 338138"/>
              <a:gd name="connsiteX54" fmla="*/ 225425 w 315913"/>
              <a:gd name="connsiteY54" fmla="*/ 150836 h 338138"/>
              <a:gd name="connsiteX55" fmla="*/ 225425 w 315913"/>
              <a:gd name="connsiteY55" fmla="*/ 109941 h 338138"/>
              <a:gd name="connsiteX56" fmla="*/ 270013 w 315913"/>
              <a:gd name="connsiteY56" fmla="*/ 65088 h 338138"/>
              <a:gd name="connsiteX57" fmla="*/ 157956 w 315913"/>
              <a:gd name="connsiteY57" fmla="*/ 65088 h 338138"/>
              <a:gd name="connsiteX58" fmla="*/ 203200 w 315913"/>
              <a:gd name="connsiteY58" fmla="*/ 109941 h 338138"/>
              <a:gd name="connsiteX59" fmla="*/ 203200 w 315913"/>
              <a:gd name="connsiteY59" fmla="*/ 150836 h 338138"/>
              <a:gd name="connsiteX60" fmla="*/ 201869 w 315913"/>
              <a:gd name="connsiteY60" fmla="*/ 156113 h 338138"/>
              <a:gd name="connsiteX61" fmla="*/ 196546 w 315913"/>
              <a:gd name="connsiteY61" fmla="*/ 158751 h 338138"/>
              <a:gd name="connsiteX62" fmla="*/ 119365 w 315913"/>
              <a:gd name="connsiteY62" fmla="*/ 158751 h 338138"/>
              <a:gd name="connsiteX63" fmla="*/ 112712 w 315913"/>
              <a:gd name="connsiteY63" fmla="*/ 150836 h 338138"/>
              <a:gd name="connsiteX64" fmla="*/ 112712 w 315913"/>
              <a:gd name="connsiteY64" fmla="*/ 109941 h 338138"/>
              <a:gd name="connsiteX65" fmla="*/ 157956 w 315913"/>
              <a:gd name="connsiteY65" fmla="*/ 65088 h 338138"/>
              <a:gd name="connsiteX66" fmla="*/ 45900 w 315913"/>
              <a:gd name="connsiteY66" fmla="*/ 65088 h 338138"/>
              <a:gd name="connsiteX67" fmla="*/ 90488 w 315913"/>
              <a:gd name="connsiteY67" fmla="*/ 109941 h 338138"/>
              <a:gd name="connsiteX68" fmla="*/ 90488 w 315913"/>
              <a:gd name="connsiteY68" fmla="*/ 150836 h 338138"/>
              <a:gd name="connsiteX69" fmla="*/ 89176 w 315913"/>
              <a:gd name="connsiteY69" fmla="*/ 156113 h 338138"/>
              <a:gd name="connsiteX70" fmla="*/ 83931 w 315913"/>
              <a:gd name="connsiteY70" fmla="*/ 158751 h 338138"/>
              <a:gd name="connsiteX71" fmla="*/ 6557 w 315913"/>
              <a:gd name="connsiteY71" fmla="*/ 158751 h 338138"/>
              <a:gd name="connsiteX72" fmla="*/ 0 w 315913"/>
              <a:gd name="connsiteY72" fmla="*/ 150836 h 338138"/>
              <a:gd name="connsiteX73" fmla="*/ 0 w 315913"/>
              <a:gd name="connsiteY73" fmla="*/ 109941 h 338138"/>
              <a:gd name="connsiteX74" fmla="*/ 45900 w 315913"/>
              <a:gd name="connsiteY74" fmla="*/ 65088 h 338138"/>
              <a:gd name="connsiteX75" fmla="*/ 270669 w 315913"/>
              <a:gd name="connsiteY75" fmla="*/ 14288 h 338138"/>
              <a:gd name="connsiteX76" fmla="*/ 254000 w 315913"/>
              <a:gd name="connsiteY76" fmla="*/ 30957 h 338138"/>
              <a:gd name="connsiteX77" fmla="*/ 270669 w 315913"/>
              <a:gd name="connsiteY77" fmla="*/ 47626 h 338138"/>
              <a:gd name="connsiteX78" fmla="*/ 287338 w 315913"/>
              <a:gd name="connsiteY78" fmla="*/ 30957 h 338138"/>
              <a:gd name="connsiteX79" fmla="*/ 270669 w 315913"/>
              <a:gd name="connsiteY79" fmla="*/ 14288 h 338138"/>
              <a:gd name="connsiteX80" fmla="*/ 271463 w 315913"/>
              <a:gd name="connsiteY80" fmla="*/ 0 h 338138"/>
              <a:gd name="connsiteX81" fmla="*/ 301625 w 315913"/>
              <a:gd name="connsiteY81" fmla="*/ 30957 h 338138"/>
              <a:gd name="connsiteX82" fmla="*/ 271463 w 315913"/>
              <a:gd name="connsiteY82" fmla="*/ 61913 h 338138"/>
              <a:gd name="connsiteX83" fmla="*/ 241300 w 315913"/>
              <a:gd name="connsiteY83" fmla="*/ 30957 h 338138"/>
              <a:gd name="connsiteX84" fmla="*/ 271463 w 315913"/>
              <a:gd name="connsiteY84" fmla="*/ 0 h 338138"/>
              <a:gd name="connsiteX85" fmla="*/ 159420 w 315913"/>
              <a:gd name="connsiteY85" fmla="*/ 0 h 338138"/>
              <a:gd name="connsiteX86" fmla="*/ 188912 w 315913"/>
              <a:gd name="connsiteY86" fmla="*/ 30957 h 338138"/>
              <a:gd name="connsiteX87" fmla="*/ 159420 w 315913"/>
              <a:gd name="connsiteY87" fmla="*/ 61913 h 338138"/>
              <a:gd name="connsiteX88" fmla="*/ 128587 w 315913"/>
              <a:gd name="connsiteY88" fmla="*/ 30957 h 338138"/>
              <a:gd name="connsiteX89" fmla="*/ 159420 w 315913"/>
              <a:gd name="connsiteY89" fmla="*/ 0 h 338138"/>
              <a:gd name="connsiteX90" fmla="*/ 46037 w 315913"/>
              <a:gd name="connsiteY90" fmla="*/ 0 h 338138"/>
              <a:gd name="connsiteX91" fmla="*/ 76200 w 315913"/>
              <a:gd name="connsiteY91" fmla="*/ 30957 h 338138"/>
              <a:gd name="connsiteX92" fmla="*/ 46037 w 315913"/>
              <a:gd name="connsiteY92" fmla="*/ 61913 h 338138"/>
              <a:gd name="connsiteX93" fmla="*/ 15875 w 315913"/>
              <a:gd name="connsiteY93" fmla="*/ 30957 h 338138"/>
              <a:gd name="connsiteX94" fmla="*/ 46037 w 315913"/>
              <a:gd name="connsiteY9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15913" h="338138">
                <a:moveTo>
                  <a:pt x="270013" y="244475"/>
                </a:moveTo>
                <a:cubicBezTo>
                  <a:pt x="294930" y="244475"/>
                  <a:pt x="315913" y="265582"/>
                  <a:pt x="315913" y="290647"/>
                </a:cubicBezTo>
                <a:cubicBezTo>
                  <a:pt x="315913" y="290647"/>
                  <a:pt x="315913" y="290647"/>
                  <a:pt x="315913" y="331542"/>
                </a:cubicBezTo>
                <a:cubicBezTo>
                  <a:pt x="315913" y="332861"/>
                  <a:pt x="314602" y="335500"/>
                  <a:pt x="313290" y="335500"/>
                </a:cubicBezTo>
                <a:cubicBezTo>
                  <a:pt x="313290" y="336819"/>
                  <a:pt x="310667" y="338138"/>
                  <a:pt x="309356" y="338138"/>
                </a:cubicBezTo>
                <a:cubicBezTo>
                  <a:pt x="309356" y="338138"/>
                  <a:pt x="309356" y="338138"/>
                  <a:pt x="231982" y="338138"/>
                </a:cubicBezTo>
                <a:cubicBezTo>
                  <a:pt x="228048" y="338138"/>
                  <a:pt x="225425" y="335500"/>
                  <a:pt x="225425" y="331542"/>
                </a:cubicBezTo>
                <a:cubicBezTo>
                  <a:pt x="225425" y="331542"/>
                  <a:pt x="225425" y="331542"/>
                  <a:pt x="225425" y="290647"/>
                </a:cubicBezTo>
                <a:cubicBezTo>
                  <a:pt x="225425" y="265582"/>
                  <a:pt x="246408" y="244475"/>
                  <a:pt x="270013" y="244475"/>
                </a:cubicBezTo>
                <a:close/>
                <a:moveTo>
                  <a:pt x="157956" y="244475"/>
                </a:moveTo>
                <a:cubicBezTo>
                  <a:pt x="183239" y="244475"/>
                  <a:pt x="203200" y="265582"/>
                  <a:pt x="203200" y="290647"/>
                </a:cubicBezTo>
                <a:cubicBezTo>
                  <a:pt x="203200" y="290647"/>
                  <a:pt x="203200" y="290647"/>
                  <a:pt x="203200" y="331542"/>
                </a:cubicBezTo>
                <a:cubicBezTo>
                  <a:pt x="203200" y="332861"/>
                  <a:pt x="203200" y="335500"/>
                  <a:pt x="201869" y="335500"/>
                </a:cubicBezTo>
                <a:cubicBezTo>
                  <a:pt x="200538" y="336819"/>
                  <a:pt x="199208" y="338138"/>
                  <a:pt x="196546" y="338138"/>
                </a:cubicBezTo>
                <a:cubicBezTo>
                  <a:pt x="196546" y="338138"/>
                  <a:pt x="196546" y="338138"/>
                  <a:pt x="119365" y="338138"/>
                </a:cubicBezTo>
                <a:cubicBezTo>
                  <a:pt x="115373" y="338138"/>
                  <a:pt x="112712" y="335500"/>
                  <a:pt x="112712" y="331542"/>
                </a:cubicBezTo>
                <a:cubicBezTo>
                  <a:pt x="112712" y="331542"/>
                  <a:pt x="112712" y="331542"/>
                  <a:pt x="112712" y="290647"/>
                </a:cubicBezTo>
                <a:cubicBezTo>
                  <a:pt x="112712" y="265582"/>
                  <a:pt x="132672" y="244475"/>
                  <a:pt x="157956" y="244475"/>
                </a:cubicBezTo>
                <a:close/>
                <a:moveTo>
                  <a:pt x="45900" y="244475"/>
                </a:moveTo>
                <a:cubicBezTo>
                  <a:pt x="69505" y="244475"/>
                  <a:pt x="90488" y="265582"/>
                  <a:pt x="90488" y="290647"/>
                </a:cubicBezTo>
                <a:cubicBezTo>
                  <a:pt x="90488" y="290647"/>
                  <a:pt x="90488" y="290647"/>
                  <a:pt x="90488" y="331542"/>
                </a:cubicBezTo>
                <a:cubicBezTo>
                  <a:pt x="90488" y="332861"/>
                  <a:pt x="90488" y="335500"/>
                  <a:pt x="89176" y="335500"/>
                </a:cubicBezTo>
                <a:cubicBezTo>
                  <a:pt x="87865" y="336819"/>
                  <a:pt x="85242" y="338138"/>
                  <a:pt x="83931" y="338138"/>
                </a:cubicBezTo>
                <a:cubicBezTo>
                  <a:pt x="83931" y="338138"/>
                  <a:pt x="83931" y="338138"/>
                  <a:pt x="6557" y="338138"/>
                </a:cubicBezTo>
                <a:cubicBezTo>
                  <a:pt x="3934" y="338138"/>
                  <a:pt x="0" y="335500"/>
                  <a:pt x="0" y="331542"/>
                </a:cubicBezTo>
                <a:cubicBezTo>
                  <a:pt x="0" y="331542"/>
                  <a:pt x="0" y="331542"/>
                  <a:pt x="0" y="290647"/>
                </a:cubicBezTo>
                <a:cubicBezTo>
                  <a:pt x="0" y="265582"/>
                  <a:pt x="20983" y="244475"/>
                  <a:pt x="45900" y="244475"/>
                </a:cubicBezTo>
                <a:close/>
                <a:moveTo>
                  <a:pt x="271463" y="180975"/>
                </a:moveTo>
                <a:cubicBezTo>
                  <a:pt x="287200" y="180975"/>
                  <a:pt x="301625" y="194089"/>
                  <a:pt x="301625" y="211138"/>
                </a:cubicBezTo>
                <a:cubicBezTo>
                  <a:pt x="301625" y="228186"/>
                  <a:pt x="287200" y="241300"/>
                  <a:pt x="271463" y="241300"/>
                </a:cubicBezTo>
                <a:cubicBezTo>
                  <a:pt x="254414" y="241300"/>
                  <a:pt x="241300" y="228186"/>
                  <a:pt x="241300" y="211138"/>
                </a:cubicBezTo>
                <a:cubicBezTo>
                  <a:pt x="241300" y="194089"/>
                  <a:pt x="254414" y="180975"/>
                  <a:pt x="271463" y="180975"/>
                </a:cubicBezTo>
                <a:close/>
                <a:moveTo>
                  <a:pt x="159420" y="180975"/>
                </a:moveTo>
                <a:cubicBezTo>
                  <a:pt x="175506" y="180975"/>
                  <a:pt x="188912" y="194089"/>
                  <a:pt x="188912" y="211138"/>
                </a:cubicBezTo>
                <a:cubicBezTo>
                  <a:pt x="188912" y="228186"/>
                  <a:pt x="175506" y="241300"/>
                  <a:pt x="159420" y="241300"/>
                </a:cubicBezTo>
                <a:cubicBezTo>
                  <a:pt x="141992" y="241300"/>
                  <a:pt x="128587" y="228186"/>
                  <a:pt x="128587" y="211138"/>
                </a:cubicBezTo>
                <a:cubicBezTo>
                  <a:pt x="128587" y="194089"/>
                  <a:pt x="141992" y="180975"/>
                  <a:pt x="159420" y="180975"/>
                </a:cubicBezTo>
                <a:close/>
                <a:moveTo>
                  <a:pt x="46038" y="180975"/>
                </a:moveTo>
                <a:cubicBezTo>
                  <a:pt x="62697" y="180975"/>
                  <a:pt x="76201" y="194479"/>
                  <a:pt x="76201" y="211138"/>
                </a:cubicBezTo>
                <a:cubicBezTo>
                  <a:pt x="76201" y="227797"/>
                  <a:pt x="62697" y="241301"/>
                  <a:pt x="46038" y="241301"/>
                </a:cubicBezTo>
                <a:cubicBezTo>
                  <a:pt x="29379" y="241301"/>
                  <a:pt x="15875" y="227797"/>
                  <a:pt x="15875" y="211138"/>
                </a:cubicBezTo>
                <a:cubicBezTo>
                  <a:pt x="15875" y="194479"/>
                  <a:pt x="29379" y="180975"/>
                  <a:pt x="46038" y="180975"/>
                </a:cubicBezTo>
                <a:close/>
                <a:moveTo>
                  <a:pt x="270005" y="77788"/>
                </a:moveTo>
                <a:cubicBezTo>
                  <a:pt x="252736" y="77788"/>
                  <a:pt x="238125" y="92457"/>
                  <a:pt x="238125" y="109792"/>
                </a:cubicBezTo>
                <a:cubicBezTo>
                  <a:pt x="238125" y="109792"/>
                  <a:pt x="238125" y="109792"/>
                  <a:pt x="238125" y="144463"/>
                </a:cubicBezTo>
                <a:cubicBezTo>
                  <a:pt x="238125" y="144463"/>
                  <a:pt x="238125" y="144463"/>
                  <a:pt x="303213" y="144463"/>
                </a:cubicBezTo>
                <a:lnTo>
                  <a:pt x="303213" y="109792"/>
                </a:lnTo>
                <a:cubicBezTo>
                  <a:pt x="303213" y="92457"/>
                  <a:pt x="288602" y="77788"/>
                  <a:pt x="270005" y="77788"/>
                </a:cubicBezTo>
                <a:close/>
                <a:moveTo>
                  <a:pt x="270013" y="65088"/>
                </a:moveTo>
                <a:cubicBezTo>
                  <a:pt x="294930" y="65088"/>
                  <a:pt x="315913" y="84876"/>
                  <a:pt x="315913" y="109941"/>
                </a:cubicBezTo>
                <a:cubicBezTo>
                  <a:pt x="315913" y="109941"/>
                  <a:pt x="315913" y="109941"/>
                  <a:pt x="315913" y="150836"/>
                </a:cubicBezTo>
                <a:cubicBezTo>
                  <a:pt x="315913" y="153474"/>
                  <a:pt x="314602" y="154794"/>
                  <a:pt x="313290" y="156113"/>
                </a:cubicBezTo>
                <a:cubicBezTo>
                  <a:pt x="313290" y="157432"/>
                  <a:pt x="310667" y="158751"/>
                  <a:pt x="309356" y="158751"/>
                </a:cubicBezTo>
                <a:cubicBezTo>
                  <a:pt x="309356" y="158751"/>
                  <a:pt x="309356" y="158751"/>
                  <a:pt x="231982" y="158751"/>
                </a:cubicBezTo>
                <a:cubicBezTo>
                  <a:pt x="228048" y="158751"/>
                  <a:pt x="225425" y="154794"/>
                  <a:pt x="225425" y="150836"/>
                </a:cubicBezTo>
                <a:cubicBezTo>
                  <a:pt x="225425" y="150836"/>
                  <a:pt x="225425" y="150836"/>
                  <a:pt x="225425" y="109941"/>
                </a:cubicBezTo>
                <a:cubicBezTo>
                  <a:pt x="225425" y="84876"/>
                  <a:pt x="246408" y="65088"/>
                  <a:pt x="270013" y="65088"/>
                </a:cubicBezTo>
                <a:close/>
                <a:moveTo>
                  <a:pt x="157956" y="65088"/>
                </a:moveTo>
                <a:cubicBezTo>
                  <a:pt x="183239" y="65088"/>
                  <a:pt x="203200" y="84876"/>
                  <a:pt x="203200" y="109941"/>
                </a:cubicBezTo>
                <a:cubicBezTo>
                  <a:pt x="203200" y="109941"/>
                  <a:pt x="203200" y="109941"/>
                  <a:pt x="203200" y="150836"/>
                </a:cubicBezTo>
                <a:cubicBezTo>
                  <a:pt x="203200" y="153474"/>
                  <a:pt x="203200" y="154794"/>
                  <a:pt x="201869" y="156113"/>
                </a:cubicBezTo>
                <a:cubicBezTo>
                  <a:pt x="200538" y="157432"/>
                  <a:pt x="199208" y="158751"/>
                  <a:pt x="196546" y="158751"/>
                </a:cubicBezTo>
                <a:cubicBezTo>
                  <a:pt x="196546" y="158751"/>
                  <a:pt x="196546" y="158751"/>
                  <a:pt x="119365" y="158751"/>
                </a:cubicBezTo>
                <a:cubicBezTo>
                  <a:pt x="115373" y="158751"/>
                  <a:pt x="112712" y="154794"/>
                  <a:pt x="112712" y="150836"/>
                </a:cubicBezTo>
                <a:cubicBezTo>
                  <a:pt x="112712" y="150836"/>
                  <a:pt x="112712" y="150836"/>
                  <a:pt x="112712" y="109941"/>
                </a:cubicBezTo>
                <a:cubicBezTo>
                  <a:pt x="112712" y="84876"/>
                  <a:pt x="132672" y="65088"/>
                  <a:pt x="157956" y="65088"/>
                </a:cubicBezTo>
                <a:close/>
                <a:moveTo>
                  <a:pt x="45900" y="65088"/>
                </a:moveTo>
                <a:cubicBezTo>
                  <a:pt x="69505" y="65088"/>
                  <a:pt x="90488" y="84876"/>
                  <a:pt x="90488" y="109941"/>
                </a:cubicBezTo>
                <a:cubicBezTo>
                  <a:pt x="90488" y="109941"/>
                  <a:pt x="90488" y="109941"/>
                  <a:pt x="90488" y="150836"/>
                </a:cubicBezTo>
                <a:cubicBezTo>
                  <a:pt x="90488" y="153474"/>
                  <a:pt x="90488" y="154794"/>
                  <a:pt x="89176" y="156113"/>
                </a:cubicBezTo>
                <a:cubicBezTo>
                  <a:pt x="87865" y="157432"/>
                  <a:pt x="85242" y="158751"/>
                  <a:pt x="83931" y="158751"/>
                </a:cubicBezTo>
                <a:cubicBezTo>
                  <a:pt x="83931" y="158751"/>
                  <a:pt x="83931" y="158751"/>
                  <a:pt x="6557" y="158751"/>
                </a:cubicBezTo>
                <a:cubicBezTo>
                  <a:pt x="3934" y="158751"/>
                  <a:pt x="0" y="154794"/>
                  <a:pt x="0" y="150836"/>
                </a:cubicBezTo>
                <a:cubicBezTo>
                  <a:pt x="0" y="150836"/>
                  <a:pt x="0" y="150836"/>
                  <a:pt x="0" y="109941"/>
                </a:cubicBezTo>
                <a:cubicBezTo>
                  <a:pt x="0" y="84876"/>
                  <a:pt x="20983" y="65088"/>
                  <a:pt x="45900" y="65088"/>
                </a:cubicBezTo>
                <a:close/>
                <a:moveTo>
                  <a:pt x="270669" y="14288"/>
                </a:moveTo>
                <a:cubicBezTo>
                  <a:pt x="261463" y="14288"/>
                  <a:pt x="254000" y="21751"/>
                  <a:pt x="254000" y="30957"/>
                </a:cubicBezTo>
                <a:cubicBezTo>
                  <a:pt x="254000" y="40163"/>
                  <a:pt x="261463" y="47626"/>
                  <a:pt x="270669" y="47626"/>
                </a:cubicBezTo>
                <a:cubicBezTo>
                  <a:pt x="279875" y="47626"/>
                  <a:pt x="287338" y="40163"/>
                  <a:pt x="287338" y="30957"/>
                </a:cubicBezTo>
                <a:cubicBezTo>
                  <a:pt x="287338" y="21751"/>
                  <a:pt x="279875" y="14288"/>
                  <a:pt x="270669" y="14288"/>
                </a:cubicBezTo>
                <a:close/>
                <a:moveTo>
                  <a:pt x="271463" y="0"/>
                </a:moveTo>
                <a:cubicBezTo>
                  <a:pt x="287200" y="0"/>
                  <a:pt x="301625" y="13459"/>
                  <a:pt x="301625" y="30957"/>
                </a:cubicBezTo>
                <a:cubicBezTo>
                  <a:pt x="301625" y="48454"/>
                  <a:pt x="287200" y="61913"/>
                  <a:pt x="271463" y="61913"/>
                </a:cubicBezTo>
                <a:cubicBezTo>
                  <a:pt x="254414" y="61913"/>
                  <a:pt x="241300" y="48454"/>
                  <a:pt x="241300" y="30957"/>
                </a:cubicBezTo>
                <a:cubicBezTo>
                  <a:pt x="241300" y="13459"/>
                  <a:pt x="254414" y="0"/>
                  <a:pt x="271463" y="0"/>
                </a:cubicBezTo>
                <a:close/>
                <a:moveTo>
                  <a:pt x="159420" y="0"/>
                </a:moveTo>
                <a:cubicBezTo>
                  <a:pt x="175506" y="0"/>
                  <a:pt x="188912" y="13459"/>
                  <a:pt x="188912" y="30957"/>
                </a:cubicBezTo>
                <a:cubicBezTo>
                  <a:pt x="188912" y="48454"/>
                  <a:pt x="175506" y="61913"/>
                  <a:pt x="159420" y="61913"/>
                </a:cubicBezTo>
                <a:cubicBezTo>
                  <a:pt x="141992" y="61913"/>
                  <a:pt x="128587" y="48454"/>
                  <a:pt x="128587" y="30957"/>
                </a:cubicBezTo>
                <a:cubicBezTo>
                  <a:pt x="128587" y="13459"/>
                  <a:pt x="141992" y="0"/>
                  <a:pt x="159420" y="0"/>
                </a:cubicBezTo>
                <a:close/>
                <a:moveTo>
                  <a:pt x="46037" y="0"/>
                </a:moveTo>
                <a:cubicBezTo>
                  <a:pt x="63086" y="0"/>
                  <a:pt x="76200" y="13459"/>
                  <a:pt x="76200" y="30957"/>
                </a:cubicBezTo>
                <a:cubicBezTo>
                  <a:pt x="76200" y="48454"/>
                  <a:pt x="63086" y="61913"/>
                  <a:pt x="46037" y="61913"/>
                </a:cubicBezTo>
                <a:cubicBezTo>
                  <a:pt x="28989" y="61913"/>
                  <a:pt x="15875" y="48454"/>
                  <a:pt x="15875" y="30957"/>
                </a:cubicBezTo>
                <a:cubicBezTo>
                  <a:pt x="15875" y="13459"/>
                  <a:pt x="28989" y="0"/>
                  <a:pt x="460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1" name="椭圆 12"/>
          <p:cNvSpPr/>
          <p:nvPr/>
        </p:nvSpPr>
        <p:spPr>
          <a:xfrm>
            <a:off x="8442789" y="3598840"/>
            <a:ext cx="973852" cy="1019120"/>
          </a:xfrm>
          <a:custGeom>
            <a:avLst/>
            <a:gdLst>
              <a:gd name="connsiteX0" fmla="*/ 205582 w 321601"/>
              <a:gd name="connsiteY0" fmla="*/ 285750 h 336550"/>
              <a:gd name="connsiteX1" fmla="*/ 200257 w 321601"/>
              <a:gd name="connsiteY1" fmla="*/ 288396 h 336550"/>
              <a:gd name="connsiteX2" fmla="*/ 196262 w 321601"/>
              <a:gd name="connsiteY2" fmla="*/ 297657 h 336550"/>
              <a:gd name="connsiteX3" fmla="*/ 196262 w 321601"/>
              <a:gd name="connsiteY3" fmla="*/ 300302 h 336550"/>
              <a:gd name="connsiteX4" fmla="*/ 197594 w 321601"/>
              <a:gd name="connsiteY4" fmla="*/ 304271 h 336550"/>
              <a:gd name="connsiteX5" fmla="*/ 216234 w 321601"/>
              <a:gd name="connsiteY5" fmla="*/ 309563 h 336550"/>
              <a:gd name="connsiteX6" fmla="*/ 234874 w 321601"/>
              <a:gd name="connsiteY6" fmla="*/ 304271 h 336550"/>
              <a:gd name="connsiteX7" fmla="*/ 236206 w 321601"/>
              <a:gd name="connsiteY7" fmla="*/ 300302 h 336550"/>
              <a:gd name="connsiteX8" fmla="*/ 234874 w 321601"/>
              <a:gd name="connsiteY8" fmla="*/ 297657 h 336550"/>
              <a:gd name="connsiteX9" fmla="*/ 230880 w 321601"/>
              <a:gd name="connsiteY9" fmla="*/ 288396 h 336550"/>
              <a:gd name="connsiteX10" fmla="*/ 226886 w 321601"/>
              <a:gd name="connsiteY10" fmla="*/ 285750 h 336550"/>
              <a:gd name="connsiteX11" fmla="*/ 221560 w 321601"/>
              <a:gd name="connsiteY11" fmla="*/ 292365 h 336550"/>
              <a:gd name="connsiteX12" fmla="*/ 220228 w 321601"/>
              <a:gd name="connsiteY12" fmla="*/ 293688 h 336550"/>
              <a:gd name="connsiteX13" fmla="*/ 216234 w 321601"/>
              <a:gd name="connsiteY13" fmla="*/ 293688 h 336550"/>
              <a:gd name="connsiteX14" fmla="*/ 212240 w 321601"/>
              <a:gd name="connsiteY14" fmla="*/ 293688 h 336550"/>
              <a:gd name="connsiteX15" fmla="*/ 210908 w 321601"/>
              <a:gd name="connsiteY15" fmla="*/ 292365 h 336550"/>
              <a:gd name="connsiteX16" fmla="*/ 205582 w 321601"/>
              <a:gd name="connsiteY16" fmla="*/ 285750 h 336550"/>
              <a:gd name="connsiteX17" fmla="*/ 47431 w 321601"/>
              <a:gd name="connsiteY17" fmla="*/ 285750 h 336550"/>
              <a:gd name="connsiteX18" fmla="*/ 40874 w 321601"/>
              <a:gd name="connsiteY18" fmla="*/ 292270 h 336550"/>
              <a:gd name="connsiteX19" fmla="*/ 35629 w 321601"/>
              <a:gd name="connsiteY19" fmla="*/ 305311 h 336550"/>
              <a:gd name="connsiteX20" fmla="*/ 34317 w 321601"/>
              <a:gd name="connsiteY20" fmla="*/ 309223 h 336550"/>
              <a:gd name="connsiteX21" fmla="*/ 35629 w 321601"/>
              <a:gd name="connsiteY21" fmla="*/ 314439 h 336550"/>
              <a:gd name="connsiteX22" fmla="*/ 63168 w 321601"/>
              <a:gd name="connsiteY22" fmla="*/ 322263 h 336550"/>
              <a:gd name="connsiteX23" fmla="*/ 90708 w 321601"/>
              <a:gd name="connsiteY23" fmla="*/ 314439 h 336550"/>
              <a:gd name="connsiteX24" fmla="*/ 92019 w 321601"/>
              <a:gd name="connsiteY24" fmla="*/ 309223 h 336550"/>
              <a:gd name="connsiteX25" fmla="*/ 90708 w 321601"/>
              <a:gd name="connsiteY25" fmla="*/ 305311 h 336550"/>
              <a:gd name="connsiteX26" fmla="*/ 85462 w 321601"/>
              <a:gd name="connsiteY26" fmla="*/ 292270 h 336550"/>
              <a:gd name="connsiteX27" fmla="*/ 78905 w 321601"/>
              <a:gd name="connsiteY27" fmla="*/ 285750 h 336550"/>
              <a:gd name="connsiteX28" fmla="*/ 71037 w 321601"/>
              <a:gd name="connsiteY28" fmla="*/ 297486 h 336550"/>
              <a:gd name="connsiteX29" fmla="*/ 69725 w 321601"/>
              <a:gd name="connsiteY29" fmla="*/ 297486 h 336550"/>
              <a:gd name="connsiteX30" fmla="*/ 63168 w 321601"/>
              <a:gd name="connsiteY30" fmla="*/ 298790 h 336550"/>
              <a:gd name="connsiteX31" fmla="*/ 56611 w 321601"/>
              <a:gd name="connsiteY31" fmla="*/ 297486 h 336550"/>
              <a:gd name="connsiteX32" fmla="*/ 55300 w 321601"/>
              <a:gd name="connsiteY32" fmla="*/ 297486 h 336550"/>
              <a:gd name="connsiteX33" fmla="*/ 47431 w 321601"/>
              <a:gd name="connsiteY33" fmla="*/ 285750 h 336550"/>
              <a:gd name="connsiteX34" fmla="*/ 216204 w 321601"/>
              <a:gd name="connsiteY34" fmla="*/ 254000 h 336550"/>
              <a:gd name="connsiteX35" fmla="*/ 206044 w 321601"/>
              <a:gd name="connsiteY35" fmla="*/ 267040 h 336550"/>
              <a:gd name="connsiteX36" fmla="*/ 211124 w 321601"/>
              <a:gd name="connsiteY36" fmla="*/ 278777 h 336550"/>
              <a:gd name="connsiteX37" fmla="*/ 211124 w 321601"/>
              <a:gd name="connsiteY37" fmla="*/ 285297 h 336550"/>
              <a:gd name="connsiteX38" fmla="*/ 209854 w 321601"/>
              <a:gd name="connsiteY38" fmla="*/ 285297 h 336550"/>
              <a:gd name="connsiteX39" fmla="*/ 211124 w 321601"/>
              <a:gd name="connsiteY39" fmla="*/ 287905 h 336550"/>
              <a:gd name="connsiteX40" fmla="*/ 216204 w 321601"/>
              <a:gd name="connsiteY40" fmla="*/ 290513 h 336550"/>
              <a:gd name="connsiteX41" fmla="*/ 221284 w 321601"/>
              <a:gd name="connsiteY41" fmla="*/ 287905 h 336550"/>
              <a:gd name="connsiteX42" fmla="*/ 222554 w 321601"/>
              <a:gd name="connsiteY42" fmla="*/ 285297 h 336550"/>
              <a:gd name="connsiteX43" fmla="*/ 221284 w 321601"/>
              <a:gd name="connsiteY43" fmla="*/ 285297 h 336550"/>
              <a:gd name="connsiteX44" fmla="*/ 221284 w 321601"/>
              <a:gd name="connsiteY44" fmla="*/ 278777 h 336550"/>
              <a:gd name="connsiteX45" fmla="*/ 225094 w 321601"/>
              <a:gd name="connsiteY45" fmla="*/ 267040 h 336550"/>
              <a:gd name="connsiteX46" fmla="*/ 216204 w 321601"/>
              <a:gd name="connsiteY46" fmla="*/ 254000 h 336550"/>
              <a:gd name="connsiteX47" fmla="*/ 63168 w 321601"/>
              <a:gd name="connsiteY47" fmla="*/ 239713 h 336550"/>
              <a:gd name="connsiteX48" fmla="*/ 48881 w 321601"/>
              <a:gd name="connsiteY48" fmla="*/ 260776 h 336550"/>
              <a:gd name="connsiteX49" fmla="*/ 55375 w 321601"/>
              <a:gd name="connsiteY49" fmla="*/ 276574 h 336550"/>
              <a:gd name="connsiteX50" fmla="*/ 55375 w 321601"/>
              <a:gd name="connsiteY50" fmla="*/ 285789 h 336550"/>
              <a:gd name="connsiteX51" fmla="*/ 54076 w 321601"/>
              <a:gd name="connsiteY51" fmla="*/ 285789 h 336550"/>
              <a:gd name="connsiteX52" fmla="*/ 55375 w 321601"/>
              <a:gd name="connsiteY52" fmla="*/ 289739 h 336550"/>
              <a:gd name="connsiteX53" fmla="*/ 63168 w 321601"/>
              <a:gd name="connsiteY53" fmla="*/ 293688 h 336550"/>
              <a:gd name="connsiteX54" fmla="*/ 70961 w 321601"/>
              <a:gd name="connsiteY54" fmla="*/ 289739 h 336550"/>
              <a:gd name="connsiteX55" fmla="*/ 73559 w 321601"/>
              <a:gd name="connsiteY55" fmla="*/ 285789 h 336550"/>
              <a:gd name="connsiteX56" fmla="*/ 70961 w 321601"/>
              <a:gd name="connsiteY56" fmla="*/ 285789 h 336550"/>
              <a:gd name="connsiteX57" fmla="*/ 70961 w 321601"/>
              <a:gd name="connsiteY57" fmla="*/ 276574 h 336550"/>
              <a:gd name="connsiteX58" fmla="*/ 77456 w 321601"/>
              <a:gd name="connsiteY58" fmla="*/ 260776 h 336550"/>
              <a:gd name="connsiteX59" fmla="*/ 63168 w 321601"/>
              <a:gd name="connsiteY59" fmla="*/ 239713 h 336550"/>
              <a:gd name="connsiteX60" fmla="*/ 267751 w 321601"/>
              <a:gd name="connsiteY60" fmla="*/ 182563 h 336550"/>
              <a:gd name="connsiteX61" fmla="*/ 262426 w 321601"/>
              <a:gd name="connsiteY61" fmla="*/ 186532 h 336550"/>
              <a:gd name="connsiteX62" fmla="*/ 259763 w 321601"/>
              <a:gd name="connsiteY62" fmla="*/ 195792 h 336550"/>
              <a:gd name="connsiteX63" fmla="*/ 258431 w 321601"/>
              <a:gd name="connsiteY63" fmla="*/ 197115 h 336550"/>
              <a:gd name="connsiteX64" fmla="*/ 259763 w 321601"/>
              <a:gd name="connsiteY64" fmla="*/ 201084 h 336550"/>
              <a:gd name="connsiteX65" fmla="*/ 278403 w 321601"/>
              <a:gd name="connsiteY65" fmla="*/ 206376 h 336550"/>
              <a:gd name="connsiteX66" fmla="*/ 297043 w 321601"/>
              <a:gd name="connsiteY66" fmla="*/ 201084 h 336550"/>
              <a:gd name="connsiteX67" fmla="*/ 298375 w 321601"/>
              <a:gd name="connsiteY67" fmla="*/ 197115 h 336550"/>
              <a:gd name="connsiteX68" fmla="*/ 298375 w 321601"/>
              <a:gd name="connsiteY68" fmla="*/ 195792 h 336550"/>
              <a:gd name="connsiteX69" fmla="*/ 294380 w 321601"/>
              <a:gd name="connsiteY69" fmla="*/ 186532 h 336550"/>
              <a:gd name="connsiteX70" fmla="*/ 289055 w 321601"/>
              <a:gd name="connsiteY70" fmla="*/ 182563 h 336550"/>
              <a:gd name="connsiteX71" fmla="*/ 283729 w 321601"/>
              <a:gd name="connsiteY71" fmla="*/ 189178 h 336550"/>
              <a:gd name="connsiteX72" fmla="*/ 282397 w 321601"/>
              <a:gd name="connsiteY72" fmla="*/ 190501 h 336550"/>
              <a:gd name="connsiteX73" fmla="*/ 278403 w 321601"/>
              <a:gd name="connsiteY73" fmla="*/ 191824 h 336550"/>
              <a:gd name="connsiteX74" fmla="*/ 274409 w 321601"/>
              <a:gd name="connsiteY74" fmla="*/ 190501 h 336550"/>
              <a:gd name="connsiteX75" fmla="*/ 273077 w 321601"/>
              <a:gd name="connsiteY75" fmla="*/ 189178 h 336550"/>
              <a:gd name="connsiteX76" fmla="*/ 267751 w 321601"/>
              <a:gd name="connsiteY76" fmla="*/ 182563 h 336550"/>
              <a:gd name="connsiteX77" fmla="*/ 278434 w 321601"/>
              <a:gd name="connsiteY77" fmla="*/ 150813 h 336550"/>
              <a:gd name="connsiteX78" fmla="*/ 269544 w 321601"/>
              <a:gd name="connsiteY78" fmla="*/ 164420 h 336550"/>
              <a:gd name="connsiteX79" fmla="*/ 273354 w 321601"/>
              <a:gd name="connsiteY79" fmla="*/ 176667 h 336550"/>
              <a:gd name="connsiteX80" fmla="*/ 273354 w 321601"/>
              <a:gd name="connsiteY80" fmla="*/ 183470 h 336550"/>
              <a:gd name="connsiteX81" fmla="*/ 272084 w 321601"/>
              <a:gd name="connsiteY81" fmla="*/ 183470 h 336550"/>
              <a:gd name="connsiteX82" fmla="*/ 273354 w 321601"/>
              <a:gd name="connsiteY82" fmla="*/ 186192 h 336550"/>
              <a:gd name="connsiteX83" fmla="*/ 278434 w 321601"/>
              <a:gd name="connsiteY83" fmla="*/ 188913 h 336550"/>
              <a:gd name="connsiteX84" fmla="*/ 283514 w 321601"/>
              <a:gd name="connsiteY84" fmla="*/ 186192 h 336550"/>
              <a:gd name="connsiteX85" fmla="*/ 284784 w 321601"/>
              <a:gd name="connsiteY85" fmla="*/ 183470 h 336550"/>
              <a:gd name="connsiteX86" fmla="*/ 283514 w 321601"/>
              <a:gd name="connsiteY86" fmla="*/ 183470 h 336550"/>
              <a:gd name="connsiteX87" fmla="*/ 283514 w 321601"/>
              <a:gd name="connsiteY87" fmla="*/ 176667 h 336550"/>
              <a:gd name="connsiteX88" fmla="*/ 288594 w 321601"/>
              <a:gd name="connsiteY88" fmla="*/ 164420 h 336550"/>
              <a:gd name="connsiteX89" fmla="*/ 278434 w 321601"/>
              <a:gd name="connsiteY89" fmla="*/ 150813 h 336550"/>
              <a:gd name="connsiteX90" fmla="*/ 154681 w 321601"/>
              <a:gd name="connsiteY90" fmla="*/ 115888 h 336550"/>
              <a:gd name="connsiteX91" fmla="*/ 150840 w 321601"/>
              <a:gd name="connsiteY91" fmla="*/ 119899 h 336550"/>
              <a:gd name="connsiteX92" fmla="*/ 146999 w 321601"/>
              <a:gd name="connsiteY92" fmla="*/ 129256 h 336550"/>
              <a:gd name="connsiteX93" fmla="*/ 145719 w 321601"/>
              <a:gd name="connsiteY93" fmla="*/ 131930 h 336550"/>
              <a:gd name="connsiteX94" fmla="*/ 146999 w 321601"/>
              <a:gd name="connsiteY94" fmla="*/ 135941 h 336550"/>
              <a:gd name="connsiteX95" fmla="*/ 166203 w 321601"/>
              <a:gd name="connsiteY95" fmla="*/ 141288 h 336550"/>
              <a:gd name="connsiteX96" fmla="*/ 184126 w 321601"/>
              <a:gd name="connsiteY96" fmla="*/ 135941 h 336550"/>
              <a:gd name="connsiteX97" fmla="*/ 185407 w 321601"/>
              <a:gd name="connsiteY97" fmla="*/ 131930 h 336550"/>
              <a:gd name="connsiteX98" fmla="*/ 184126 w 321601"/>
              <a:gd name="connsiteY98" fmla="*/ 129256 h 336550"/>
              <a:gd name="connsiteX99" fmla="*/ 180286 w 321601"/>
              <a:gd name="connsiteY99" fmla="*/ 119899 h 336550"/>
              <a:gd name="connsiteX100" fmla="*/ 176445 w 321601"/>
              <a:gd name="connsiteY100" fmla="*/ 115888 h 336550"/>
              <a:gd name="connsiteX101" fmla="*/ 171324 w 321601"/>
              <a:gd name="connsiteY101" fmla="*/ 123909 h 336550"/>
              <a:gd name="connsiteX102" fmla="*/ 170044 w 321601"/>
              <a:gd name="connsiteY102" fmla="*/ 125246 h 336550"/>
              <a:gd name="connsiteX103" fmla="*/ 166203 w 321601"/>
              <a:gd name="connsiteY103" fmla="*/ 125246 h 336550"/>
              <a:gd name="connsiteX104" fmla="*/ 161082 w 321601"/>
              <a:gd name="connsiteY104" fmla="*/ 125246 h 336550"/>
              <a:gd name="connsiteX105" fmla="*/ 159802 w 321601"/>
              <a:gd name="connsiteY105" fmla="*/ 123909 h 336550"/>
              <a:gd name="connsiteX106" fmla="*/ 154681 w 321601"/>
              <a:gd name="connsiteY106" fmla="*/ 115888 h 336550"/>
              <a:gd name="connsiteX107" fmla="*/ 166251 w 321601"/>
              <a:gd name="connsiteY107" fmla="*/ 85725 h 336550"/>
              <a:gd name="connsiteX108" fmla="*/ 155244 w 321601"/>
              <a:gd name="connsiteY108" fmla="*/ 98765 h 336550"/>
              <a:gd name="connsiteX109" fmla="*/ 159371 w 321601"/>
              <a:gd name="connsiteY109" fmla="*/ 110502 h 336550"/>
              <a:gd name="connsiteX110" fmla="*/ 159371 w 321601"/>
              <a:gd name="connsiteY110" fmla="*/ 115718 h 336550"/>
              <a:gd name="connsiteX111" fmla="*/ 157995 w 321601"/>
              <a:gd name="connsiteY111" fmla="*/ 115718 h 336550"/>
              <a:gd name="connsiteX112" fmla="*/ 159371 w 321601"/>
              <a:gd name="connsiteY112" fmla="*/ 119630 h 336550"/>
              <a:gd name="connsiteX113" fmla="*/ 166251 w 321601"/>
              <a:gd name="connsiteY113" fmla="*/ 122238 h 336550"/>
              <a:gd name="connsiteX114" fmla="*/ 171754 w 321601"/>
              <a:gd name="connsiteY114" fmla="*/ 119630 h 336550"/>
              <a:gd name="connsiteX115" fmla="*/ 173130 w 321601"/>
              <a:gd name="connsiteY115" fmla="*/ 115718 h 336550"/>
              <a:gd name="connsiteX116" fmla="*/ 171754 w 321601"/>
              <a:gd name="connsiteY116" fmla="*/ 115718 h 336550"/>
              <a:gd name="connsiteX117" fmla="*/ 171754 w 321601"/>
              <a:gd name="connsiteY117" fmla="*/ 110502 h 336550"/>
              <a:gd name="connsiteX118" fmla="*/ 175882 w 321601"/>
              <a:gd name="connsiteY118" fmla="*/ 98765 h 336550"/>
              <a:gd name="connsiteX119" fmla="*/ 166251 w 321601"/>
              <a:gd name="connsiteY119" fmla="*/ 85725 h 336550"/>
              <a:gd name="connsiteX120" fmla="*/ 47431 w 321601"/>
              <a:gd name="connsiteY120" fmla="*/ 60325 h 336550"/>
              <a:gd name="connsiteX121" fmla="*/ 40874 w 321601"/>
              <a:gd name="connsiteY121" fmla="*/ 65541 h 336550"/>
              <a:gd name="connsiteX122" fmla="*/ 35629 w 321601"/>
              <a:gd name="connsiteY122" fmla="*/ 78582 h 336550"/>
              <a:gd name="connsiteX123" fmla="*/ 34317 w 321601"/>
              <a:gd name="connsiteY123" fmla="*/ 82494 h 336550"/>
              <a:gd name="connsiteX124" fmla="*/ 35629 w 321601"/>
              <a:gd name="connsiteY124" fmla="*/ 87710 h 336550"/>
              <a:gd name="connsiteX125" fmla="*/ 63168 w 321601"/>
              <a:gd name="connsiteY125" fmla="*/ 96838 h 336550"/>
              <a:gd name="connsiteX126" fmla="*/ 90708 w 321601"/>
              <a:gd name="connsiteY126" fmla="*/ 87710 h 336550"/>
              <a:gd name="connsiteX127" fmla="*/ 92019 w 321601"/>
              <a:gd name="connsiteY127" fmla="*/ 82494 h 336550"/>
              <a:gd name="connsiteX128" fmla="*/ 90708 w 321601"/>
              <a:gd name="connsiteY128" fmla="*/ 78582 h 336550"/>
              <a:gd name="connsiteX129" fmla="*/ 85462 w 321601"/>
              <a:gd name="connsiteY129" fmla="*/ 65541 h 336550"/>
              <a:gd name="connsiteX130" fmla="*/ 78905 w 321601"/>
              <a:gd name="connsiteY130" fmla="*/ 60325 h 336550"/>
              <a:gd name="connsiteX131" fmla="*/ 71037 w 321601"/>
              <a:gd name="connsiteY131" fmla="*/ 70757 h 336550"/>
              <a:gd name="connsiteX132" fmla="*/ 69725 w 321601"/>
              <a:gd name="connsiteY132" fmla="*/ 72061 h 336550"/>
              <a:gd name="connsiteX133" fmla="*/ 63168 w 321601"/>
              <a:gd name="connsiteY133" fmla="*/ 73365 h 336550"/>
              <a:gd name="connsiteX134" fmla="*/ 56611 w 321601"/>
              <a:gd name="connsiteY134" fmla="*/ 72061 h 336550"/>
              <a:gd name="connsiteX135" fmla="*/ 55300 w 321601"/>
              <a:gd name="connsiteY135" fmla="*/ 70757 h 336550"/>
              <a:gd name="connsiteX136" fmla="*/ 47431 w 321601"/>
              <a:gd name="connsiteY136" fmla="*/ 60325 h 336550"/>
              <a:gd name="connsiteX137" fmla="*/ 267751 w 321601"/>
              <a:gd name="connsiteY137" fmla="*/ 50800 h 336550"/>
              <a:gd name="connsiteX138" fmla="*/ 262426 w 321601"/>
              <a:gd name="connsiteY138" fmla="*/ 54560 h 336550"/>
              <a:gd name="connsiteX139" fmla="*/ 259763 w 321601"/>
              <a:gd name="connsiteY139" fmla="*/ 63333 h 336550"/>
              <a:gd name="connsiteX140" fmla="*/ 258431 w 321601"/>
              <a:gd name="connsiteY140" fmla="*/ 65840 h 336550"/>
              <a:gd name="connsiteX141" fmla="*/ 259763 w 321601"/>
              <a:gd name="connsiteY141" fmla="*/ 69600 h 336550"/>
              <a:gd name="connsiteX142" fmla="*/ 278403 w 321601"/>
              <a:gd name="connsiteY142" fmla="*/ 74613 h 336550"/>
              <a:gd name="connsiteX143" fmla="*/ 297043 w 321601"/>
              <a:gd name="connsiteY143" fmla="*/ 69600 h 336550"/>
              <a:gd name="connsiteX144" fmla="*/ 298375 w 321601"/>
              <a:gd name="connsiteY144" fmla="*/ 65840 h 336550"/>
              <a:gd name="connsiteX145" fmla="*/ 298375 w 321601"/>
              <a:gd name="connsiteY145" fmla="*/ 63333 h 336550"/>
              <a:gd name="connsiteX146" fmla="*/ 294380 w 321601"/>
              <a:gd name="connsiteY146" fmla="*/ 54560 h 336550"/>
              <a:gd name="connsiteX147" fmla="*/ 289055 w 321601"/>
              <a:gd name="connsiteY147" fmla="*/ 50800 h 336550"/>
              <a:gd name="connsiteX148" fmla="*/ 283729 w 321601"/>
              <a:gd name="connsiteY148" fmla="*/ 58320 h 336550"/>
              <a:gd name="connsiteX149" fmla="*/ 282397 w 321601"/>
              <a:gd name="connsiteY149" fmla="*/ 58320 h 336550"/>
              <a:gd name="connsiteX150" fmla="*/ 278403 w 321601"/>
              <a:gd name="connsiteY150" fmla="*/ 59573 h 336550"/>
              <a:gd name="connsiteX151" fmla="*/ 274409 w 321601"/>
              <a:gd name="connsiteY151" fmla="*/ 58320 h 336550"/>
              <a:gd name="connsiteX152" fmla="*/ 273077 w 321601"/>
              <a:gd name="connsiteY152" fmla="*/ 58320 h 336550"/>
              <a:gd name="connsiteX153" fmla="*/ 267751 w 321601"/>
              <a:gd name="connsiteY153" fmla="*/ 50800 h 336550"/>
              <a:gd name="connsiteX154" fmla="*/ 278434 w 321601"/>
              <a:gd name="connsiteY154" fmla="*/ 20638 h 336550"/>
              <a:gd name="connsiteX155" fmla="*/ 269544 w 321601"/>
              <a:gd name="connsiteY155" fmla="*/ 33573 h 336550"/>
              <a:gd name="connsiteX156" fmla="*/ 273354 w 321601"/>
              <a:gd name="connsiteY156" fmla="*/ 43921 h 336550"/>
              <a:gd name="connsiteX157" fmla="*/ 273354 w 321601"/>
              <a:gd name="connsiteY157" fmla="*/ 50389 h 336550"/>
              <a:gd name="connsiteX158" fmla="*/ 272084 w 321601"/>
              <a:gd name="connsiteY158" fmla="*/ 50389 h 336550"/>
              <a:gd name="connsiteX159" fmla="*/ 273354 w 321601"/>
              <a:gd name="connsiteY159" fmla="*/ 52976 h 336550"/>
              <a:gd name="connsiteX160" fmla="*/ 278434 w 321601"/>
              <a:gd name="connsiteY160" fmla="*/ 55563 h 336550"/>
              <a:gd name="connsiteX161" fmla="*/ 283514 w 321601"/>
              <a:gd name="connsiteY161" fmla="*/ 52976 h 336550"/>
              <a:gd name="connsiteX162" fmla="*/ 284784 w 321601"/>
              <a:gd name="connsiteY162" fmla="*/ 50389 h 336550"/>
              <a:gd name="connsiteX163" fmla="*/ 283514 w 321601"/>
              <a:gd name="connsiteY163" fmla="*/ 50389 h 336550"/>
              <a:gd name="connsiteX164" fmla="*/ 283514 w 321601"/>
              <a:gd name="connsiteY164" fmla="*/ 43921 h 336550"/>
              <a:gd name="connsiteX165" fmla="*/ 288594 w 321601"/>
              <a:gd name="connsiteY165" fmla="*/ 33573 h 336550"/>
              <a:gd name="connsiteX166" fmla="*/ 278434 w 321601"/>
              <a:gd name="connsiteY166" fmla="*/ 20638 h 336550"/>
              <a:gd name="connsiteX167" fmla="*/ 63168 w 321601"/>
              <a:gd name="connsiteY167" fmla="*/ 14288 h 336550"/>
              <a:gd name="connsiteX168" fmla="*/ 48881 w 321601"/>
              <a:gd name="connsiteY168" fmla="*/ 34035 h 336550"/>
              <a:gd name="connsiteX169" fmla="*/ 55375 w 321601"/>
              <a:gd name="connsiteY169" fmla="*/ 51149 h 336550"/>
              <a:gd name="connsiteX170" fmla="*/ 55375 w 321601"/>
              <a:gd name="connsiteY170" fmla="*/ 60364 h 336550"/>
              <a:gd name="connsiteX171" fmla="*/ 54076 w 321601"/>
              <a:gd name="connsiteY171" fmla="*/ 60364 h 336550"/>
              <a:gd name="connsiteX172" fmla="*/ 55375 w 321601"/>
              <a:gd name="connsiteY172" fmla="*/ 64314 h 336550"/>
              <a:gd name="connsiteX173" fmla="*/ 63168 w 321601"/>
              <a:gd name="connsiteY173" fmla="*/ 68263 h 336550"/>
              <a:gd name="connsiteX174" fmla="*/ 70961 w 321601"/>
              <a:gd name="connsiteY174" fmla="*/ 64314 h 336550"/>
              <a:gd name="connsiteX175" fmla="*/ 73559 w 321601"/>
              <a:gd name="connsiteY175" fmla="*/ 60364 h 336550"/>
              <a:gd name="connsiteX176" fmla="*/ 70961 w 321601"/>
              <a:gd name="connsiteY176" fmla="*/ 60364 h 336550"/>
              <a:gd name="connsiteX177" fmla="*/ 70961 w 321601"/>
              <a:gd name="connsiteY177" fmla="*/ 51149 h 336550"/>
              <a:gd name="connsiteX178" fmla="*/ 77456 w 321601"/>
              <a:gd name="connsiteY178" fmla="*/ 34035 h 336550"/>
              <a:gd name="connsiteX179" fmla="*/ 63168 w 321601"/>
              <a:gd name="connsiteY179" fmla="*/ 14288 h 336550"/>
              <a:gd name="connsiteX180" fmla="*/ 35329 w 321601"/>
              <a:gd name="connsiteY180" fmla="*/ 0 h 336550"/>
              <a:gd name="connsiteX181" fmla="*/ 90801 w 321601"/>
              <a:gd name="connsiteY181" fmla="*/ 0 h 336550"/>
              <a:gd name="connsiteX182" fmla="*/ 97404 w 321601"/>
              <a:gd name="connsiteY182" fmla="*/ 3944 h 336550"/>
              <a:gd name="connsiteX183" fmla="*/ 125140 w 321601"/>
              <a:gd name="connsiteY183" fmla="*/ 51271 h 336550"/>
              <a:gd name="connsiteX184" fmla="*/ 125140 w 321601"/>
              <a:gd name="connsiteY184" fmla="*/ 59159 h 336550"/>
              <a:gd name="connsiteX185" fmla="*/ 114574 w 321601"/>
              <a:gd name="connsiteY185" fmla="*/ 78879 h 336550"/>
              <a:gd name="connsiteX186" fmla="*/ 135706 w 321601"/>
              <a:gd name="connsiteY186" fmla="*/ 89396 h 336550"/>
              <a:gd name="connsiteX187" fmla="*/ 142310 w 321601"/>
              <a:gd name="connsiteY187" fmla="*/ 77564 h 336550"/>
              <a:gd name="connsiteX188" fmla="*/ 146272 w 321601"/>
              <a:gd name="connsiteY188" fmla="*/ 74935 h 336550"/>
              <a:gd name="connsiteX189" fmla="*/ 184574 w 321601"/>
              <a:gd name="connsiteY189" fmla="*/ 74935 h 336550"/>
              <a:gd name="connsiteX190" fmla="*/ 188536 w 321601"/>
              <a:gd name="connsiteY190" fmla="*/ 77564 h 336550"/>
              <a:gd name="connsiteX191" fmla="*/ 196461 w 321601"/>
              <a:gd name="connsiteY191" fmla="*/ 90711 h 336550"/>
              <a:gd name="connsiteX192" fmla="*/ 242687 w 321601"/>
              <a:gd name="connsiteY192" fmla="*/ 60474 h 336550"/>
              <a:gd name="connsiteX193" fmla="*/ 236083 w 321601"/>
              <a:gd name="connsiteY193" fmla="*/ 49957 h 336550"/>
              <a:gd name="connsiteX194" fmla="*/ 236083 w 321601"/>
              <a:gd name="connsiteY194" fmla="*/ 44698 h 336550"/>
              <a:gd name="connsiteX195" fmla="*/ 254574 w 321601"/>
              <a:gd name="connsiteY195" fmla="*/ 11832 h 336550"/>
              <a:gd name="connsiteX196" fmla="*/ 259857 w 321601"/>
              <a:gd name="connsiteY196" fmla="*/ 9203 h 336550"/>
              <a:gd name="connsiteX197" fmla="*/ 296838 w 321601"/>
              <a:gd name="connsiteY197" fmla="*/ 9203 h 336550"/>
              <a:gd name="connsiteX198" fmla="*/ 302121 w 321601"/>
              <a:gd name="connsiteY198" fmla="*/ 11832 h 336550"/>
              <a:gd name="connsiteX199" fmla="*/ 320611 w 321601"/>
              <a:gd name="connsiteY199" fmla="*/ 44698 h 336550"/>
              <a:gd name="connsiteX200" fmla="*/ 320611 w 321601"/>
              <a:gd name="connsiteY200" fmla="*/ 49957 h 336550"/>
              <a:gd name="connsiteX201" fmla="*/ 302121 w 321601"/>
              <a:gd name="connsiteY201" fmla="*/ 81508 h 336550"/>
              <a:gd name="connsiteX202" fmla="*/ 296838 w 321601"/>
              <a:gd name="connsiteY202" fmla="*/ 84138 h 336550"/>
              <a:gd name="connsiteX203" fmla="*/ 259857 w 321601"/>
              <a:gd name="connsiteY203" fmla="*/ 84138 h 336550"/>
              <a:gd name="connsiteX204" fmla="*/ 254574 w 321601"/>
              <a:gd name="connsiteY204" fmla="*/ 81508 h 336550"/>
              <a:gd name="connsiteX205" fmla="*/ 249291 w 321601"/>
              <a:gd name="connsiteY205" fmla="*/ 70991 h 336550"/>
              <a:gd name="connsiteX206" fmla="*/ 201744 w 321601"/>
              <a:gd name="connsiteY206" fmla="*/ 99913 h 336550"/>
              <a:gd name="connsiteX207" fmla="*/ 207027 w 321601"/>
              <a:gd name="connsiteY207" fmla="*/ 110430 h 336550"/>
              <a:gd name="connsiteX208" fmla="*/ 207027 w 321601"/>
              <a:gd name="connsiteY208" fmla="*/ 115689 h 336550"/>
              <a:gd name="connsiteX209" fmla="*/ 200423 w 321601"/>
              <a:gd name="connsiteY209" fmla="*/ 127521 h 336550"/>
              <a:gd name="connsiteX210" fmla="*/ 249291 w 321601"/>
              <a:gd name="connsiteY210" fmla="*/ 155129 h 336550"/>
              <a:gd name="connsiteX211" fmla="*/ 254574 w 321601"/>
              <a:gd name="connsiteY211" fmla="*/ 144611 h 336550"/>
              <a:gd name="connsiteX212" fmla="*/ 259857 w 321601"/>
              <a:gd name="connsiteY212" fmla="*/ 141982 h 336550"/>
              <a:gd name="connsiteX213" fmla="*/ 296838 w 321601"/>
              <a:gd name="connsiteY213" fmla="*/ 141982 h 336550"/>
              <a:gd name="connsiteX214" fmla="*/ 302121 w 321601"/>
              <a:gd name="connsiteY214" fmla="*/ 144611 h 336550"/>
              <a:gd name="connsiteX215" fmla="*/ 320611 w 321601"/>
              <a:gd name="connsiteY215" fmla="*/ 176163 h 336550"/>
              <a:gd name="connsiteX216" fmla="*/ 320611 w 321601"/>
              <a:gd name="connsiteY216" fmla="*/ 181421 h 336550"/>
              <a:gd name="connsiteX217" fmla="*/ 302121 w 321601"/>
              <a:gd name="connsiteY217" fmla="*/ 214288 h 336550"/>
              <a:gd name="connsiteX218" fmla="*/ 296838 w 321601"/>
              <a:gd name="connsiteY218" fmla="*/ 216917 h 336550"/>
              <a:gd name="connsiteX219" fmla="*/ 259857 w 321601"/>
              <a:gd name="connsiteY219" fmla="*/ 216917 h 336550"/>
              <a:gd name="connsiteX220" fmla="*/ 254574 w 321601"/>
              <a:gd name="connsiteY220" fmla="*/ 214288 h 336550"/>
              <a:gd name="connsiteX221" fmla="*/ 236083 w 321601"/>
              <a:gd name="connsiteY221" fmla="*/ 181421 h 336550"/>
              <a:gd name="connsiteX222" fmla="*/ 236083 w 321601"/>
              <a:gd name="connsiteY222" fmla="*/ 176163 h 336550"/>
              <a:gd name="connsiteX223" fmla="*/ 244008 w 321601"/>
              <a:gd name="connsiteY223" fmla="*/ 164331 h 336550"/>
              <a:gd name="connsiteX224" fmla="*/ 195140 w 321601"/>
              <a:gd name="connsiteY224" fmla="*/ 136723 h 336550"/>
              <a:gd name="connsiteX225" fmla="*/ 188536 w 321601"/>
              <a:gd name="connsiteY225" fmla="*/ 148555 h 336550"/>
              <a:gd name="connsiteX226" fmla="*/ 184574 w 321601"/>
              <a:gd name="connsiteY226" fmla="*/ 151185 h 336550"/>
              <a:gd name="connsiteX227" fmla="*/ 146272 w 321601"/>
              <a:gd name="connsiteY227" fmla="*/ 151185 h 336550"/>
              <a:gd name="connsiteX228" fmla="*/ 142310 w 321601"/>
              <a:gd name="connsiteY228" fmla="*/ 148555 h 336550"/>
              <a:gd name="connsiteX229" fmla="*/ 123819 w 321601"/>
              <a:gd name="connsiteY229" fmla="*/ 115689 h 336550"/>
              <a:gd name="connsiteX230" fmla="*/ 123819 w 321601"/>
              <a:gd name="connsiteY230" fmla="*/ 110430 h 336550"/>
              <a:gd name="connsiteX231" fmla="*/ 129102 w 321601"/>
              <a:gd name="connsiteY231" fmla="*/ 99913 h 336550"/>
              <a:gd name="connsiteX232" fmla="*/ 109291 w 321601"/>
              <a:gd name="connsiteY232" fmla="*/ 88081 h 336550"/>
              <a:gd name="connsiteX233" fmla="*/ 97404 w 321601"/>
              <a:gd name="connsiteY233" fmla="*/ 107801 h 336550"/>
              <a:gd name="connsiteX234" fmla="*/ 90801 w 321601"/>
              <a:gd name="connsiteY234" fmla="*/ 111745 h 336550"/>
              <a:gd name="connsiteX235" fmla="*/ 70989 w 321601"/>
              <a:gd name="connsiteY235" fmla="*/ 111745 h 336550"/>
              <a:gd name="connsiteX236" fmla="*/ 70989 w 321601"/>
              <a:gd name="connsiteY236" fmla="*/ 224805 h 336550"/>
              <a:gd name="connsiteX237" fmla="*/ 90801 w 321601"/>
              <a:gd name="connsiteY237" fmla="*/ 224805 h 336550"/>
              <a:gd name="connsiteX238" fmla="*/ 97404 w 321601"/>
              <a:gd name="connsiteY238" fmla="*/ 228749 h 336550"/>
              <a:gd name="connsiteX239" fmla="*/ 123819 w 321601"/>
              <a:gd name="connsiteY239" fmla="*/ 274762 h 336550"/>
              <a:gd name="connsiteX240" fmla="*/ 176649 w 321601"/>
              <a:gd name="connsiteY240" fmla="*/ 274762 h 336550"/>
              <a:gd name="connsiteX241" fmla="*/ 192498 w 321601"/>
              <a:gd name="connsiteY241" fmla="*/ 245839 h 336550"/>
              <a:gd name="connsiteX242" fmla="*/ 197781 w 321601"/>
              <a:gd name="connsiteY242" fmla="*/ 243210 h 336550"/>
              <a:gd name="connsiteX243" fmla="*/ 234762 w 321601"/>
              <a:gd name="connsiteY243" fmla="*/ 243210 h 336550"/>
              <a:gd name="connsiteX244" fmla="*/ 238725 w 321601"/>
              <a:gd name="connsiteY244" fmla="*/ 245839 h 336550"/>
              <a:gd name="connsiteX245" fmla="*/ 258536 w 321601"/>
              <a:gd name="connsiteY245" fmla="*/ 278705 h 336550"/>
              <a:gd name="connsiteX246" fmla="*/ 258536 w 321601"/>
              <a:gd name="connsiteY246" fmla="*/ 283964 h 336550"/>
              <a:gd name="connsiteX247" fmla="*/ 238725 w 321601"/>
              <a:gd name="connsiteY247" fmla="*/ 316830 h 336550"/>
              <a:gd name="connsiteX248" fmla="*/ 234762 w 321601"/>
              <a:gd name="connsiteY248" fmla="*/ 319460 h 336550"/>
              <a:gd name="connsiteX249" fmla="*/ 197781 w 321601"/>
              <a:gd name="connsiteY249" fmla="*/ 319460 h 336550"/>
              <a:gd name="connsiteX250" fmla="*/ 192498 w 321601"/>
              <a:gd name="connsiteY250" fmla="*/ 316830 h 336550"/>
              <a:gd name="connsiteX251" fmla="*/ 175329 w 321601"/>
              <a:gd name="connsiteY251" fmla="*/ 285279 h 336550"/>
              <a:gd name="connsiteX252" fmla="*/ 125140 w 321601"/>
              <a:gd name="connsiteY252" fmla="*/ 285279 h 336550"/>
              <a:gd name="connsiteX253" fmla="*/ 97404 w 321601"/>
              <a:gd name="connsiteY253" fmla="*/ 332606 h 336550"/>
              <a:gd name="connsiteX254" fmla="*/ 90801 w 321601"/>
              <a:gd name="connsiteY254" fmla="*/ 336550 h 336550"/>
              <a:gd name="connsiteX255" fmla="*/ 35329 w 321601"/>
              <a:gd name="connsiteY255" fmla="*/ 336550 h 336550"/>
              <a:gd name="connsiteX256" fmla="*/ 28725 w 321601"/>
              <a:gd name="connsiteY256" fmla="*/ 332606 h 336550"/>
              <a:gd name="connsiteX257" fmla="*/ 990 w 321601"/>
              <a:gd name="connsiteY257" fmla="*/ 285279 h 336550"/>
              <a:gd name="connsiteX258" fmla="*/ 990 w 321601"/>
              <a:gd name="connsiteY258" fmla="*/ 277391 h 336550"/>
              <a:gd name="connsiteX259" fmla="*/ 28725 w 321601"/>
              <a:gd name="connsiteY259" fmla="*/ 228749 h 336550"/>
              <a:gd name="connsiteX260" fmla="*/ 35329 w 321601"/>
              <a:gd name="connsiteY260" fmla="*/ 224805 h 336550"/>
              <a:gd name="connsiteX261" fmla="*/ 60423 w 321601"/>
              <a:gd name="connsiteY261" fmla="*/ 224805 h 336550"/>
              <a:gd name="connsiteX262" fmla="*/ 60423 w 321601"/>
              <a:gd name="connsiteY262" fmla="*/ 111745 h 336550"/>
              <a:gd name="connsiteX263" fmla="*/ 35329 w 321601"/>
              <a:gd name="connsiteY263" fmla="*/ 111745 h 336550"/>
              <a:gd name="connsiteX264" fmla="*/ 28725 w 321601"/>
              <a:gd name="connsiteY264" fmla="*/ 107801 h 336550"/>
              <a:gd name="connsiteX265" fmla="*/ 990 w 321601"/>
              <a:gd name="connsiteY265" fmla="*/ 59159 h 336550"/>
              <a:gd name="connsiteX266" fmla="*/ 990 w 321601"/>
              <a:gd name="connsiteY266" fmla="*/ 51271 h 336550"/>
              <a:gd name="connsiteX267" fmla="*/ 28725 w 321601"/>
              <a:gd name="connsiteY267" fmla="*/ 3944 h 336550"/>
              <a:gd name="connsiteX268" fmla="*/ 35329 w 321601"/>
              <a:gd name="connsiteY26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</a:cxnLst>
            <a:rect l="l" t="t" r="r" b="b"/>
            <a:pathLst>
              <a:path w="321601" h="336550">
                <a:moveTo>
                  <a:pt x="205582" y="285750"/>
                </a:moveTo>
                <a:cubicBezTo>
                  <a:pt x="202919" y="285750"/>
                  <a:pt x="201588" y="287073"/>
                  <a:pt x="200257" y="288396"/>
                </a:cubicBezTo>
                <a:cubicBezTo>
                  <a:pt x="200257" y="288396"/>
                  <a:pt x="200257" y="288396"/>
                  <a:pt x="196262" y="297657"/>
                </a:cubicBezTo>
                <a:cubicBezTo>
                  <a:pt x="196262" y="297657"/>
                  <a:pt x="196262" y="297657"/>
                  <a:pt x="196262" y="300302"/>
                </a:cubicBezTo>
                <a:cubicBezTo>
                  <a:pt x="194931" y="301625"/>
                  <a:pt x="196262" y="302948"/>
                  <a:pt x="197594" y="304271"/>
                </a:cubicBezTo>
                <a:cubicBezTo>
                  <a:pt x="202919" y="308240"/>
                  <a:pt x="209577" y="309563"/>
                  <a:pt x="216234" y="309563"/>
                </a:cubicBezTo>
                <a:cubicBezTo>
                  <a:pt x="222891" y="309563"/>
                  <a:pt x="229548" y="308240"/>
                  <a:pt x="234874" y="304271"/>
                </a:cubicBezTo>
                <a:cubicBezTo>
                  <a:pt x="236206" y="302948"/>
                  <a:pt x="236206" y="301625"/>
                  <a:pt x="236206" y="300302"/>
                </a:cubicBezTo>
                <a:cubicBezTo>
                  <a:pt x="236206" y="300302"/>
                  <a:pt x="236206" y="300302"/>
                  <a:pt x="234874" y="297657"/>
                </a:cubicBezTo>
                <a:cubicBezTo>
                  <a:pt x="234874" y="297657"/>
                  <a:pt x="234874" y="297657"/>
                  <a:pt x="230880" y="288396"/>
                </a:cubicBezTo>
                <a:cubicBezTo>
                  <a:pt x="230880" y="287073"/>
                  <a:pt x="228217" y="285750"/>
                  <a:pt x="226886" y="285750"/>
                </a:cubicBezTo>
                <a:cubicBezTo>
                  <a:pt x="225554" y="288396"/>
                  <a:pt x="224223" y="291042"/>
                  <a:pt x="221560" y="292365"/>
                </a:cubicBezTo>
                <a:cubicBezTo>
                  <a:pt x="221560" y="292365"/>
                  <a:pt x="220228" y="293688"/>
                  <a:pt x="220228" y="293688"/>
                </a:cubicBezTo>
                <a:cubicBezTo>
                  <a:pt x="218897" y="293688"/>
                  <a:pt x="217565" y="293688"/>
                  <a:pt x="216234" y="293688"/>
                </a:cubicBezTo>
                <a:cubicBezTo>
                  <a:pt x="214903" y="293688"/>
                  <a:pt x="213571" y="293688"/>
                  <a:pt x="212240" y="293688"/>
                </a:cubicBezTo>
                <a:cubicBezTo>
                  <a:pt x="210908" y="293688"/>
                  <a:pt x="210908" y="292365"/>
                  <a:pt x="210908" y="292365"/>
                </a:cubicBezTo>
                <a:cubicBezTo>
                  <a:pt x="208245" y="291042"/>
                  <a:pt x="205582" y="288396"/>
                  <a:pt x="205582" y="285750"/>
                </a:cubicBezTo>
                <a:close/>
                <a:moveTo>
                  <a:pt x="47431" y="285750"/>
                </a:moveTo>
                <a:cubicBezTo>
                  <a:pt x="44808" y="287054"/>
                  <a:pt x="42186" y="288358"/>
                  <a:pt x="40874" y="292270"/>
                </a:cubicBezTo>
                <a:cubicBezTo>
                  <a:pt x="40874" y="292270"/>
                  <a:pt x="40874" y="292270"/>
                  <a:pt x="35629" y="305311"/>
                </a:cubicBezTo>
                <a:cubicBezTo>
                  <a:pt x="35629" y="305311"/>
                  <a:pt x="35629" y="305311"/>
                  <a:pt x="34317" y="309223"/>
                </a:cubicBezTo>
                <a:cubicBezTo>
                  <a:pt x="33006" y="310527"/>
                  <a:pt x="34317" y="313135"/>
                  <a:pt x="35629" y="314439"/>
                </a:cubicBezTo>
                <a:cubicBezTo>
                  <a:pt x="43497" y="319655"/>
                  <a:pt x="53988" y="322263"/>
                  <a:pt x="63168" y="322263"/>
                </a:cubicBezTo>
                <a:cubicBezTo>
                  <a:pt x="73660" y="322263"/>
                  <a:pt x="82839" y="319655"/>
                  <a:pt x="90708" y="314439"/>
                </a:cubicBezTo>
                <a:cubicBezTo>
                  <a:pt x="92019" y="313135"/>
                  <a:pt x="93331" y="310527"/>
                  <a:pt x="92019" y="309223"/>
                </a:cubicBezTo>
                <a:cubicBezTo>
                  <a:pt x="92019" y="309223"/>
                  <a:pt x="92019" y="309223"/>
                  <a:pt x="90708" y="305311"/>
                </a:cubicBezTo>
                <a:cubicBezTo>
                  <a:pt x="90708" y="305311"/>
                  <a:pt x="90708" y="305311"/>
                  <a:pt x="85462" y="292270"/>
                </a:cubicBezTo>
                <a:cubicBezTo>
                  <a:pt x="85462" y="288358"/>
                  <a:pt x="82839" y="287054"/>
                  <a:pt x="78905" y="285750"/>
                </a:cubicBezTo>
                <a:cubicBezTo>
                  <a:pt x="77594" y="290966"/>
                  <a:pt x="74971" y="294878"/>
                  <a:pt x="71037" y="297486"/>
                </a:cubicBezTo>
                <a:cubicBezTo>
                  <a:pt x="71037" y="297486"/>
                  <a:pt x="69725" y="297486"/>
                  <a:pt x="69725" y="297486"/>
                </a:cubicBezTo>
                <a:cubicBezTo>
                  <a:pt x="68414" y="298790"/>
                  <a:pt x="65791" y="298790"/>
                  <a:pt x="63168" y="298790"/>
                </a:cubicBezTo>
                <a:cubicBezTo>
                  <a:pt x="61857" y="298790"/>
                  <a:pt x="59234" y="298790"/>
                  <a:pt x="56611" y="297486"/>
                </a:cubicBezTo>
                <a:cubicBezTo>
                  <a:pt x="56611" y="297486"/>
                  <a:pt x="56611" y="297486"/>
                  <a:pt x="55300" y="297486"/>
                </a:cubicBezTo>
                <a:cubicBezTo>
                  <a:pt x="51366" y="294878"/>
                  <a:pt x="48743" y="290966"/>
                  <a:pt x="47431" y="285750"/>
                </a:cubicBezTo>
                <a:close/>
                <a:moveTo>
                  <a:pt x="216204" y="254000"/>
                </a:moveTo>
                <a:cubicBezTo>
                  <a:pt x="211124" y="254000"/>
                  <a:pt x="206044" y="259216"/>
                  <a:pt x="206044" y="267040"/>
                </a:cubicBezTo>
                <a:cubicBezTo>
                  <a:pt x="206044" y="272257"/>
                  <a:pt x="208584" y="276169"/>
                  <a:pt x="211124" y="278777"/>
                </a:cubicBezTo>
                <a:cubicBezTo>
                  <a:pt x="211124" y="278777"/>
                  <a:pt x="211124" y="278777"/>
                  <a:pt x="211124" y="285297"/>
                </a:cubicBezTo>
                <a:cubicBezTo>
                  <a:pt x="211124" y="285297"/>
                  <a:pt x="211124" y="285297"/>
                  <a:pt x="209854" y="285297"/>
                </a:cubicBezTo>
                <a:cubicBezTo>
                  <a:pt x="209854" y="285297"/>
                  <a:pt x="209854" y="286601"/>
                  <a:pt x="211124" y="287905"/>
                </a:cubicBezTo>
                <a:cubicBezTo>
                  <a:pt x="212394" y="289209"/>
                  <a:pt x="213664" y="290513"/>
                  <a:pt x="216204" y="290513"/>
                </a:cubicBezTo>
                <a:cubicBezTo>
                  <a:pt x="217474" y="290513"/>
                  <a:pt x="220014" y="289209"/>
                  <a:pt x="221284" y="287905"/>
                </a:cubicBezTo>
                <a:cubicBezTo>
                  <a:pt x="221284" y="286601"/>
                  <a:pt x="222554" y="285297"/>
                  <a:pt x="222554" y="285297"/>
                </a:cubicBezTo>
                <a:cubicBezTo>
                  <a:pt x="222554" y="285297"/>
                  <a:pt x="222554" y="285297"/>
                  <a:pt x="221284" y="285297"/>
                </a:cubicBezTo>
                <a:cubicBezTo>
                  <a:pt x="221284" y="285297"/>
                  <a:pt x="221284" y="285297"/>
                  <a:pt x="221284" y="278777"/>
                </a:cubicBezTo>
                <a:cubicBezTo>
                  <a:pt x="223824" y="276169"/>
                  <a:pt x="225094" y="272257"/>
                  <a:pt x="225094" y="267040"/>
                </a:cubicBezTo>
                <a:cubicBezTo>
                  <a:pt x="225094" y="259216"/>
                  <a:pt x="221284" y="254000"/>
                  <a:pt x="216204" y="254000"/>
                </a:cubicBezTo>
                <a:close/>
                <a:moveTo>
                  <a:pt x="63168" y="239713"/>
                </a:moveTo>
                <a:cubicBezTo>
                  <a:pt x="55375" y="239713"/>
                  <a:pt x="48881" y="248928"/>
                  <a:pt x="48881" y="260776"/>
                </a:cubicBezTo>
                <a:cubicBezTo>
                  <a:pt x="48881" y="267359"/>
                  <a:pt x="51478" y="273941"/>
                  <a:pt x="55375" y="276574"/>
                </a:cubicBezTo>
                <a:cubicBezTo>
                  <a:pt x="55375" y="276574"/>
                  <a:pt x="55375" y="276574"/>
                  <a:pt x="55375" y="285789"/>
                </a:cubicBezTo>
                <a:cubicBezTo>
                  <a:pt x="55375" y="285789"/>
                  <a:pt x="55375" y="285789"/>
                  <a:pt x="54076" y="285789"/>
                </a:cubicBezTo>
                <a:cubicBezTo>
                  <a:pt x="54076" y="288422"/>
                  <a:pt x="54076" y="289739"/>
                  <a:pt x="55375" y="289739"/>
                </a:cubicBezTo>
                <a:cubicBezTo>
                  <a:pt x="57973" y="292372"/>
                  <a:pt x="60571" y="293688"/>
                  <a:pt x="63168" y="293688"/>
                </a:cubicBezTo>
                <a:cubicBezTo>
                  <a:pt x="67065" y="293688"/>
                  <a:pt x="69663" y="292372"/>
                  <a:pt x="70961" y="289739"/>
                </a:cubicBezTo>
                <a:cubicBezTo>
                  <a:pt x="72260" y="289739"/>
                  <a:pt x="73559" y="288422"/>
                  <a:pt x="73559" y="285789"/>
                </a:cubicBezTo>
                <a:cubicBezTo>
                  <a:pt x="73559" y="285789"/>
                  <a:pt x="73559" y="285789"/>
                  <a:pt x="70961" y="285789"/>
                </a:cubicBezTo>
                <a:cubicBezTo>
                  <a:pt x="70961" y="285789"/>
                  <a:pt x="70961" y="285789"/>
                  <a:pt x="70961" y="276574"/>
                </a:cubicBezTo>
                <a:cubicBezTo>
                  <a:pt x="74858" y="273941"/>
                  <a:pt x="77456" y="267359"/>
                  <a:pt x="77456" y="260776"/>
                </a:cubicBezTo>
                <a:cubicBezTo>
                  <a:pt x="77456" y="248928"/>
                  <a:pt x="70961" y="239713"/>
                  <a:pt x="63168" y="239713"/>
                </a:cubicBezTo>
                <a:close/>
                <a:moveTo>
                  <a:pt x="267751" y="182563"/>
                </a:moveTo>
                <a:cubicBezTo>
                  <a:pt x="265089" y="182563"/>
                  <a:pt x="263757" y="183886"/>
                  <a:pt x="262426" y="186532"/>
                </a:cubicBezTo>
                <a:cubicBezTo>
                  <a:pt x="262426" y="186532"/>
                  <a:pt x="262426" y="186532"/>
                  <a:pt x="259763" y="195792"/>
                </a:cubicBezTo>
                <a:cubicBezTo>
                  <a:pt x="259763" y="195792"/>
                  <a:pt x="259763" y="195792"/>
                  <a:pt x="258431" y="197115"/>
                </a:cubicBezTo>
                <a:cubicBezTo>
                  <a:pt x="258431" y="198438"/>
                  <a:pt x="258431" y="201084"/>
                  <a:pt x="259763" y="201084"/>
                </a:cubicBezTo>
                <a:cubicBezTo>
                  <a:pt x="265089" y="205053"/>
                  <a:pt x="271746" y="206376"/>
                  <a:pt x="278403" y="206376"/>
                </a:cubicBezTo>
                <a:cubicBezTo>
                  <a:pt x="285060" y="206376"/>
                  <a:pt x="291718" y="205053"/>
                  <a:pt x="297043" y="201084"/>
                </a:cubicBezTo>
                <a:cubicBezTo>
                  <a:pt x="298375" y="201084"/>
                  <a:pt x="299706" y="198438"/>
                  <a:pt x="298375" y="197115"/>
                </a:cubicBezTo>
                <a:cubicBezTo>
                  <a:pt x="298375" y="197115"/>
                  <a:pt x="298375" y="197115"/>
                  <a:pt x="298375" y="195792"/>
                </a:cubicBezTo>
                <a:cubicBezTo>
                  <a:pt x="298375" y="195792"/>
                  <a:pt x="298375" y="195792"/>
                  <a:pt x="294380" y="186532"/>
                </a:cubicBezTo>
                <a:cubicBezTo>
                  <a:pt x="293049" y="183886"/>
                  <a:pt x="291718" y="182563"/>
                  <a:pt x="289055" y="182563"/>
                </a:cubicBezTo>
                <a:cubicBezTo>
                  <a:pt x="289055" y="185209"/>
                  <a:pt x="286392" y="187855"/>
                  <a:pt x="283729" y="189178"/>
                </a:cubicBezTo>
                <a:cubicBezTo>
                  <a:pt x="283729" y="190501"/>
                  <a:pt x="283729" y="190501"/>
                  <a:pt x="282397" y="190501"/>
                </a:cubicBezTo>
                <a:cubicBezTo>
                  <a:pt x="281066" y="190501"/>
                  <a:pt x="279734" y="191824"/>
                  <a:pt x="278403" y="191824"/>
                </a:cubicBezTo>
                <a:cubicBezTo>
                  <a:pt x="277072" y="191824"/>
                  <a:pt x="275740" y="190501"/>
                  <a:pt x="274409" y="190501"/>
                </a:cubicBezTo>
                <a:cubicBezTo>
                  <a:pt x="274409" y="190501"/>
                  <a:pt x="273077" y="190501"/>
                  <a:pt x="273077" y="189178"/>
                </a:cubicBezTo>
                <a:cubicBezTo>
                  <a:pt x="270414" y="187855"/>
                  <a:pt x="269083" y="185209"/>
                  <a:pt x="267751" y="182563"/>
                </a:cubicBezTo>
                <a:close/>
                <a:moveTo>
                  <a:pt x="278434" y="150813"/>
                </a:moveTo>
                <a:cubicBezTo>
                  <a:pt x="273354" y="150813"/>
                  <a:pt x="269544" y="157617"/>
                  <a:pt x="269544" y="164420"/>
                </a:cubicBezTo>
                <a:cubicBezTo>
                  <a:pt x="269544" y="169863"/>
                  <a:pt x="270814" y="173945"/>
                  <a:pt x="273354" y="176667"/>
                </a:cubicBezTo>
                <a:cubicBezTo>
                  <a:pt x="273354" y="176667"/>
                  <a:pt x="273354" y="176667"/>
                  <a:pt x="273354" y="183470"/>
                </a:cubicBezTo>
                <a:cubicBezTo>
                  <a:pt x="273354" y="183470"/>
                  <a:pt x="273354" y="183470"/>
                  <a:pt x="272084" y="183470"/>
                </a:cubicBezTo>
                <a:cubicBezTo>
                  <a:pt x="272084" y="183470"/>
                  <a:pt x="273354" y="184831"/>
                  <a:pt x="273354" y="186192"/>
                </a:cubicBezTo>
                <a:cubicBezTo>
                  <a:pt x="274624" y="187552"/>
                  <a:pt x="277164" y="188913"/>
                  <a:pt x="278434" y="188913"/>
                </a:cubicBezTo>
                <a:cubicBezTo>
                  <a:pt x="280974" y="188913"/>
                  <a:pt x="282244" y="187552"/>
                  <a:pt x="283514" y="186192"/>
                </a:cubicBezTo>
                <a:cubicBezTo>
                  <a:pt x="284784" y="184831"/>
                  <a:pt x="284784" y="183470"/>
                  <a:pt x="284784" y="183470"/>
                </a:cubicBezTo>
                <a:cubicBezTo>
                  <a:pt x="284784" y="183470"/>
                  <a:pt x="284784" y="183470"/>
                  <a:pt x="283514" y="183470"/>
                </a:cubicBezTo>
                <a:cubicBezTo>
                  <a:pt x="283514" y="183470"/>
                  <a:pt x="283514" y="183470"/>
                  <a:pt x="283514" y="176667"/>
                </a:cubicBezTo>
                <a:cubicBezTo>
                  <a:pt x="286054" y="173945"/>
                  <a:pt x="288594" y="169863"/>
                  <a:pt x="288594" y="164420"/>
                </a:cubicBezTo>
                <a:cubicBezTo>
                  <a:pt x="288594" y="157617"/>
                  <a:pt x="283514" y="150813"/>
                  <a:pt x="278434" y="150813"/>
                </a:cubicBezTo>
                <a:close/>
                <a:moveTo>
                  <a:pt x="154681" y="115888"/>
                </a:moveTo>
                <a:cubicBezTo>
                  <a:pt x="153400" y="117225"/>
                  <a:pt x="150840" y="118562"/>
                  <a:pt x="150840" y="119899"/>
                </a:cubicBezTo>
                <a:cubicBezTo>
                  <a:pt x="150840" y="119899"/>
                  <a:pt x="150840" y="119899"/>
                  <a:pt x="146999" y="129256"/>
                </a:cubicBezTo>
                <a:cubicBezTo>
                  <a:pt x="146999" y="129256"/>
                  <a:pt x="146999" y="129256"/>
                  <a:pt x="145719" y="131930"/>
                </a:cubicBezTo>
                <a:cubicBezTo>
                  <a:pt x="145719" y="133267"/>
                  <a:pt x="145719" y="134604"/>
                  <a:pt x="146999" y="135941"/>
                </a:cubicBezTo>
                <a:cubicBezTo>
                  <a:pt x="152120" y="139951"/>
                  <a:pt x="158521" y="141288"/>
                  <a:pt x="166203" y="141288"/>
                </a:cubicBezTo>
                <a:cubicBezTo>
                  <a:pt x="172604" y="141288"/>
                  <a:pt x="179005" y="139951"/>
                  <a:pt x="184126" y="135941"/>
                </a:cubicBezTo>
                <a:cubicBezTo>
                  <a:pt x="185407" y="134604"/>
                  <a:pt x="185407" y="133267"/>
                  <a:pt x="185407" y="131930"/>
                </a:cubicBezTo>
                <a:cubicBezTo>
                  <a:pt x="185407" y="131930"/>
                  <a:pt x="185407" y="131930"/>
                  <a:pt x="184126" y="129256"/>
                </a:cubicBezTo>
                <a:cubicBezTo>
                  <a:pt x="184126" y="129256"/>
                  <a:pt x="184126" y="129256"/>
                  <a:pt x="180286" y="119899"/>
                </a:cubicBezTo>
                <a:cubicBezTo>
                  <a:pt x="180286" y="118562"/>
                  <a:pt x="177725" y="117225"/>
                  <a:pt x="176445" y="115888"/>
                </a:cubicBezTo>
                <a:cubicBezTo>
                  <a:pt x="175165" y="119899"/>
                  <a:pt x="173884" y="122572"/>
                  <a:pt x="171324" y="123909"/>
                </a:cubicBezTo>
                <a:cubicBezTo>
                  <a:pt x="170044" y="123909"/>
                  <a:pt x="170044" y="123909"/>
                  <a:pt x="170044" y="125246"/>
                </a:cubicBezTo>
                <a:cubicBezTo>
                  <a:pt x="168763" y="125246"/>
                  <a:pt x="167483" y="125246"/>
                  <a:pt x="166203" y="125246"/>
                </a:cubicBezTo>
                <a:cubicBezTo>
                  <a:pt x="163642" y="125246"/>
                  <a:pt x="162362" y="125246"/>
                  <a:pt x="161082" y="125246"/>
                </a:cubicBezTo>
                <a:cubicBezTo>
                  <a:pt x="161082" y="123909"/>
                  <a:pt x="161082" y="123909"/>
                  <a:pt x="159802" y="123909"/>
                </a:cubicBezTo>
                <a:cubicBezTo>
                  <a:pt x="157241" y="122572"/>
                  <a:pt x="155961" y="119899"/>
                  <a:pt x="154681" y="115888"/>
                </a:cubicBezTo>
                <a:close/>
                <a:moveTo>
                  <a:pt x="166251" y="85725"/>
                </a:moveTo>
                <a:cubicBezTo>
                  <a:pt x="159371" y="85725"/>
                  <a:pt x="155244" y="90941"/>
                  <a:pt x="155244" y="98765"/>
                </a:cubicBezTo>
                <a:cubicBezTo>
                  <a:pt x="155244" y="103982"/>
                  <a:pt x="156620" y="107894"/>
                  <a:pt x="159371" y="110502"/>
                </a:cubicBezTo>
                <a:cubicBezTo>
                  <a:pt x="159371" y="110502"/>
                  <a:pt x="159371" y="110502"/>
                  <a:pt x="159371" y="115718"/>
                </a:cubicBezTo>
                <a:cubicBezTo>
                  <a:pt x="159371" y="115718"/>
                  <a:pt x="159371" y="115718"/>
                  <a:pt x="157995" y="115718"/>
                </a:cubicBezTo>
                <a:cubicBezTo>
                  <a:pt x="159371" y="117022"/>
                  <a:pt x="159371" y="118326"/>
                  <a:pt x="159371" y="119630"/>
                </a:cubicBezTo>
                <a:cubicBezTo>
                  <a:pt x="160747" y="120934"/>
                  <a:pt x="163499" y="122238"/>
                  <a:pt x="166251" y="122238"/>
                </a:cubicBezTo>
                <a:cubicBezTo>
                  <a:pt x="167627" y="122238"/>
                  <a:pt x="170378" y="120934"/>
                  <a:pt x="171754" y="119630"/>
                </a:cubicBezTo>
                <a:cubicBezTo>
                  <a:pt x="171754" y="118326"/>
                  <a:pt x="173130" y="117022"/>
                  <a:pt x="173130" y="115718"/>
                </a:cubicBezTo>
                <a:cubicBezTo>
                  <a:pt x="173130" y="115718"/>
                  <a:pt x="173130" y="115718"/>
                  <a:pt x="171754" y="115718"/>
                </a:cubicBezTo>
                <a:cubicBezTo>
                  <a:pt x="171754" y="115718"/>
                  <a:pt x="171754" y="115718"/>
                  <a:pt x="171754" y="110502"/>
                </a:cubicBezTo>
                <a:cubicBezTo>
                  <a:pt x="174506" y="107894"/>
                  <a:pt x="175882" y="103982"/>
                  <a:pt x="175882" y="98765"/>
                </a:cubicBezTo>
                <a:cubicBezTo>
                  <a:pt x="175882" y="90941"/>
                  <a:pt x="171754" y="85725"/>
                  <a:pt x="166251" y="85725"/>
                </a:cubicBezTo>
                <a:close/>
                <a:moveTo>
                  <a:pt x="47431" y="60325"/>
                </a:moveTo>
                <a:cubicBezTo>
                  <a:pt x="44808" y="60325"/>
                  <a:pt x="42186" y="62933"/>
                  <a:pt x="40874" y="65541"/>
                </a:cubicBezTo>
                <a:cubicBezTo>
                  <a:pt x="40874" y="65541"/>
                  <a:pt x="40874" y="65541"/>
                  <a:pt x="35629" y="78582"/>
                </a:cubicBezTo>
                <a:cubicBezTo>
                  <a:pt x="35629" y="78582"/>
                  <a:pt x="35629" y="78582"/>
                  <a:pt x="34317" y="82494"/>
                </a:cubicBezTo>
                <a:cubicBezTo>
                  <a:pt x="33006" y="85102"/>
                  <a:pt x="34317" y="86406"/>
                  <a:pt x="35629" y="87710"/>
                </a:cubicBezTo>
                <a:cubicBezTo>
                  <a:pt x="43497" y="92926"/>
                  <a:pt x="53988" y="96838"/>
                  <a:pt x="63168" y="96838"/>
                </a:cubicBezTo>
                <a:cubicBezTo>
                  <a:pt x="73660" y="96838"/>
                  <a:pt x="82839" y="92926"/>
                  <a:pt x="90708" y="87710"/>
                </a:cubicBezTo>
                <a:cubicBezTo>
                  <a:pt x="92019" y="86406"/>
                  <a:pt x="93331" y="85102"/>
                  <a:pt x="92019" y="82494"/>
                </a:cubicBezTo>
                <a:cubicBezTo>
                  <a:pt x="92019" y="82494"/>
                  <a:pt x="92019" y="82494"/>
                  <a:pt x="90708" y="78582"/>
                </a:cubicBezTo>
                <a:cubicBezTo>
                  <a:pt x="90708" y="78582"/>
                  <a:pt x="90708" y="78582"/>
                  <a:pt x="85462" y="65541"/>
                </a:cubicBezTo>
                <a:cubicBezTo>
                  <a:pt x="85462" y="62933"/>
                  <a:pt x="82839" y="60325"/>
                  <a:pt x="78905" y="60325"/>
                </a:cubicBezTo>
                <a:cubicBezTo>
                  <a:pt x="77594" y="64237"/>
                  <a:pt x="74971" y="69453"/>
                  <a:pt x="71037" y="70757"/>
                </a:cubicBezTo>
                <a:cubicBezTo>
                  <a:pt x="71037" y="72061"/>
                  <a:pt x="69725" y="72061"/>
                  <a:pt x="69725" y="72061"/>
                </a:cubicBezTo>
                <a:cubicBezTo>
                  <a:pt x="68414" y="73365"/>
                  <a:pt x="65791" y="73365"/>
                  <a:pt x="63168" y="73365"/>
                </a:cubicBezTo>
                <a:cubicBezTo>
                  <a:pt x="61857" y="73365"/>
                  <a:pt x="59234" y="73365"/>
                  <a:pt x="56611" y="72061"/>
                </a:cubicBezTo>
                <a:cubicBezTo>
                  <a:pt x="56611" y="72061"/>
                  <a:pt x="56611" y="72061"/>
                  <a:pt x="55300" y="70757"/>
                </a:cubicBezTo>
                <a:cubicBezTo>
                  <a:pt x="51366" y="69453"/>
                  <a:pt x="48743" y="64237"/>
                  <a:pt x="47431" y="60325"/>
                </a:cubicBezTo>
                <a:close/>
                <a:moveTo>
                  <a:pt x="267751" y="50800"/>
                </a:moveTo>
                <a:cubicBezTo>
                  <a:pt x="265089" y="50800"/>
                  <a:pt x="263757" y="53307"/>
                  <a:pt x="262426" y="54560"/>
                </a:cubicBezTo>
                <a:cubicBezTo>
                  <a:pt x="262426" y="54560"/>
                  <a:pt x="262426" y="54560"/>
                  <a:pt x="259763" y="63333"/>
                </a:cubicBezTo>
                <a:cubicBezTo>
                  <a:pt x="259763" y="63333"/>
                  <a:pt x="259763" y="63333"/>
                  <a:pt x="258431" y="65840"/>
                </a:cubicBezTo>
                <a:cubicBezTo>
                  <a:pt x="258431" y="67093"/>
                  <a:pt x="258431" y="68346"/>
                  <a:pt x="259763" y="69600"/>
                </a:cubicBezTo>
                <a:cubicBezTo>
                  <a:pt x="265089" y="72106"/>
                  <a:pt x="271746" y="74613"/>
                  <a:pt x="278403" y="74613"/>
                </a:cubicBezTo>
                <a:cubicBezTo>
                  <a:pt x="285060" y="74613"/>
                  <a:pt x="291718" y="72106"/>
                  <a:pt x="297043" y="69600"/>
                </a:cubicBezTo>
                <a:cubicBezTo>
                  <a:pt x="298375" y="68346"/>
                  <a:pt x="299706" y="67093"/>
                  <a:pt x="298375" y="65840"/>
                </a:cubicBezTo>
                <a:cubicBezTo>
                  <a:pt x="298375" y="65840"/>
                  <a:pt x="298375" y="65840"/>
                  <a:pt x="298375" y="63333"/>
                </a:cubicBezTo>
                <a:cubicBezTo>
                  <a:pt x="298375" y="63333"/>
                  <a:pt x="298375" y="63333"/>
                  <a:pt x="294380" y="54560"/>
                </a:cubicBezTo>
                <a:cubicBezTo>
                  <a:pt x="293049" y="53307"/>
                  <a:pt x="291718" y="50800"/>
                  <a:pt x="289055" y="50800"/>
                </a:cubicBezTo>
                <a:cubicBezTo>
                  <a:pt x="289055" y="54560"/>
                  <a:pt x="286392" y="57067"/>
                  <a:pt x="283729" y="58320"/>
                </a:cubicBezTo>
                <a:cubicBezTo>
                  <a:pt x="283729" y="58320"/>
                  <a:pt x="283729" y="58320"/>
                  <a:pt x="282397" y="58320"/>
                </a:cubicBezTo>
                <a:cubicBezTo>
                  <a:pt x="281066" y="59573"/>
                  <a:pt x="279734" y="59573"/>
                  <a:pt x="278403" y="59573"/>
                </a:cubicBezTo>
                <a:cubicBezTo>
                  <a:pt x="277072" y="59573"/>
                  <a:pt x="275740" y="59573"/>
                  <a:pt x="274409" y="58320"/>
                </a:cubicBezTo>
                <a:cubicBezTo>
                  <a:pt x="274409" y="58320"/>
                  <a:pt x="273077" y="58320"/>
                  <a:pt x="273077" y="58320"/>
                </a:cubicBezTo>
                <a:cubicBezTo>
                  <a:pt x="270414" y="57067"/>
                  <a:pt x="269083" y="54560"/>
                  <a:pt x="267751" y="50800"/>
                </a:cubicBezTo>
                <a:close/>
                <a:moveTo>
                  <a:pt x="278434" y="20638"/>
                </a:moveTo>
                <a:cubicBezTo>
                  <a:pt x="273354" y="20638"/>
                  <a:pt x="269544" y="25812"/>
                  <a:pt x="269544" y="33573"/>
                </a:cubicBezTo>
                <a:cubicBezTo>
                  <a:pt x="269544" y="37454"/>
                  <a:pt x="270814" y="42628"/>
                  <a:pt x="273354" y="43921"/>
                </a:cubicBezTo>
                <a:cubicBezTo>
                  <a:pt x="273354" y="43921"/>
                  <a:pt x="273354" y="43921"/>
                  <a:pt x="273354" y="50389"/>
                </a:cubicBezTo>
                <a:cubicBezTo>
                  <a:pt x="273354" y="50389"/>
                  <a:pt x="273354" y="50389"/>
                  <a:pt x="272084" y="50389"/>
                </a:cubicBezTo>
                <a:cubicBezTo>
                  <a:pt x="272084" y="51682"/>
                  <a:pt x="273354" y="52976"/>
                  <a:pt x="273354" y="52976"/>
                </a:cubicBezTo>
                <a:cubicBezTo>
                  <a:pt x="274624" y="55563"/>
                  <a:pt x="277164" y="55563"/>
                  <a:pt x="278434" y="55563"/>
                </a:cubicBezTo>
                <a:cubicBezTo>
                  <a:pt x="280974" y="55563"/>
                  <a:pt x="282244" y="55563"/>
                  <a:pt x="283514" y="52976"/>
                </a:cubicBezTo>
                <a:cubicBezTo>
                  <a:pt x="284784" y="52976"/>
                  <a:pt x="284784" y="51682"/>
                  <a:pt x="284784" y="50389"/>
                </a:cubicBezTo>
                <a:cubicBezTo>
                  <a:pt x="284784" y="50389"/>
                  <a:pt x="284784" y="50389"/>
                  <a:pt x="283514" y="50389"/>
                </a:cubicBezTo>
                <a:cubicBezTo>
                  <a:pt x="283514" y="50389"/>
                  <a:pt x="283514" y="50389"/>
                  <a:pt x="283514" y="43921"/>
                </a:cubicBezTo>
                <a:cubicBezTo>
                  <a:pt x="286054" y="42628"/>
                  <a:pt x="288594" y="37454"/>
                  <a:pt x="288594" y="33573"/>
                </a:cubicBezTo>
                <a:cubicBezTo>
                  <a:pt x="288594" y="25812"/>
                  <a:pt x="283514" y="20638"/>
                  <a:pt x="278434" y="20638"/>
                </a:cubicBezTo>
                <a:close/>
                <a:moveTo>
                  <a:pt x="63168" y="14288"/>
                </a:moveTo>
                <a:cubicBezTo>
                  <a:pt x="55375" y="14288"/>
                  <a:pt x="48881" y="23503"/>
                  <a:pt x="48881" y="34035"/>
                </a:cubicBezTo>
                <a:cubicBezTo>
                  <a:pt x="48881" y="41934"/>
                  <a:pt x="51478" y="47200"/>
                  <a:pt x="55375" y="51149"/>
                </a:cubicBezTo>
                <a:cubicBezTo>
                  <a:pt x="55375" y="51149"/>
                  <a:pt x="55375" y="51149"/>
                  <a:pt x="55375" y="60364"/>
                </a:cubicBezTo>
                <a:cubicBezTo>
                  <a:pt x="55375" y="60364"/>
                  <a:pt x="55375" y="60364"/>
                  <a:pt x="54076" y="60364"/>
                </a:cubicBezTo>
                <a:cubicBezTo>
                  <a:pt x="54076" y="61681"/>
                  <a:pt x="54076" y="62997"/>
                  <a:pt x="55375" y="64314"/>
                </a:cubicBezTo>
                <a:cubicBezTo>
                  <a:pt x="57973" y="66947"/>
                  <a:pt x="60571" y="68263"/>
                  <a:pt x="63168" y="68263"/>
                </a:cubicBezTo>
                <a:cubicBezTo>
                  <a:pt x="67065" y="68263"/>
                  <a:pt x="69663" y="66947"/>
                  <a:pt x="70961" y="64314"/>
                </a:cubicBezTo>
                <a:cubicBezTo>
                  <a:pt x="72260" y="62997"/>
                  <a:pt x="73559" y="61681"/>
                  <a:pt x="73559" y="60364"/>
                </a:cubicBezTo>
                <a:cubicBezTo>
                  <a:pt x="73559" y="60364"/>
                  <a:pt x="73559" y="60364"/>
                  <a:pt x="70961" y="60364"/>
                </a:cubicBezTo>
                <a:cubicBezTo>
                  <a:pt x="70961" y="60364"/>
                  <a:pt x="70961" y="60364"/>
                  <a:pt x="70961" y="51149"/>
                </a:cubicBezTo>
                <a:cubicBezTo>
                  <a:pt x="74858" y="47200"/>
                  <a:pt x="77456" y="41934"/>
                  <a:pt x="77456" y="34035"/>
                </a:cubicBezTo>
                <a:cubicBezTo>
                  <a:pt x="77456" y="23503"/>
                  <a:pt x="70961" y="14288"/>
                  <a:pt x="63168" y="14288"/>
                </a:cubicBezTo>
                <a:close/>
                <a:moveTo>
                  <a:pt x="35329" y="0"/>
                </a:moveTo>
                <a:cubicBezTo>
                  <a:pt x="35329" y="0"/>
                  <a:pt x="35329" y="0"/>
                  <a:pt x="90801" y="0"/>
                </a:cubicBezTo>
                <a:cubicBezTo>
                  <a:pt x="93442" y="0"/>
                  <a:pt x="96084" y="1315"/>
                  <a:pt x="97404" y="3944"/>
                </a:cubicBezTo>
                <a:cubicBezTo>
                  <a:pt x="97404" y="3944"/>
                  <a:pt x="97404" y="3944"/>
                  <a:pt x="125140" y="51271"/>
                </a:cubicBezTo>
                <a:cubicBezTo>
                  <a:pt x="126461" y="53901"/>
                  <a:pt x="126461" y="56530"/>
                  <a:pt x="125140" y="59159"/>
                </a:cubicBezTo>
                <a:cubicBezTo>
                  <a:pt x="125140" y="59159"/>
                  <a:pt x="125140" y="59159"/>
                  <a:pt x="114574" y="78879"/>
                </a:cubicBezTo>
                <a:cubicBezTo>
                  <a:pt x="114574" y="78879"/>
                  <a:pt x="114574" y="78879"/>
                  <a:pt x="135706" y="89396"/>
                </a:cubicBezTo>
                <a:cubicBezTo>
                  <a:pt x="135706" y="89396"/>
                  <a:pt x="135706" y="89396"/>
                  <a:pt x="142310" y="77564"/>
                </a:cubicBezTo>
                <a:cubicBezTo>
                  <a:pt x="143631" y="76250"/>
                  <a:pt x="144951" y="74935"/>
                  <a:pt x="146272" y="74935"/>
                </a:cubicBezTo>
                <a:cubicBezTo>
                  <a:pt x="146272" y="74935"/>
                  <a:pt x="146272" y="74935"/>
                  <a:pt x="184574" y="74935"/>
                </a:cubicBezTo>
                <a:cubicBezTo>
                  <a:pt x="185895" y="74935"/>
                  <a:pt x="188536" y="76250"/>
                  <a:pt x="188536" y="77564"/>
                </a:cubicBezTo>
                <a:cubicBezTo>
                  <a:pt x="188536" y="77564"/>
                  <a:pt x="188536" y="77564"/>
                  <a:pt x="196461" y="90711"/>
                </a:cubicBezTo>
                <a:cubicBezTo>
                  <a:pt x="196461" y="90711"/>
                  <a:pt x="196461" y="90711"/>
                  <a:pt x="242687" y="60474"/>
                </a:cubicBezTo>
                <a:cubicBezTo>
                  <a:pt x="242687" y="60474"/>
                  <a:pt x="242687" y="60474"/>
                  <a:pt x="236083" y="49957"/>
                </a:cubicBezTo>
                <a:cubicBezTo>
                  <a:pt x="236083" y="48642"/>
                  <a:pt x="236083" y="46013"/>
                  <a:pt x="236083" y="44698"/>
                </a:cubicBezTo>
                <a:cubicBezTo>
                  <a:pt x="236083" y="44698"/>
                  <a:pt x="236083" y="44698"/>
                  <a:pt x="254574" y="11832"/>
                </a:cubicBezTo>
                <a:cubicBezTo>
                  <a:pt x="255894" y="10517"/>
                  <a:pt x="258536" y="9203"/>
                  <a:pt x="259857" y="9203"/>
                </a:cubicBezTo>
                <a:cubicBezTo>
                  <a:pt x="259857" y="9203"/>
                  <a:pt x="259857" y="9203"/>
                  <a:pt x="296838" y="9203"/>
                </a:cubicBezTo>
                <a:cubicBezTo>
                  <a:pt x="299479" y="9203"/>
                  <a:pt x="300800" y="10517"/>
                  <a:pt x="302121" y="11832"/>
                </a:cubicBezTo>
                <a:cubicBezTo>
                  <a:pt x="302121" y="11832"/>
                  <a:pt x="302121" y="11832"/>
                  <a:pt x="320611" y="44698"/>
                </a:cubicBezTo>
                <a:cubicBezTo>
                  <a:pt x="321932" y="46013"/>
                  <a:pt x="321932" y="48642"/>
                  <a:pt x="320611" y="49957"/>
                </a:cubicBezTo>
                <a:cubicBezTo>
                  <a:pt x="320611" y="49957"/>
                  <a:pt x="320611" y="49957"/>
                  <a:pt x="302121" y="81508"/>
                </a:cubicBezTo>
                <a:cubicBezTo>
                  <a:pt x="300800" y="84138"/>
                  <a:pt x="299479" y="84138"/>
                  <a:pt x="296838" y="84138"/>
                </a:cubicBezTo>
                <a:cubicBezTo>
                  <a:pt x="296838" y="84138"/>
                  <a:pt x="296838" y="84138"/>
                  <a:pt x="259857" y="84138"/>
                </a:cubicBezTo>
                <a:cubicBezTo>
                  <a:pt x="258536" y="84138"/>
                  <a:pt x="255894" y="84138"/>
                  <a:pt x="254574" y="81508"/>
                </a:cubicBezTo>
                <a:cubicBezTo>
                  <a:pt x="254574" y="81508"/>
                  <a:pt x="254574" y="81508"/>
                  <a:pt x="249291" y="70991"/>
                </a:cubicBezTo>
                <a:cubicBezTo>
                  <a:pt x="249291" y="70991"/>
                  <a:pt x="249291" y="70991"/>
                  <a:pt x="201744" y="99913"/>
                </a:cubicBezTo>
                <a:cubicBezTo>
                  <a:pt x="201744" y="99913"/>
                  <a:pt x="201744" y="99913"/>
                  <a:pt x="207027" y="110430"/>
                </a:cubicBezTo>
                <a:cubicBezTo>
                  <a:pt x="208347" y="111745"/>
                  <a:pt x="208347" y="114374"/>
                  <a:pt x="207027" y="115689"/>
                </a:cubicBezTo>
                <a:cubicBezTo>
                  <a:pt x="207027" y="115689"/>
                  <a:pt x="207027" y="115689"/>
                  <a:pt x="200423" y="127521"/>
                </a:cubicBezTo>
                <a:cubicBezTo>
                  <a:pt x="200423" y="127521"/>
                  <a:pt x="200423" y="127521"/>
                  <a:pt x="249291" y="155129"/>
                </a:cubicBezTo>
                <a:cubicBezTo>
                  <a:pt x="249291" y="155129"/>
                  <a:pt x="249291" y="155129"/>
                  <a:pt x="254574" y="144611"/>
                </a:cubicBezTo>
                <a:cubicBezTo>
                  <a:pt x="255894" y="141982"/>
                  <a:pt x="258536" y="141982"/>
                  <a:pt x="259857" y="141982"/>
                </a:cubicBezTo>
                <a:cubicBezTo>
                  <a:pt x="259857" y="141982"/>
                  <a:pt x="259857" y="141982"/>
                  <a:pt x="296838" y="141982"/>
                </a:cubicBezTo>
                <a:cubicBezTo>
                  <a:pt x="299479" y="141982"/>
                  <a:pt x="300800" y="141982"/>
                  <a:pt x="302121" y="144611"/>
                </a:cubicBezTo>
                <a:lnTo>
                  <a:pt x="320611" y="176163"/>
                </a:lnTo>
                <a:cubicBezTo>
                  <a:pt x="321932" y="177478"/>
                  <a:pt x="321932" y="180107"/>
                  <a:pt x="320611" y="181421"/>
                </a:cubicBezTo>
                <a:cubicBezTo>
                  <a:pt x="320611" y="181421"/>
                  <a:pt x="320611" y="181421"/>
                  <a:pt x="302121" y="214288"/>
                </a:cubicBezTo>
                <a:cubicBezTo>
                  <a:pt x="300800" y="215602"/>
                  <a:pt x="299479" y="216917"/>
                  <a:pt x="296838" y="216917"/>
                </a:cubicBezTo>
                <a:cubicBezTo>
                  <a:pt x="296838" y="216917"/>
                  <a:pt x="296838" y="216917"/>
                  <a:pt x="259857" y="216917"/>
                </a:cubicBezTo>
                <a:cubicBezTo>
                  <a:pt x="258536" y="216917"/>
                  <a:pt x="255894" y="215602"/>
                  <a:pt x="254574" y="214288"/>
                </a:cubicBezTo>
                <a:cubicBezTo>
                  <a:pt x="254574" y="214288"/>
                  <a:pt x="254574" y="214288"/>
                  <a:pt x="236083" y="181421"/>
                </a:cubicBezTo>
                <a:cubicBezTo>
                  <a:pt x="236083" y="180107"/>
                  <a:pt x="236083" y="177478"/>
                  <a:pt x="236083" y="176163"/>
                </a:cubicBezTo>
                <a:cubicBezTo>
                  <a:pt x="236083" y="176163"/>
                  <a:pt x="236083" y="176163"/>
                  <a:pt x="244008" y="164331"/>
                </a:cubicBezTo>
                <a:cubicBezTo>
                  <a:pt x="244008" y="164331"/>
                  <a:pt x="244008" y="164331"/>
                  <a:pt x="195140" y="136723"/>
                </a:cubicBezTo>
                <a:cubicBezTo>
                  <a:pt x="195140" y="136723"/>
                  <a:pt x="195140" y="136723"/>
                  <a:pt x="188536" y="148555"/>
                </a:cubicBezTo>
                <a:cubicBezTo>
                  <a:pt x="188536" y="149870"/>
                  <a:pt x="185895" y="151185"/>
                  <a:pt x="184574" y="151185"/>
                </a:cubicBezTo>
                <a:cubicBezTo>
                  <a:pt x="184574" y="151185"/>
                  <a:pt x="184574" y="151185"/>
                  <a:pt x="146272" y="151185"/>
                </a:cubicBezTo>
                <a:cubicBezTo>
                  <a:pt x="144951" y="151185"/>
                  <a:pt x="143631" y="149870"/>
                  <a:pt x="142310" y="148555"/>
                </a:cubicBezTo>
                <a:cubicBezTo>
                  <a:pt x="142310" y="148555"/>
                  <a:pt x="142310" y="148555"/>
                  <a:pt x="123819" y="115689"/>
                </a:cubicBezTo>
                <a:cubicBezTo>
                  <a:pt x="122499" y="114374"/>
                  <a:pt x="122499" y="111745"/>
                  <a:pt x="123819" y="110430"/>
                </a:cubicBezTo>
                <a:cubicBezTo>
                  <a:pt x="123819" y="110430"/>
                  <a:pt x="123819" y="110430"/>
                  <a:pt x="129102" y="99913"/>
                </a:cubicBezTo>
                <a:cubicBezTo>
                  <a:pt x="129102" y="99913"/>
                  <a:pt x="129102" y="99913"/>
                  <a:pt x="109291" y="88081"/>
                </a:cubicBezTo>
                <a:cubicBezTo>
                  <a:pt x="109291" y="88081"/>
                  <a:pt x="109291" y="88081"/>
                  <a:pt x="97404" y="107801"/>
                </a:cubicBezTo>
                <a:cubicBezTo>
                  <a:pt x="96084" y="109116"/>
                  <a:pt x="93442" y="111745"/>
                  <a:pt x="90801" y="111745"/>
                </a:cubicBezTo>
                <a:cubicBezTo>
                  <a:pt x="90801" y="111745"/>
                  <a:pt x="90801" y="111745"/>
                  <a:pt x="70989" y="111745"/>
                </a:cubicBezTo>
                <a:cubicBezTo>
                  <a:pt x="70989" y="111745"/>
                  <a:pt x="70989" y="111745"/>
                  <a:pt x="70989" y="224805"/>
                </a:cubicBezTo>
                <a:cubicBezTo>
                  <a:pt x="70989" y="224805"/>
                  <a:pt x="70989" y="224805"/>
                  <a:pt x="90801" y="224805"/>
                </a:cubicBezTo>
                <a:cubicBezTo>
                  <a:pt x="93442" y="224805"/>
                  <a:pt x="96084" y="227434"/>
                  <a:pt x="97404" y="228749"/>
                </a:cubicBezTo>
                <a:cubicBezTo>
                  <a:pt x="97404" y="228749"/>
                  <a:pt x="97404" y="228749"/>
                  <a:pt x="123819" y="274762"/>
                </a:cubicBezTo>
                <a:cubicBezTo>
                  <a:pt x="123819" y="274762"/>
                  <a:pt x="123819" y="274762"/>
                  <a:pt x="176649" y="274762"/>
                </a:cubicBezTo>
                <a:cubicBezTo>
                  <a:pt x="176649" y="274762"/>
                  <a:pt x="176649" y="274762"/>
                  <a:pt x="192498" y="245839"/>
                </a:cubicBezTo>
                <a:cubicBezTo>
                  <a:pt x="193819" y="244525"/>
                  <a:pt x="195140" y="243210"/>
                  <a:pt x="197781" y="243210"/>
                </a:cubicBezTo>
                <a:cubicBezTo>
                  <a:pt x="197781" y="243210"/>
                  <a:pt x="197781" y="243210"/>
                  <a:pt x="234762" y="243210"/>
                </a:cubicBezTo>
                <a:cubicBezTo>
                  <a:pt x="236083" y="243210"/>
                  <a:pt x="238725" y="244525"/>
                  <a:pt x="238725" y="245839"/>
                </a:cubicBezTo>
                <a:cubicBezTo>
                  <a:pt x="238725" y="245839"/>
                  <a:pt x="238725" y="245839"/>
                  <a:pt x="258536" y="278705"/>
                </a:cubicBezTo>
                <a:cubicBezTo>
                  <a:pt x="258536" y="280020"/>
                  <a:pt x="258536" y="282649"/>
                  <a:pt x="258536" y="283964"/>
                </a:cubicBezTo>
                <a:cubicBezTo>
                  <a:pt x="258536" y="283964"/>
                  <a:pt x="258536" y="283964"/>
                  <a:pt x="238725" y="316830"/>
                </a:cubicBezTo>
                <a:cubicBezTo>
                  <a:pt x="238725" y="318145"/>
                  <a:pt x="236083" y="319460"/>
                  <a:pt x="234762" y="319460"/>
                </a:cubicBezTo>
                <a:cubicBezTo>
                  <a:pt x="234762" y="319460"/>
                  <a:pt x="234762" y="319460"/>
                  <a:pt x="197781" y="319460"/>
                </a:cubicBezTo>
                <a:cubicBezTo>
                  <a:pt x="195140" y="319460"/>
                  <a:pt x="193819" y="318145"/>
                  <a:pt x="192498" y="316830"/>
                </a:cubicBezTo>
                <a:cubicBezTo>
                  <a:pt x="192498" y="316830"/>
                  <a:pt x="192498" y="316830"/>
                  <a:pt x="175329" y="285279"/>
                </a:cubicBezTo>
                <a:cubicBezTo>
                  <a:pt x="175329" y="285279"/>
                  <a:pt x="175329" y="285279"/>
                  <a:pt x="125140" y="285279"/>
                </a:cubicBezTo>
                <a:cubicBezTo>
                  <a:pt x="125140" y="285279"/>
                  <a:pt x="125140" y="285279"/>
                  <a:pt x="97404" y="332606"/>
                </a:cubicBezTo>
                <a:cubicBezTo>
                  <a:pt x="96084" y="335235"/>
                  <a:pt x="93442" y="336550"/>
                  <a:pt x="90801" y="336550"/>
                </a:cubicBezTo>
                <a:cubicBezTo>
                  <a:pt x="90801" y="336550"/>
                  <a:pt x="90801" y="336550"/>
                  <a:pt x="35329" y="336550"/>
                </a:cubicBezTo>
                <a:cubicBezTo>
                  <a:pt x="32688" y="336550"/>
                  <a:pt x="30046" y="335235"/>
                  <a:pt x="28725" y="332606"/>
                </a:cubicBezTo>
                <a:cubicBezTo>
                  <a:pt x="28725" y="332606"/>
                  <a:pt x="28725" y="332606"/>
                  <a:pt x="990" y="285279"/>
                </a:cubicBezTo>
                <a:cubicBezTo>
                  <a:pt x="-331" y="282649"/>
                  <a:pt x="-331" y="280020"/>
                  <a:pt x="990" y="277391"/>
                </a:cubicBezTo>
                <a:cubicBezTo>
                  <a:pt x="990" y="277391"/>
                  <a:pt x="990" y="277391"/>
                  <a:pt x="28725" y="228749"/>
                </a:cubicBezTo>
                <a:cubicBezTo>
                  <a:pt x="30046" y="227434"/>
                  <a:pt x="32688" y="224805"/>
                  <a:pt x="35329" y="224805"/>
                </a:cubicBezTo>
                <a:cubicBezTo>
                  <a:pt x="35329" y="224805"/>
                  <a:pt x="35329" y="224805"/>
                  <a:pt x="60423" y="224805"/>
                </a:cubicBezTo>
                <a:cubicBezTo>
                  <a:pt x="60423" y="224805"/>
                  <a:pt x="60423" y="224805"/>
                  <a:pt x="60423" y="111745"/>
                </a:cubicBezTo>
                <a:cubicBezTo>
                  <a:pt x="60423" y="111745"/>
                  <a:pt x="60423" y="111745"/>
                  <a:pt x="35329" y="111745"/>
                </a:cubicBezTo>
                <a:cubicBezTo>
                  <a:pt x="32688" y="111745"/>
                  <a:pt x="30046" y="109116"/>
                  <a:pt x="28725" y="107801"/>
                </a:cubicBezTo>
                <a:cubicBezTo>
                  <a:pt x="28725" y="107801"/>
                  <a:pt x="28725" y="107801"/>
                  <a:pt x="990" y="59159"/>
                </a:cubicBezTo>
                <a:cubicBezTo>
                  <a:pt x="-331" y="56530"/>
                  <a:pt x="-331" y="53901"/>
                  <a:pt x="990" y="51271"/>
                </a:cubicBezTo>
                <a:cubicBezTo>
                  <a:pt x="990" y="51271"/>
                  <a:pt x="990" y="51271"/>
                  <a:pt x="28725" y="3944"/>
                </a:cubicBezTo>
                <a:cubicBezTo>
                  <a:pt x="30046" y="1315"/>
                  <a:pt x="32688" y="0"/>
                  <a:pt x="353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63D17AD9-6A28-79ED-430D-2D0875C9C2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5234822"/>
              </p:ext>
            </p:extLst>
          </p:nvPr>
        </p:nvGraphicFramePr>
        <p:xfrm>
          <a:off x="352925" y="719666"/>
          <a:ext cx="1164656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>
            <a:fillRect/>
          </a:stretch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>
            <a:fillRect/>
          </a:stretch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21268" y="10325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数据预处理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D47EB530-8394-3E6D-A8E2-FA8B42A5C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07" y="1969637"/>
            <a:ext cx="9289585" cy="3071126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6C8FA2E2-477A-DEE8-D9C8-FE63B53E8749}"/>
              </a:ext>
            </a:extLst>
          </p:cNvPr>
          <p:cNvSpPr txBox="1"/>
          <p:nvPr/>
        </p:nvSpPr>
        <p:spPr>
          <a:xfrm>
            <a:off x="1652476" y="5040763"/>
            <a:ext cx="88870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原数据中共有六十多个字段，有一些都为空值或都为同一个值以及没有太大利用价值的字段，分析时不选取它们。只选取所需要的字段保存到</a:t>
            </a:r>
            <a:r>
              <a:rPr lang="en-US" altLang="zh-CN" sz="2800" dirty="0" err="1"/>
              <a:t>usecols</a:t>
            </a:r>
            <a:r>
              <a:rPr lang="zh-CN" altLang="en-US" sz="2800" dirty="0"/>
              <a:t>内。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>
            <a:fillRect/>
          </a:stretch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>
            <a:fillRect/>
          </a:stretch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21268" y="10325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数据预处理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8FA2E2-477A-DEE8-D9C8-FE63B53E8749}"/>
              </a:ext>
            </a:extLst>
          </p:cNvPr>
          <p:cNvSpPr txBox="1"/>
          <p:nvPr/>
        </p:nvSpPr>
        <p:spPr>
          <a:xfrm>
            <a:off x="2200274" y="4429125"/>
            <a:ext cx="82391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800" dirty="0"/>
              <a:t>data_7: 2023-05-16</a:t>
            </a:r>
            <a:r>
              <a:rPr lang="zh-CN" altLang="en-US" sz="2800" dirty="0"/>
              <a:t>到</a:t>
            </a:r>
            <a:r>
              <a:rPr lang="en-US" altLang="zh-CN" sz="2800" dirty="0"/>
              <a:t>2023-05-23</a:t>
            </a:r>
            <a:endParaRPr lang="zh-CN" altLang="en-US" sz="2800" dirty="0"/>
          </a:p>
          <a:p>
            <a:pPr lvl="1"/>
            <a:r>
              <a:rPr lang="en-US" altLang="zh-CN" sz="2800" dirty="0"/>
              <a:t>data_15:2023-05-01</a:t>
            </a:r>
            <a:r>
              <a:rPr lang="zh-CN" altLang="en-US" sz="2800" dirty="0"/>
              <a:t>到</a:t>
            </a:r>
            <a:r>
              <a:rPr lang="en-US" altLang="zh-CN" sz="2800" dirty="0"/>
              <a:t>2023-05-15</a:t>
            </a:r>
            <a:endParaRPr lang="zh-CN" altLang="en-US" sz="2800" dirty="0"/>
          </a:p>
          <a:p>
            <a:pPr lvl="1"/>
            <a:r>
              <a:rPr lang="en-US" altLang="zh-CN" sz="2800" dirty="0"/>
              <a:t>data_30:2023-04-01</a:t>
            </a:r>
            <a:r>
              <a:rPr lang="zh-CN" altLang="en-US" sz="2800" dirty="0"/>
              <a:t>到</a:t>
            </a:r>
            <a:r>
              <a:rPr lang="en-US" altLang="zh-CN" sz="2800" dirty="0"/>
              <a:t>2023-04-30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E1418E-A52F-AC1A-6BD7-288D050E0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89" y="2895554"/>
            <a:ext cx="8565622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7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>
            <a:fillRect/>
          </a:stretch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>
            <a:fillRect/>
          </a:stretch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21268" y="10325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数据预处理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8FA2E2-477A-DEE8-D9C8-FE63B53E8749}"/>
              </a:ext>
            </a:extLst>
          </p:cNvPr>
          <p:cNvSpPr txBox="1"/>
          <p:nvPr/>
        </p:nvSpPr>
        <p:spPr>
          <a:xfrm>
            <a:off x="1395798" y="5057431"/>
            <a:ext cx="94004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800" dirty="0"/>
              <a:t>数据格式转换：数据中有一些自身包含空格的，先将其转化为字符串类型，再将日期列转化为日期时间类型。</a:t>
            </a:r>
          </a:p>
          <a:p>
            <a:pPr lvl="1"/>
            <a:endParaRPr lang="zh-CN" altLang="en-US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A06B465-AFB5-DFA7-C379-9120803E1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9" y="1500330"/>
            <a:ext cx="10630821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>
            <a:fillRect/>
          </a:stretch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>
            <a:fillRect/>
          </a:stretch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21268" y="10325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数据预处理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8FA2E2-477A-DEE8-D9C8-FE63B53E8749}"/>
              </a:ext>
            </a:extLst>
          </p:cNvPr>
          <p:cNvSpPr txBox="1"/>
          <p:nvPr/>
        </p:nvSpPr>
        <p:spPr>
          <a:xfrm>
            <a:off x="1732498" y="5448391"/>
            <a:ext cx="8727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800" dirty="0"/>
              <a:t>数据拼接：得到</a:t>
            </a:r>
            <a:r>
              <a:rPr lang="en-US" altLang="zh-CN" sz="2800" dirty="0"/>
              <a:t>45</a:t>
            </a:r>
            <a:r>
              <a:rPr lang="zh-CN" altLang="en-US" sz="2800" dirty="0"/>
              <a:t>天和</a:t>
            </a:r>
            <a:r>
              <a:rPr lang="en-US" altLang="zh-CN" sz="2800" dirty="0"/>
              <a:t>52</a:t>
            </a:r>
            <a:r>
              <a:rPr lang="zh-CN" altLang="en-US" sz="2800" dirty="0"/>
              <a:t>天的数据。并且重置索引。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4D9104-4D38-6E01-27F7-001878904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39" y="1895475"/>
            <a:ext cx="7944122" cy="264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4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>
            <a:fillRect/>
          </a:stretch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>
            <a:fillRect/>
          </a:stretch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19" t="1719" r="1719" b="85942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21268" y="10325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数据预处理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8FA2E2-477A-DEE8-D9C8-FE63B53E8749}"/>
              </a:ext>
            </a:extLst>
          </p:cNvPr>
          <p:cNvSpPr txBox="1"/>
          <p:nvPr/>
        </p:nvSpPr>
        <p:spPr>
          <a:xfrm>
            <a:off x="1976436" y="5174283"/>
            <a:ext cx="823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800" dirty="0"/>
              <a:t>得到成功付款的订单：</a:t>
            </a:r>
            <a:r>
              <a:rPr lang="en-US" altLang="zh-CN" sz="2800" dirty="0" err="1"/>
              <a:t>data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_</a:t>
            </a:r>
            <a:r>
              <a:rPr lang="en-US" altLang="zh-CN" sz="2800" dirty="0" err="1"/>
              <a:t>suss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6C688C-D856-4866-A518-AA55787CF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31" y="2557354"/>
            <a:ext cx="7883137" cy="151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2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490</Words>
  <Application>Microsoft Office PowerPoint</Application>
  <PresentationFormat>宽屏</PresentationFormat>
  <Paragraphs>83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腾讯体 W7</vt:lpstr>
      <vt:lpstr>微软雅黑</vt:lpstr>
      <vt:lpstr>Arial</vt:lpstr>
      <vt:lpstr>Calibri</vt:lpstr>
      <vt:lpstr>Consolas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</dc:title>
  <dc:creator>第一PPT</dc:creator>
  <cp:keywords>www.1ppt.com</cp:keywords>
  <dc:description>www.1ppt.com</dc:description>
  <cp:lastModifiedBy>陈 劲</cp:lastModifiedBy>
  <cp:revision>93</cp:revision>
  <dcterms:created xsi:type="dcterms:W3CDTF">2017-05-20T09:30:00Z</dcterms:created>
  <dcterms:modified xsi:type="dcterms:W3CDTF">2023-08-09T00:41:43Z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09574504CED6416EA63505CC398CDF82_12</vt:lpwstr>
  </property>
  <property fmtid="{D5CDD505-2E9C-101B-9397-08002B2CF9AE}" pid="3" name="KSOProductBuildVer">
    <vt:lpwstr>2052-12.1.0.15120</vt:lpwstr>
  </property>
</Properties>
</file>