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0" r:id="rId6"/>
    <p:sldId id="266" r:id="rId7"/>
    <p:sldId id="267" r:id="rId8"/>
    <p:sldId id="309" r:id="rId9"/>
    <p:sldId id="308" r:id="rId10"/>
    <p:sldId id="304" r:id="rId11"/>
    <p:sldId id="311" r:id="rId12"/>
    <p:sldId id="305" r:id="rId13"/>
    <p:sldId id="307" r:id="rId14"/>
    <p:sldId id="310" r:id="rId15"/>
    <p:sldId id="283" r:id="rId16"/>
    <p:sldId id="262" r:id="rId17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 snapToGrid="0" showGuides="1">
      <p:cViewPr varScale="1">
        <p:scale>
          <a:sx n="47" d="100"/>
          <a:sy n="47" d="100"/>
        </p:scale>
        <p:origin x="136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C750266-7257-ADF1-46EC-99D4F7CA88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3E020B-E083-2374-AE48-D0D47A1588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BAA7A-DD94-4297-8A41-008AE0084084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5640B4-CBB2-A83F-B915-5D75579F6C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857076-D898-4347-11B6-30D9583F82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241E5-0D71-47BA-81D7-3649A4021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74205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A3D24-6083-4546-8C6D-DEE86BAAAE49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D8765-8EF3-408C-9341-152904E4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4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47C617-C417-49FF-A0CC-F91A542F6C7C}"/>
              </a:ext>
            </a:extLst>
          </p:cNvPr>
          <p:cNvSpPr/>
          <p:nvPr userDrawn="1"/>
        </p:nvSpPr>
        <p:spPr>
          <a:xfrm>
            <a:off x="0" y="1529959"/>
            <a:ext cx="6848788" cy="23975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42900" dist="228600" dir="5400000" algn="t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545B57F-7D9D-4AD8-9FE4-E5267D65BB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400" y="1130300"/>
            <a:ext cx="10858500" cy="17573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zh-CN" altLang="en-US" sz="6000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lvl="0"/>
            <a:r>
              <a:rPr lang="en-US" altLang="zh-CN" dirty="0" err="1"/>
              <a:t>OfficePLUS</a:t>
            </a:r>
            <a:r>
              <a:rPr lang="en-US" altLang="zh-CN" dirty="0"/>
              <a:t> PowerPoint</a:t>
            </a:r>
            <a:br>
              <a:rPr lang="en-US" altLang="zh-CN" dirty="0"/>
            </a:br>
            <a:r>
              <a:rPr lang="en-US" altLang="zh-CN" dirty="0"/>
              <a:t>Standard Template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DDB65F-C302-4F35-9CCB-12FB82E259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0400" y="2887662"/>
            <a:ext cx="10858500" cy="696278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0"/>
              </a:spcBef>
              <a:buNone/>
              <a:defRPr lang="zh-CN" altLang="en-US" sz="3200"/>
            </a:lvl1pPr>
          </a:lstStyle>
          <a:p>
            <a:pPr marL="228600" lvl="0" indent="-228600" defTabSz="914354"/>
            <a:r>
              <a:rPr lang="en-US" altLang="zh-CN" dirty="0"/>
              <a:t>You can enter subtitle here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0BAD1018-1D6B-AC21-9577-5645A888BFA3}"/>
              </a:ext>
            </a:extLst>
          </p:cNvPr>
          <p:cNvSpPr/>
          <p:nvPr userDrawn="1"/>
        </p:nvSpPr>
        <p:spPr>
          <a:xfrm>
            <a:off x="5727700" y="0"/>
            <a:ext cx="6464300" cy="6858000"/>
          </a:xfrm>
          <a:custGeom>
            <a:avLst/>
            <a:gdLst>
              <a:gd name="connsiteX0" fmla="*/ 2556410 w 6464300"/>
              <a:gd name="connsiteY0" fmla="*/ 0 h 6858000"/>
              <a:gd name="connsiteX1" fmla="*/ 6464300 w 6464300"/>
              <a:gd name="connsiteY1" fmla="*/ 0 h 6858000"/>
              <a:gd name="connsiteX2" fmla="*/ 6464300 w 6464300"/>
              <a:gd name="connsiteY2" fmla="*/ 6858000 h 6858000"/>
              <a:gd name="connsiteX3" fmla="*/ 1780854 w 6464300"/>
              <a:gd name="connsiteY3" fmla="*/ 6858000 h 6858000"/>
              <a:gd name="connsiteX4" fmla="*/ 0 w 6464300"/>
              <a:gd name="connsiteY4" fmla="*/ 5697968 h 6858000"/>
              <a:gd name="connsiteX5" fmla="*/ 1166650 w 6464300"/>
              <a:gd name="connsiteY5" fmla="*/ 7329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64300" h="6858000">
                <a:moveTo>
                  <a:pt x="2556410" y="0"/>
                </a:moveTo>
                <a:lnTo>
                  <a:pt x="6464300" y="0"/>
                </a:lnTo>
                <a:lnTo>
                  <a:pt x="6464300" y="6858000"/>
                </a:lnTo>
                <a:lnTo>
                  <a:pt x="1780854" y="6858000"/>
                </a:lnTo>
                <a:lnTo>
                  <a:pt x="0" y="5697968"/>
                </a:lnTo>
                <a:lnTo>
                  <a:pt x="1166650" y="732993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95E835AD-B296-3213-2E9A-AA92E5050EBE}"/>
              </a:ext>
            </a:extLst>
          </p:cNvPr>
          <p:cNvSpPr/>
          <p:nvPr userDrawn="1"/>
        </p:nvSpPr>
        <p:spPr>
          <a:xfrm>
            <a:off x="6873739" y="5393889"/>
            <a:ext cx="4651986" cy="478662"/>
          </a:xfrm>
          <a:custGeom>
            <a:avLst/>
            <a:gdLst>
              <a:gd name="connsiteX0" fmla="*/ 3777806 w 3777805"/>
              <a:gd name="connsiteY0" fmla="*/ 194215 h 388715"/>
              <a:gd name="connsiteX1" fmla="*/ 1888903 w 3777805"/>
              <a:gd name="connsiteY1" fmla="*/ 388716 h 388715"/>
              <a:gd name="connsiteX2" fmla="*/ 0 w 3777805"/>
              <a:gd name="connsiteY2" fmla="*/ 194215 h 388715"/>
              <a:gd name="connsiteX3" fmla="*/ 1888903 w 3777805"/>
              <a:gd name="connsiteY3" fmla="*/ 0 h 388715"/>
              <a:gd name="connsiteX4" fmla="*/ 3777806 w 3777805"/>
              <a:gd name="connsiteY4" fmla="*/ 194215 h 38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7805" h="388715">
                <a:moveTo>
                  <a:pt x="3777806" y="194215"/>
                </a:moveTo>
                <a:cubicBezTo>
                  <a:pt x="3777806" y="301657"/>
                  <a:pt x="2932176" y="388716"/>
                  <a:pt x="1888903" y="388716"/>
                </a:cubicBezTo>
                <a:cubicBezTo>
                  <a:pt x="845630" y="388716"/>
                  <a:pt x="0" y="301943"/>
                  <a:pt x="0" y="194215"/>
                </a:cubicBezTo>
                <a:cubicBezTo>
                  <a:pt x="0" y="86487"/>
                  <a:pt x="845630" y="0"/>
                  <a:pt x="1888903" y="0"/>
                </a:cubicBezTo>
                <a:cubicBezTo>
                  <a:pt x="2932176" y="0"/>
                  <a:pt x="3777806" y="87059"/>
                  <a:pt x="3777806" y="19421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848A62A2-EE14-423B-056D-5D8C11BE1F08}"/>
              </a:ext>
            </a:extLst>
          </p:cNvPr>
          <p:cNvSpPr/>
          <p:nvPr userDrawn="1"/>
        </p:nvSpPr>
        <p:spPr>
          <a:xfrm rot="18900000">
            <a:off x="7442589" y="1502647"/>
            <a:ext cx="817971" cy="817971"/>
          </a:xfrm>
          <a:custGeom>
            <a:avLst/>
            <a:gdLst>
              <a:gd name="connsiteX0" fmla="*/ 688657 w 688657"/>
              <a:gd name="connsiteY0" fmla="*/ 344329 h 688657"/>
              <a:gd name="connsiteX1" fmla="*/ 344329 w 688657"/>
              <a:gd name="connsiteY1" fmla="*/ 688657 h 688657"/>
              <a:gd name="connsiteX2" fmla="*/ 0 w 688657"/>
              <a:gd name="connsiteY2" fmla="*/ 344329 h 688657"/>
              <a:gd name="connsiteX3" fmla="*/ 344329 w 688657"/>
              <a:gd name="connsiteY3" fmla="*/ 0 h 688657"/>
              <a:gd name="connsiteX4" fmla="*/ 688657 w 688657"/>
              <a:gd name="connsiteY4" fmla="*/ 344329 h 688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657" h="688657">
                <a:moveTo>
                  <a:pt x="688657" y="344329"/>
                </a:moveTo>
                <a:cubicBezTo>
                  <a:pt x="688657" y="534496"/>
                  <a:pt x="534496" y="688657"/>
                  <a:pt x="344329" y="688657"/>
                </a:cubicBezTo>
                <a:cubicBezTo>
                  <a:pt x="154161" y="688657"/>
                  <a:pt x="0" y="534496"/>
                  <a:pt x="0" y="344329"/>
                </a:cubicBezTo>
                <a:cubicBezTo>
                  <a:pt x="0" y="154161"/>
                  <a:pt x="154161" y="0"/>
                  <a:pt x="344329" y="0"/>
                </a:cubicBezTo>
                <a:cubicBezTo>
                  <a:pt x="534496" y="0"/>
                  <a:pt x="688657" y="154161"/>
                  <a:pt x="688657" y="34432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29BD56F7-BB32-9170-BD9E-29AD1A4BDC11}"/>
              </a:ext>
            </a:extLst>
          </p:cNvPr>
          <p:cNvSpPr/>
          <p:nvPr userDrawn="1"/>
        </p:nvSpPr>
        <p:spPr>
          <a:xfrm rot="20797800">
            <a:off x="7690111" y="1749998"/>
            <a:ext cx="323114" cy="323115"/>
          </a:xfrm>
          <a:custGeom>
            <a:avLst/>
            <a:gdLst>
              <a:gd name="connsiteX0" fmla="*/ 272034 w 272033"/>
              <a:gd name="connsiteY0" fmla="*/ 136017 h 272034"/>
              <a:gd name="connsiteX1" fmla="*/ 136017 w 272033"/>
              <a:gd name="connsiteY1" fmla="*/ 272034 h 272034"/>
              <a:gd name="connsiteX2" fmla="*/ 0 w 272033"/>
              <a:gd name="connsiteY2" fmla="*/ 136017 h 272034"/>
              <a:gd name="connsiteX3" fmla="*/ 136017 w 272033"/>
              <a:gd name="connsiteY3" fmla="*/ 0 h 272034"/>
              <a:gd name="connsiteX4" fmla="*/ 272034 w 272033"/>
              <a:gd name="connsiteY4" fmla="*/ 136017 h 27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033" h="272034">
                <a:moveTo>
                  <a:pt x="272034" y="136017"/>
                </a:moveTo>
                <a:cubicBezTo>
                  <a:pt x="272034" y="211137"/>
                  <a:pt x="211137" y="272034"/>
                  <a:pt x="136017" y="272034"/>
                </a:cubicBezTo>
                <a:cubicBezTo>
                  <a:pt x="60897" y="272034"/>
                  <a:pt x="0" y="211137"/>
                  <a:pt x="0" y="136017"/>
                </a:cubicBezTo>
                <a:cubicBezTo>
                  <a:pt x="0" y="60897"/>
                  <a:pt x="60897" y="0"/>
                  <a:pt x="136017" y="0"/>
                </a:cubicBezTo>
                <a:cubicBezTo>
                  <a:pt x="211137" y="0"/>
                  <a:pt x="272034" y="60897"/>
                  <a:pt x="272034" y="13601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40378E3B-7CEF-F324-EADD-64082DA0DCAF}"/>
              </a:ext>
            </a:extLst>
          </p:cNvPr>
          <p:cNvSpPr/>
          <p:nvPr userDrawn="1"/>
        </p:nvSpPr>
        <p:spPr>
          <a:xfrm>
            <a:off x="10146818" y="1030353"/>
            <a:ext cx="204888" cy="194819"/>
          </a:xfrm>
          <a:custGeom>
            <a:avLst/>
            <a:gdLst>
              <a:gd name="connsiteX0" fmla="*/ 86201 w 172497"/>
              <a:gd name="connsiteY0" fmla="*/ 0 h 164020"/>
              <a:gd name="connsiteX1" fmla="*/ 117824 w 172497"/>
              <a:gd name="connsiteY1" fmla="*/ 47149 h 164020"/>
              <a:gd name="connsiteX2" fmla="*/ 172498 w 172497"/>
              <a:gd name="connsiteY2" fmla="*/ 62675 h 164020"/>
              <a:gd name="connsiteX3" fmla="*/ 137446 w 172497"/>
              <a:gd name="connsiteY3" fmla="*/ 107252 h 164020"/>
              <a:gd name="connsiteX4" fmla="*/ 139541 w 172497"/>
              <a:gd name="connsiteY4" fmla="*/ 164021 h 164020"/>
              <a:gd name="connsiteX5" fmla="*/ 86201 w 172497"/>
              <a:gd name="connsiteY5" fmla="*/ 144494 h 164020"/>
              <a:gd name="connsiteX6" fmla="*/ 32957 w 172497"/>
              <a:gd name="connsiteY6" fmla="*/ 164021 h 164020"/>
              <a:gd name="connsiteX7" fmla="*/ 35052 w 172497"/>
              <a:gd name="connsiteY7" fmla="*/ 107252 h 164020"/>
              <a:gd name="connsiteX8" fmla="*/ 0 w 172497"/>
              <a:gd name="connsiteY8" fmla="*/ 62675 h 164020"/>
              <a:gd name="connsiteX9" fmla="*/ 54578 w 172497"/>
              <a:gd name="connsiteY9" fmla="*/ 47149 h 164020"/>
              <a:gd name="connsiteX10" fmla="*/ 86201 w 172497"/>
              <a:gd name="connsiteY10" fmla="*/ 0 h 16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497" h="164020">
                <a:moveTo>
                  <a:pt x="86201" y="0"/>
                </a:moveTo>
                <a:lnTo>
                  <a:pt x="117824" y="47149"/>
                </a:lnTo>
                <a:lnTo>
                  <a:pt x="172498" y="62675"/>
                </a:lnTo>
                <a:lnTo>
                  <a:pt x="137446" y="107252"/>
                </a:lnTo>
                <a:lnTo>
                  <a:pt x="139541" y="164021"/>
                </a:lnTo>
                <a:lnTo>
                  <a:pt x="86201" y="144494"/>
                </a:lnTo>
                <a:lnTo>
                  <a:pt x="32957" y="164021"/>
                </a:lnTo>
                <a:lnTo>
                  <a:pt x="35052" y="107252"/>
                </a:lnTo>
                <a:lnTo>
                  <a:pt x="0" y="62675"/>
                </a:lnTo>
                <a:lnTo>
                  <a:pt x="54578" y="47149"/>
                </a:lnTo>
                <a:lnTo>
                  <a:pt x="86201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AE91D119-3296-542C-A53C-6D7B7F778A86}"/>
              </a:ext>
            </a:extLst>
          </p:cNvPr>
          <p:cNvSpPr/>
          <p:nvPr userDrawn="1"/>
        </p:nvSpPr>
        <p:spPr>
          <a:xfrm>
            <a:off x="10436446" y="1030353"/>
            <a:ext cx="204775" cy="194819"/>
          </a:xfrm>
          <a:custGeom>
            <a:avLst/>
            <a:gdLst>
              <a:gd name="connsiteX0" fmla="*/ 86201 w 172402"/>
              <a:gd name="connsiteY0" fmla="*/ 0 h 164020"/>
              <a:gd name="connsiteX1" fmla="*/ 117824 w 172402"/>
              <a:gd name="connsiteY1" fmla="*/ 47149 h 164020"/>
              <a:gd name="connsiteX2" fmla="*/ 172403 w 172402"/>
              <a:gd name="connsiteY2" fmla="*/ 62675 h 164020"/>
              <a:gd name="connsiteX3" fmla="*/ 137351 w 172402"/>
              <a:gd name="connsiteY3" fmla="*/ 107252 h 164020"/>
              <a:gd name="connsiteX4" fmla="*/ 139446 w 172402"/>
              <a:gd name="connsiteY4" fmla="*/ 164021 h 164020"/>
              <a:gd name="connsiteX5" fmla="*/ 86201 w 172402"/>
              <a:gd name="connsiteY5" fmla="*/ 144494 h 164020"/>
              <a:gd name="connsiteX6" fmla="*/ 32956 w 172402"/>
              <a:gd name="connsiteY6" fmla="*/ 164021 h 164020"/>
              <a:gd name="connsiteX7" fmla="*/ 35052 w 172402"/>
              <a:gd name="connsiteY7" fmla="*/ 107252 h 164020"/>
              <a:gd name="connsiteX8" fmla="*/ 0 w 172402"/>
              <a:gd name="connsiteY8" fmla="*/ 62675 h 164020"/>
              <a:gd name="connsiteX9" fmla="*/ 54578 w 172402"/>
              <a:gd name="connsiteY9" fmla="*/ 47149 h 164020"/>
              <a:gd name="connsiteX10" fmla="*/ 86201 w 172402"/>
              <a:gd name="connsiteY10" fmla="*/ 0 h 16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402" h="164020">
                <a:moveTo>
                  <a:pt x="86201" y="0"/>
                </a:moveTo>
                <a:lnTo>
                  <a:pt x="117824" y="47149"/>
                </a:lnTo>
                <a:lnTo>
                  <a:pt x="172403" y="62675"/>
                </a:lnTo>
                <a:lnTo>
                  <a:pt x="137351" y="107252"/>
                </a:lnTo>
                <a:lnTo>
                  <a:pt x="139446" y="164021"/>
                </a:lnTo>
                <a:lnTo>
                  <a:pt x="86201" y="144494"/>
                </a:lnTo>
                <a:lnTo>
                  <a:pt x="32956" y="164021"/>
                </a:lnTo>
                <a:lnTo>
                  <a:pt x="35052" y="107252"/>
                </a:lnTo>
                <a:lnTo>
                  <a:pt x="0" y="62675"/>
                </a:lnTo>
                <a:lnTo>
                  <a:pt x="54578" y="47149"/>
                </a:lnTo>
                <a:lnTo>
                  <a:pt x="86201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F2940257-5043-F5A8-CDF5-703B1C0DFFE7}"/>
              </a:ext>
            </a:extLst>
          </p:cNvPr>
          <p:cNvSpPr/>
          <p:nvPr userDrawn="1"/>
        </p:nvSpPr>
        <p:spPr>
          <a:xfrm>
            <a:off x="10725961" y="1030353"/>
            <a:ext cx="204775" cy="194819"/>
          </a:xfrm>
          <a:custGeom>
            <a:avLst/>
            <a:gdLst>
              <a:gd name="connsiteX0" fmla="*/ 86201 w 172402"/>
              <a:gd name="connsiteY0" fmla="*/ 0 h 164020"/>
              <a:gd name="connsiteX1" fmla="*/ 117824 w 172402"/>
              <a:gd name="connsiteY1" fmla="*/ 47149 h 164020"/>
              <a:gd name="connsiteX2" fmla="*/ 172403 w 172402"/>
              <a:gd name="connsiteY2" fmla="*/ 62675 h 164020"/>
              <a:gd name="connsiteX3" fmla="*/ 137351 w 172402"/>
              <a:gd name="connsiteY3" fmla="*/ 107252 h 164020"/>
              <a:gd name="connsiteX4" fmla="*/ 139541 w 172402"/>
              <a:gd name="connsiteY4" fmla="*/ 164021 h 164020"/>
              <a:gd name="connsiteX5" fmla="*/ 86201 w 172402"/>
              <a:gd name="connsiteY5" fmla="*/ 144494 h 164020"/>
              <a:gd name="connsiteX6" fmla="*/ 32957 w 172402"/>
              <a:gd name="connsiteY6" fmla="*/ 164021 h 164020"/>
              <a:gd name="connsiteX7" fmla="*/ 35052 w 172402"/>
              <a:gd name="connsiteY7" fmla="*/ 107252 h 164020"/>
              <a:gd name="connsiteX8" fmla="*/ 0 w 172402"/>
              <a:gd name="connsiteY8" fmla="*/ 62675 h 164020"/>
              <a:gd name="connsiteX9" fmla="*/ 54578 w 172402"/>
              <a:gd name="connsiteY9" fmla="*/ 47149 h 164020"/>
              <a:gd name="connsiteX10" fmla="*/ 86201 w 172402"/>
              <a:gd name="connsiteY10" fmla="*/ 0 h 16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402" h="164020">
                <a:moveTo>
                  <a:pt x="86201" y="0"/>
                </a:moveTo>
                <a:lnTo>
                  <a:pt x="117824" y="47149"/>
                </a:lnTo>
                <a:lnTo>
                  <a:pt x="172403" y="62675"/>
                </a:lnTo>
                <a:lnTo>
                  <a:pt x="137351" y="107252"/>
                </a:lnTo>
                <a:lnTo>
                  <a:pt x="139541" y="164021"/>
                </a:lnTo>
                <a:lnTo>
                  <a:pt x="86201" y="144494"/>
                </a:lnTo>
                <a:lnTo>
                  <a:pt x="32957" y="164021"/>
                </a:lnTo>
                <a:lnTo>
                  <a:pt x="35052" y="107252"/>
                </a:lnTo>
                <a:lnTo>
                  <a:pt x="0" y="62675"/>
                </a:lnTo>
                <a:lnTo>
                  <a:pt x="54578" y="47149"/>
                </a:lnTo>
                <a:lnTo>
                  <a:pt x="86201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C3535453-CA79-7A33-2AC9-BFE55C957924}"/>
              </a:ext>
            </a:extLst>
          </p:cNvPr>
          <p:cNvSpPr/>
          <p:nvPr userDrawn="1"/>
        </p:nvSpPr>
        <p:spPr>
          <a:xfrm>
            <a:off x="11015589" y="1030353"/>
            <a:ext cx="204775" cy="194819"/>
          </a:xfrm>
          <a:custGeom>
            <a:avLst/>
            <a:gdLst>
              <a:gd name="connsiteX0" fmla="*/ 86201 w 172402"/>
              <a:gd name="connsiteY0" fmla="*/ 0 h 164020"/>
              <a:gd name="connsiteX1" fmla="*/ 117824 w 172402"/>
              <a:gd name="connsiteY1" fmla="*/ 47149 h 164020"/>
              <a:gd name="connsiteX2" fmla="*/ 172403 w 172402"/>
              <a:gd name="connsiteY2" fmla="*/ 62675 h 164020"/>
              <a:gd name="connsiteX3" fmla="*/ 137351 w 172402"/>
              <a:gd name="connsiteY3" fmla="*/ 107252 h 164020"/>
              <a:gd name="connsiteX4" fmla="*/ 139446 w 172402"/>
              <a:gd name="connsiteY4" fmla="*/ 164021 h 164020"/>
              <a:gd name="connsiteX5" fmla="*/ 86201 w 172402"/>
              <a:gd name="connsiteY5" fmla="*/ 144494 h 164020"/>
              <a:gd name="connsiteX6" fmla="*/ 32861 w 172402"/>
              <a:gd name="connsiteY6" fmla="*/ 164021 h 164020"/>
              <a:gd name="connsiteX7" fmla="*/ 35052 w 172402"/>
              <a:gd name="connsiteY7" fmla="*/ 107252 h 164020"/>
              <a:gd name="connsiteX8" fmla="*/ 0 w 172402"/>
              <a:gd name="connsiteY8" fmla="*/ 62675 h 164020"/>
              <a:gd name="connsiteX9" fmla="*/ 54578 w 172402"/>
              <a:gd name="connsiteY9" fmla="*/ 47149 h 164020"/>
              <a:gd name="connsiteX10" fmla="*/ 86201 w 172402"/>
              <a:gd name="connsiteY10" fmla="*/ 0 h 16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402" h="164020">
                <a:moveTo>
                  <a:pt x="86201" y="0"/>
                </a:moveTo>
                <a:lnTo>
                  <a:pt x="117824" y="47149"/>
                </a:lnTo>
                <a:lnTo>
                  <a:pt x="172403" y="62675"/>
                </a:lnTo>
                <a:lnTo>
                  <a:pt x="137351" y="107252"/>
                </a:lnTo>
                <a:lnTo>
                  <a:pt x="139446" y="164021"/>
                </a:lnTo>
                <a:lnTo>
                  <a:pt x="86201" y="144494"/>
                </a:lnTo>
                <a:lnTo>
                  <a:pt x="32861" y="164021"/>
                </a:lnTo>
                <a:lnTo>
                  <a:pt x="35052" y="107252"/>
                </a:lnTo>
                <a:lnTo>
                  <a:pt x="0" y="62675"/>
                </a:lnTo>
                <a:lnTo>
                  <a:pt x="54578" y="47149"/>
                </a:lnTo>
                <a:lnTo>
                  <a:pt x="86201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8AD07696-6830-A4E3-72AC-35D3AD803949}"/>
              </a:ext>
            </a:extLst>
          </p:cNvPr>
          <p:cNvSpPr/>
          <p:nvPr userDrawn="1"/>
        </p:nvSpPr>
        <p:spPr>
          <a:xfrm>
            <a:off x="11295825" y="1020171"/>
            <a:ext cx="224121" cy="213148"/>
          </a:xfrm>
          <a:custGeom>
            <a:avLst/>
            <a:gdLst>
              <a:gd name="connsiteX0" fmla="*/ 35719 w 188690"/>
              <a:gd name="connsiteY0" fmla="*/ 179451 h 179451"/>
              <a:gd name="connsiteX1" fmla="*/ 38100 w 188690"/>
              <a:gd name="connsiteY1" fmla="*/ 117443 h 179451"/>
              <a:gd name="connsiteX2" fmla="*/ 0 w 188690"/>
              <a:gd name="connsiteY2" fmla="*/ 68580 h 179451"/>
              <a:gd name="connsiteX3" fmla="*/ 59722 w 188690"/>
              <a:gd name="connsiteY3" fmla="*/ 51625 h 179451"/>
              <a:gd name="connsiteX4" fmla="*/ 94298 w 188690"/>
              <a:gd name="connsiteY4" fmla="*/ 0 h 179451"/>
              <a:gd name="connsiteX5" fmla="*/ 128969 w 188690"/>
              <a:gd name="connsiteY5" fmla="*/ 51625 h 179451"/>
              <a:gd name="connsiteX6" fmla="*/ 188691 w 188690"/>
              <a:gd name="connsiteY6" fmla="*/ 68580 h 179451"/>
              <a:gd name="connsiteX7" fmla="*/ 150591 w 188690"/>
              <a:gd name="connsiteY7" fmla="*/ 117443 h 179451"/>
              <a:gd name="connsiteX8" fmla="*/ 152876 w 188690"/>
              <a:gd name="connsiteY8" fmla="*/ 179451 h 179451"/>
              <a:gd name="connsiteX9" fmla="*/ 94583 w 188690"/>
              <a:gd name="connsiteY9" fmla="*/ 158115 h 179451"/>
              <a:gd name="connsiteX10" fmla="*/ 94012 w 188690"/>
              <a:gd name="connsiteY10" fmla="*/ 147733 h 179451"/>
              <a:gd name="connsiteX11" fmla="*/ 142304 w 188690"/>
              <a:gd name="connsiteY11" fmla="*/ 165449 h 179451"/>
              <a:gd name="connsiteX12" fmla="*/ 140399 w 188690"/>
              <a:gd name="connsiteY12" fmla="*/ 114109 h 179451"/>
              <a:gd name="connsiteX13" fmla="*/ 172117 w 188690"/>
              <a:gd name="connsiteY13" fmla="*/ 73628 h 179451"/>
              <a:gd name="connsiteX14" fmla="*/ 122682 w 188690"/>
              <a:gd name="connsiteY14" fmla="*/ 59626 h 179451"/>
              <a:gd name="connsiteX15" fmla="*/ 94107 w 188690"/>
              <a:gd name="connsiteY15" fmla="*/ 16954 h 179451"/>
              <a:gd name="connsiteX16" fmla="*/ 65532 w 188690"/>
              <a:gd name="connsiteY16" fmla="*/ 59626 h 179451"/>
              <a:gd name="connsiteX17" fmla="*/ 16097 w 188690"/>
              <a:gd name="connsiteY17" fmla="*/ 73628 h 179451"/>
              <a:gd name="connsiteX18" fmla="*/ 47816 w 188690"/>
              <a:gd name="connsiteY18" fmla="*/ 114109 h 179451"/>
              <a:gd name="connsiteX19" fmla="*/ 45911 w 188690"/>
              <a:gd name="connsiteY19" fmla="*/ 165449 h 179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8690" h="179451">
                <a:moveTo>
                  <a:pt x="35719" y="179451"/>
                </a:moveTo>
                <a:lnTo>
                  <a:pt x="38100" y="117443"/>
                </a:lnTo>
                <a:lnTo>
                  <a:pt x="0" y="68580"/>
                </a:lnTo>
                <a:lnTo>
                  <a:pt x="59722" y="51625"/>
                </a:lnTo>
                <a:lnTo>
                  <a:pt x="94298" y="0"/>
                </a:lnTo>
                <a:lnTo>
                  <a:pt x="128969" y="51625"/>
                </a:lnTo>
                <a:lnTo>
                  <a:pt x="188691" y="68580"/>
                </a:lnTo>
                <a:lnTo>
                  <a:pt x="150591" y="117443"/>
                </a:lnTo>
                <a:lnTo>
                  <a:pt x="152876" y="179451"/>
                </a:lnTo>
                <a:lnTo>
                  <a:pt x="94583" y="158115"/>
                </a:lnTo>
                <a:close/>
                <a:moveTo>
                  <a:pt x="94012" y="147733"/>
                </a:moveTo>
                <a:lnTo>
                  <a:pt x="142304" y="165449"/>
                </a:lnTo>
                <a:lnTo>
                  <a:pt x="140399" y="114109"/>
                </a:lnTo>
                <a:lnTo>
                  <a:pt x="172117" y="73628"/>
                </a:lnTo>
                <a:lnTo>
                  <a:pt x="122682" y="59626"/>
                </a:lnTo>
                <a:lnTo>
                  <a:pt x="94107" y="16954"/>
                </a:lnTo>
                <a:lnTo>
                  <a:pt x="65532" y="59626"/>
                </a:lnTo>
                <a:lnTo>
                  <a:pt x="16097" y="73628"/>
                </a:lnTo>
                <a:lnTo>
                  <a:pt x="47816" y="114109"/>
                </a:lnTo>
                <a:lnTo>
                  <a:pt x="45911" y="16544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715D0259-9B69-E3A1-B87E-E2A5CB522961}"/>
              </a:ext>
            </a:extLst>
          </p:cNvPr>
          <p:cNvSpPr/>
          <p:nvPr userDrawn="1"/>
        </p:nvSpPr>
        <p:spPr>
          <a:xfrm>
            <a:off x="11305102" y="1030353"/>
            <a:ext cx="102387" cy="194819"/>
          </a:xfrm>
          <a:custGeom>
            <a:avLst/>
            <a:gdLst>
              <a:gd name="connsiteX0" fmla="*/ 86201 w 86201"/>
              <a:gd name="connsiteY0" fmla="*/ 144494 h 164020"/>
              <a:gd name="connsiteX1" fmla="*/ 86201 w 86201"/>
              <a:gd name="connsiteY1" fmla="*/ 0 h 164020"/>
              <a:gd name="connsiteX2" fmla="*/ 54578 w 86201"/>
              <a:gd name="connsiteY2" fmla="*/ 47149 h 164020"/>
              <a:gd name="connsiteX3" fmla="*/ 0 w 86201"/>
              <a:gd name="connsiteY3" fmla="*/ 62675 h 164020"/>
              <a:gd name="connsiteX4" fmla="*/ 35052 w 86201"/>
              <a:gd name="connsiteY4" fmla="*/ 107252 h 164020"/>
              <a:gd name="connsiteX5" fmla="*/ 32956 w 86201"/>
              <a:gd name="connsiteY5" fmla="*/ 164021 h 164020"/>
              <a:gd name="connsiteX6" fmla="*/ 86201 w 86201"/>
              <a:gd name="connsiteY6" fmla="*/ 144494 h 16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201" h="164020">
                <a:moveTo>
                  <a:pt x="86201" y="144494"/>
                </a:moveTo>
                <a:lnTo>
                  <a:pt x="86201" y="0"/>
                </a:lnTo>
                <a:lnTo>
                  <a:pt x="54578" y="47149"/>
                </a:lnTo>
                <a:lnTo>
                  <a:pt x="0" y="62675"/>
                </a:lnTo>
                <a:lnTo>
                  <a:pt x="35052" y="107252"/>
                </a:lnTo>
                <a:lnTo>
                  <a:pt x="32956" y="164021"/>
                </a:lnTo>
                <a:lnTo>
                  <a:pt x="86201" y="14449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0A3476D-EA04-5B38-85CC-F2C3C7C56C77}"/>
              </a:ext>
            </a:extLst>
          </p:cNvPr>
          <p:cNvGrpSpPr/>
          <p:nvPr userDrawn="1"/>
        </p:nvGrpSpPr>
        <p:grpSpPr>
          <a:xfrm>
            <a:off x="10773364" y="2815677"/>
            <a:ext cx="690543" cy="607156"/>
            <a:chOff x="9751059" y="3011247"/>
            <a:chExt cx="581374" cy="511170"/>
          </a:xfrm>
          <a:solidFill>
            <a:schemeClr val="bg1"/>
          </a:solidFill>
        </p:grpSpPr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559A99AE-0681-C718-0606-1D6DBC94D6AE}"/>
                </a:ext>
              </a:extLst>
            </p:cNvPr>
            <p:cNvSpPr/>
            <p:nvPr/>
          </p:nvSpPr>
          <p:spPr>
            <a:xfrm>
              <a:off x="9936130" y="3011247"/>
              <a:ext cx="396304" cy="494104"/>
            </a:xfrm>
            <a:custGeom>
              <a:avLst/>
              <a:gdLst>
                <a:gd name="connsiteX0" fmla="*/ 44387 w 396304"/>
                <a:gd name="connsiteY0" fmla="*/ 487644 h 494104"/>
                <a:gd name="connsiteX1" fmla="*/ 5620 w 396304"/>
                <a:gd name="connsiteY1" fmla="*/ 470785 h 494104"/>
                <a:gd name="connsiteX2" fmla="*/ 762 w 396304"/>
                <a:gd name="connsiteY2" fmla="*/ 462879 h 494104"/>
                <a:gd name="connsiteX3" fmla="*/ 0 w 396304"/>
                <a:gd name="connsiteY3" fmla="*/ 280952 h 494104"/>
                <a:gd name="connsiteX4" fmla="*/ 5048 w 396304"/>
                <a:gd name="connsiteY4" fmla="*/ 270474 h 494104"/>
                <a:gd name="connsiteX5" fmla="*/ 99536 w 396304"/>
                <a:gd name="connsiteY5" fmla="*/ 161508 h 494104"/>
                <a:gd name="connsiteX6" fmla="*/ 132683 w 396304"/>
                <a:gd name="connsiteY6" fmla="*/ 23777 h 494104"/>
                <a:gd name="connsiteX7" fmla="*/ 149257 w 396304"/>
                <a:gd name="connsiteY7" fmla="*/ 1203 h 494104"/>
                <a:gd name="connsiteX8" fmla="*/ 183928 w 396304"/>
                <a:gd name="connsiteY8" fmla="*/ 11966 h 494104"/>
                <a:gd name="connsiteX9" fmla="*/ 210693 w 396304"/>
                <a:gd name="connsiteY9" fmla="*/ 91309 h 494104"/>
                <a:gd name="connsiteX10" fmla="*/ 202502 w 396304"/>
                <a:gd name="connsiteY10" fmla="*/ 159508 h 494104"/>
                <a:gd name="connsiteX11" fmla="*/ 193453 w 396304"/>
                <a:gd name="connsiteY11" fmla="*/ 209514 h 494104"/>
                <a:gd name="connsiteX12" fmla="*/ 206597 w 396304"/>
                <a:gd name="connsiteY12" fmla="*/ 211038 h 494104"/>
                <a:gd name="connsiteX13" fmla="*/ 360331 w 396304"/>
                <a:gd name="connsiteY13" fmla="*/ 211038 h 494104"/>
                <a:gd name="connsiteX14" fmla="*/ 395573 w 396304"/>
                <a:gd name="connsiteY14" fmla="*/ 231422 h 494104"/>
                <a:gd name="connsiteX15" fmla="*/ 373475 w 396304"/>
                <a:gd name="connsiteY15" fmla="*/ 275904 h 494104"/>
                <a:gd name="connsiteX16" fmla="*/ 362236 w 396304"/>
                <a:gd name="connsiteY16" fmla="*/ 282190 h 494104"/>
                <a:gd name="connsiteX17" fmla="*/ 372428 w 396304"/>
                <a:gd name="connsiteY17" fmla="*/ 290096 h 494104"/>
                <a:gd name="connsiteX18" fmla="*/ 366332 w 396304"/>
                <a:gd name="connsiteY18" fmla="*/ 344293 h 494104"/>
                <a:gd name="connsiteX19" fmla="*/ 350901 w 396304"/>
                <a:gd name="connsiteY19" fmla="*/ 353818 h 494104"/>
                <a:gd name="connsiteX20" fmla="*/ 364427 w 396304"/>
                <a:gd name="connsiteY20" fmla="*/ 364010 h 494104"/>
                <a:gd name="connsiteX21" fmla="*/ 349758 w 396304"/>
                <a:gd name="connsiteY21" fmla="*/ 417636 h 494104"/>
                <a:gd name="connsiteX22" fmla="*/ 340805 w 396304"/>
                <a:gd name="connsiteY22" fmla="*/ 421160 h 494104"/>
                <a:gd name="connsiteX23" fmla="*/ 340805 w 396304"/>
                <a:gd name="connsiteY23" fmla="*/ 428304 h 494104"/>
                <a:gd name="connsiteX24" fmla="*/ 340328 w 396304"/>
                <a:gd name="connsiteY24" fmla="*/ 482310 h 494104"/>
                <a:gd name="connsiteX25" fmla="*/ 333661 w 396304"/>
                <a:gd name="connsiteY25" fmla="*/ 487073 h 494104"/>
                <a:gd name="connsiteX26" fmla="*/ 306705 w 396304"/>
                <a:gd name="connsiteY26" fmla="*/ 493074 h 494104"/>
                <a:gd name="connsiteX27" fmla="*/ 65627 w 396304"/>
                <a:gd name="connsiteY27" fmla="*/ 493931 h 494104"/>
                <a:gd name="connsiteX28" fmla="*/ 44387 w 396304"/>
                <a:gd name="connsiteY28" fmla="*/ 487644 h 494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96304" h="494104">
                  <a:moveTo>
                    <a:pt x="44387" y="487644"/>
                  </a:moveTo>
                  <a:cubicBezTo>
                    <a:pt x="32290" y="480120"/>
                    <a:pt x="21717" y="469166"/>
                    <a:pt x="5620" y="470785"/>
                  </a:cubicBezTo>
                  <a:cubicBezTo>
                    <a:pt x="-571" y="471452"/>
                    <a:pt x="762" y="466308"/>
                    <a:pt x="762" y="462879"/>
                  </a:cubicBezTo>
                  <a:cubicBezTo>
                    <a:pt x="762" y="402173"/>
                    <a:pt x="508" y="341531"/>
                    <a:pt x="0" y="280952"/>
                  </a:cubicBezTo>
                  <a:cubicBezTo>
                    <a:pt x="0" y="276570"/>
                    <a:pt x="0" y="272856"/>
                    <a:pt x="5048" y="270474"/>
                  </a:cubicBezTo>
                  <a:cubicBezTo>
                    <a:pt x="51340" y="246948"/>
                    <a:pt x="71247" y="200942"/>
                    <a:pt x="99536" y="161508"/>
                  </a:cubicBezTo>
                  <a:cubicBezTo>
                    <a:pt x="128761" y="121971"/>
                    <a:pt x="140720" y="72281"/>
                    <a:pt x="132683" y="23777"/>
                  </a:cubicBezTo>
                  <a:cubicBezTo>
                    <a:pt x="130683" y="10156"/>
                    <a:pt x="136970" y="3965"/>
                    <a:pt x="149257" y="1203"/>
                  </a:cubicBezTo>
                  <a:cubicBezTo>
                    <a:pt x="164116" y="-2226"/>
                    <a:pt x="178879" y="1774"/>
                    <a:pt x="183928" y="11966"/>
                  </a:cubicBezTo>
                  <a:cubicBezTo>
                    <a:pt x="197364" y="36670"/>
                    <a:pt x="206419" y="63514"/>
                    <a:pt x="210693" y="91309"/>
                  </a:cubicBezTo>
                  <a:cubicBezTo>
                    <a:pt x="213455" y="114360"/>
                    <a:pt x="205264" y="136743"/>
                    <a:pt x="202502" y="159508"/>
                  </a:cubicBezTo>
                  <a:cubicBezTo>
                    <a:pt x="200406" y="176177"/>
                    <a:pt x="196596" y="192655"/>
                    <a:pt x="193453" y="209514"/>
                  </a:cubicBezTo>
                  <a:cubicBezTo>
                    <a:pt x="197549" y="212467"/>
                    <a:pt x="202216" y="210943"/>
                    <a:pt x="206597" y="211038"/>
                  </a:cubicBezTo>
                  <a:lnTo>
                    <a:pt x="360331" y="211038"/>
                  </a:lnTo>
                  <a:cubicBezTo>
                    <a:pt x="381953" y="211038"/>
                    <a:pt x="392525" y="217134"/>
                    <a:pt x="395573" y="231422"/>
                  </a:cubicBezTo>
                  <a:cubicBezTo>
                    <a:pt x="399029" y="249529"/>
                    <a:pt x="389992" y="267719"/>
                    <a:pt x="373475" y="275904"/>
                  </a:cubicBezTo>
                  <a:cubicBezTo>
                    <a:pt x="369570" y="277904"/>
                    <a:pt x="362712" y="275904"/>
                    <a:pt x="362236" y="282190"/>
                  </a:cubicBezTo>
                  <a:cubicBezTo>
                    <a:pt x="361760" y="288477"/>
                    <a:pt x="368903" y="287619"/>
                    <a:pt x="372428" y="290096"/>
                  </a:cubicBezTo>
                  <a:cubicBezTo>
                    <a:pt x="391478" y="302764"/>
                    <a:pt x="387668" y="328958"/>
                    <a:pt x="366332" y="344293"/>
                  </a:cubicBezTo>
                  <a:cubicBezTo>
                    <a:pt x="361093" y="347913"/>
                    <a:pt x="351092" y="346198"/>
                    <a:pt x="350901" y="353818"/>
                  </a:cubicBezTo>
                  <a:cubicBezTo>
                    <a:pt x="350901" y="359819"/>
                    <a:pt x="360426" y="359724"/>
                    <a:pt x="364427" y="364010"/>
                  </a:cubicBezTo>
                  <a:cubicBezTo>
                    <a:pt x="379476" y="378774"/>
                    <a:pt x="372142" y="406396"/>
                    <a:pt x="349758" y="417636"/>
                  </a:cubicBezTo>
                  <a:cubicBezTo>
                    <a:pt x="346693" y="418595"/>
                    <a:pt x="343701" y="419773"/>
                    <a:pt x="340805" y="421160"/>
                  </a:cubicBezTo>
                  <a:cubicBezTo>
                    <a:pt x="338233" y="422874"/>
                    <a:pt x="335756" y="424779"/>
                    <a:pt x="340805" y="428304"/>
                  </a:cubicBezTo>
                  <a:cubicBezTo>
                    <a:pt x="362998" y="444020"/>
                    <a:pt x="362617" y="466404"/>
                    <a:pt x="340328" y="482310"/>
                  </a:cubicBezTo>
                  <a:lnTo>
                    <a:pt x="333661" y="487073"/>
                  </a:lnTo>
                  <a:cubicBezTo>
                    <a:pt x="325586" y="491999"/>
                    <a:pt x="316107" y="494109"/>
                    <a:pt x="306705" y="493074"/>
                  </a:cubicBezTo>
                  <a:cubicBezTo>
                    <a:pt x="226314" y="493518"/>
                    <a:pt x="145955" y="493804"/>
                    <a:pt x="65627" y="493931"/>
                  </a:cubicBezTo>
                  <a:cubicBezTo>
                    <a:pt x="57990" y="494776"/>
                    <a:pt x="50334" y="492510"/>
                    <a:pt x="44387" y="4876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719F7923-EA90-4FE6-5C36-B629AA726204}"/>
                </a:ext>
              </a:extLst>
            </p:cNvPr>
            <p:cNvSpPr/>
            <p:nvPr/>
          </p:nvSpPr>
          <p:spPr>
            <a:xfrm>
              <a:off x="9751059" y="3265432"/>
              <a:ext cx="162782" cy="256986"/>
            </a:xfrm>
            <a:custGeom>
              <a:avLst/>
              <a:gdLst>
                <a:gd name="connsiteX0" fmla="*/ 571 w 162782"/>
                <a:gd name="connsiteY0" fmla="*/ 127256 h 256986"/>
                <a:gd name="connsiteX1" fmla="*/ 0 w 162782"/>
                <a:gd name="connsiteY1" fmla="*/ 11622 h 256986"/>
                <a:gd name="connsiteX2" fmla="*/ 10382 w 162782"/>
                <a:gd name="connsiteY2" fmla="*/ 2 h 256986"/>
                <a:gd name="connsiteX3" fmla="*/ 151352 w 162782"/>
                <a:gd name="connsiteY3" fmla="*/ 2 h 256986"/>
                <a:gd name="connsiteX4" fmla="*/ 162020 w 162782"/>
                <a:gd name="connsiteY4" fmla="*/ 11241 h 256986"/>
                <a:gd name="connsiteX5" fmla="*/ 162782 w 162782"/>
                <a:gd name="connsiteY5" fmla="*/ 243842 h 256986"/>
                <a:gd name="connsiteX6" fmla="*/ 150304 w 162782"/>
                <a:gd name="connsiteY6" fmla="*/ 256415 h 256986"/>
                <a:gd name="connsiteX7" fmla="*/ 13526 w 162782"/>
                <a:gd name="connsiteY7" fmla="*/ 256986 h 256986"/>
                <a:gd name="connsiteX8" fmla="*/ 762 w 162782"/>
                <a:gd name="connsiteY8" fmla="*/ 243270 h 256986"/>
                <a:gd name="connsiteX9" fmla="*/ 571 w 162782"/>
                <a:gd name="connsiteY9" fmla="*/ 127256 h 256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782" h="256986">
                  <a:moveTo>
                    <a:pt x="571" y="127256"/>
                  </a:moveTo>
                  <a:cubicBezTo>
                    <a:pt x="571" y="89156"/>
                    <a:pt x="571" y="50198"/>
                    <a:pt x="0" y="11622"/>
                  </a:cubicBezTo>
                  <a:cubicBezTo>
                    <a:pt x="0" y="3812"/>
                    <a:pt x="762" y="-94"/>
                    <a:pt x="10382" y="2"/>
                  </a:cubicBezTo>
                  <a:cubicBezTo>
                    <a:pt x="57436" y="510"/>
                    <a:pt x="104426" y="510"/>
                    <a:pt x="151352" y="2"/>
                  </a:cubicBezTo>
                  <a:cubicBezTo>
                    <a:pt x="160877" y="2"/>
                    <a:pt x="162020" y="3050"/>
                    <a:pt x="162020" y="11241"/>
                  </a:cubicBezTo>
                  <a:cubicBezTo>
                    <a:pt x="162020" y="88775"/>
                    <a:pt x="162274" y="166308"/>
                    <a:pt x="162782" y="243842"/>
                  </a:cubicBezTo>
                  <a:cubicBezTo>
                    <a:pt x="162782" y="253367"/>
                    <a:pt x="160211" y="256510"/>
                    <a:pt x="150304" y="256415"/>
                  </a:cubicBezTo>
                  <a:cubicBezTo>
                    <a:pt x="104775" y="256415"/>
                    <a:pt x="59150" y="256415"/>
                    <a:pt x="13526" y="256986"/>
                  </a:cubicBezTo>
                  <a:cubicBezTo>
                    <a:pt x="2191" y="256986"/>
                    <a:pt x="667" y="253176"/>
                    <a:pt x="762" y="243270"/>
                  </a:cubicBezTo>
                  <a:cubicBezTo>
                    <a:pt x="1143" y="204313"/>
                    <a:pt x="667" y="165832"/>
                    <a:pt x="571" y="1272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640FEFBE-449A-1BE2-477C-7F78ABF9D61E}"/>
              </a:ext>
            </a:extLst>
          </p:cNvPr>
          <p:cNvSpPr/>
          <p:nvPr userDrawn="1"/>
        </p:nvSpPr>
        <p:spPr>
          <a:xfrm>
            <a:off x="7001597" y="3068906"/>
            <a:ext cx="1689054" cy="2391275"/>
          </a:xfrm>
          <a:custGeom>
            <a:avLst/>
            <a:gdLst>
              <a:gd name="connsiteX0" fmla="*/ 1397264 w 1422030"/>
              <a:gd name="connsiteY0" fmla="*/ 2013237 h 2013236"/>
              <a:gd name="connsiteX1" fmla="*/ 149489 w 1422030"/>
              <a:gd name="connsiteY1" fmla="*/ 2013237 h 2013236"/>
              <a:gd name="connsiteX2" fmla="*/ 124534 w 1422030"/>
              <a:gd name="connsiteY2" fmla="*/ 1988281 h 2013236"/>
              <a:gd name="connsiteX3" fmla="*/ 124534 w 1422030"/>
              <a:gd name="connsiteY3" fmla="*/ 1839596 h 2013236"/>
              <a:gd name="connsiteX4" fmla="*/ 124534 w 1422030"/>
              <a:gd name="connsiteY4" fmla="*/ 1839596 h 2013236"/>
              <a:gd name="connsiteX5" fmla="*/ 124534 w 1422030"/>
              <a:gd name="connsiteY5" fmla="*/ 1838167 h 2013236"/>
              <a:gd name="connsiteX6" fmla="*/ 124534 w 1422030"/>
              <a:gd name="connsiteY6" fmla="*/ 1835500 h 2013236"/>
              <a:gd name="connsiteX7" fmla="*/ 276076 w 1422030"/>
              <a:gd name="connsiteY7" fmla="*/ 1281621 h 2013236"/>
              <a:gd name="connsiteX8" fmla="*/ 80719 w 1422030"/>
              <a:gd name="connsiteY8" fmla="*/ 70708 h 2013236"/>
              <a:gd name="connsiteX9" fmla="*/ 15472 w 1422030"/>
              <a:gd name="connsiteY9" fmla="*/ 48039 h 2013236"/>
              <a:gd name="connsiteX10" fmla="*/ 1881 w 1422030"/>
              <a:gd name="connsiteY10" fmla="*/ 15468 h 2013236"/>
              <a:gd name="connsiteX11" fmla="*/ 29474 w 1422030"/>
              <a:gd name="connsiteY11" fmla="*/ 414 h 2013236"/>
              <a:gd name="connsiteX12" fmla="*/ 109960 w 1422030"/>
              <a:gd name="connsiteY12" fmla="*/ 27560 h 2013236"/>
              <a:gd name="connsiteX13" fmla="*/ 127582 w 1422030"/>
              <a:gd name="connsiteY13" fmla="*/ 47753 h 2013236"/>
              <a:gd name="connsiteX14" fmla="*/ 326083 w 1422030"/>
              <a:gd name="connsiteY14" fmla="*/ 1278383 h 2013236"/>
              <a:gd name="connsiteX15" fmla="*/ 326083 w 1422030"/>
              <a:gd name="connsiteY15" fmla="*/ 1286765 h 2013236"/>
              <a:gd name="connsiteX16" fmla="*/ 179588 w 1422030"/>
              <a:gd name="connsiteY16" fmla="*/ 1817498 h 2013236"/>
              <a:gd name="connsiteX17" fmla="*/ 1341638 w 1422030"/>
              <a:gd name="connsiteY17" fmla="*/ 1900080 h 2013236"/>
              <a:gd name="connsiteX18" fmla="*/ 1358497 w 1422030"/>
              <a:gd name="connsiteY18" fmla="*/ 1908176 h 2013236"/>
              <a:gd name="connsiteX19" fmla="*/ 1415647 w 1422030"/>
              <a:gd name="connsiteY19" fmla="*/ 1971612 h 2013236"/>
              <a:gd name="connsiteX20" fmla="*/ 1413744 w 1422030"/>
              <a:gd name="connsiteY20" fmla="*/ 2006854 h 2013236"/>
              <a:gd name="connsiteX21" fmla="*/ 1397169 w 1422030"/>
              <a:gd name="connsiteY21" fmla="*/ 2013237 h 2013236"/>
              <a:gd name="connsiteX22" fmla="*/ 174730 w 1422030"/>
              <a:gd name="connsiteY22" fmla="*/ 1963421 h 2013236"/>
              <a:gd name="connsiteX23" fmla="*/ 1341067 w 1422030"/>
              <a:gd name="connsiteY23" fmla="*/ 1963421 h 2013236"/>
              <a:gd name="connsiteX24" fmla="*/ 1328208 w 1422030"/>
              <a:gd name="connsiteY24" fmla="*/ 1949133 h 2013236"/>
              <a:gd name="connsiteX25" fmla="*/ 174730 w 1422030"/>
              <a:gd name="connsiteY25" fmla="*/ 1867123 h 201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422030" h="2013236">
                <a:moveTo>
                  <a:pt x="1397264" y="2013237"/>
                </a:moveTo>
                <a:lnTo>
                  <a:pt x="149489" y="2013237"/>
                </a:lnTo>
                <a:cubicBezTo>
                  <a:pt x="135707" y="2013237"/>
                  <a:pt x="124534" y="2002064"/>
                  <a:pt x="124534" y="1988281"/>
                </a:cubicBezTo>
                <a:lnTo>
                  <a:pt x="124534" y="1839596"/>
                </a:lnTo>
                <a:lnTo>
                  <a:pt x="124534" y="1839596"/>
                </a:lnTo>
                <a:cubicBezTo>
                  <a:pt x="124534" y="1839120"/>
                  <a:pt x="124534" y="1838643"/>
                  <a:pt x="124534" y="1838167"/>
                </a:cubicBezTo>
                <a:cubicBezTo>
                  <a:pt x="124534" y="1837691"/>
                  <a:pt x="124534" y="1836453"/>
                  <a:pt x="124534" y="1835500"/>
                </a:cubicBezTo>
                <a:lnTo>
                  <a:pt x="276076" y="1281621"/>
                </a:lnTo>
                <a:lnTo>
                  <a:pt x="80719" y="70708"/>
                </a:lnTo>
                <a:lnTo>
                  <a:pt x="15472" y="48039"/>
                </a:lnTo>
                <a:cubicBezTo>
                  <a:pt x="2725" y="42798"/>
                  <a:pt x="-3360" y="28215"/>
                  <a:pt x="1881" y="15468"/>
                </a:cubicBezTo>
                <a:cubicBezTo>
                  <a:pt x="6366" y="4560"/>
                  <a:pt x="17875" y="-1719"/>
                  <a:pt x="29474" y="414"/>
                </a:cubicBezTo>
                <a:lnTo>
                  <a:pt x="109960" y="27560"/>
                </a:lnTo>
                <a:cubicBezTo>
                  <a:pt x="119270" y="30278"/>
                  <a:pt x="126149" y="38161"/>
                  <a:pt x="127582" y="47753"/>
                </a:cubicBezTo>
                <a:lnTo>
                  <a:pt x="326083" y="1278383"/>
                </a:lnTo>
                <a:cubicBezTo>
                  <a:pt x="326608" y="1281152"/>
                  <a:pt x="326608" y="1283996"/>
                  <a:pt x="326083" y="1286765"/>
                </a:cubicBezTo>
                <a:lnTo>
                  <a:pt x="179588" y="1817498"/>
                </a:lnTo>
                <a:lnTo>
                  <a:pt x="1341638" y="1900080"/>
                </a:lnTo>
                <a:cubicBezTo>
                  <a:pt x="1348085" y="1900530"/>
                  <a:pt x="1354116" y="1903426"/>
                  <a:pt x="1358497" y="1908176"/>
                </a:cubicBezTo>
                <a:lnTo>
                  <a:pt x="1415647" y="1971612"/>
                </a:lnTo>
                <a:cubicBezTo>
                  <a:pt x="1424853" y="1981870"/>
                  <a:pt x="1424001" y="1997647"/>
                  <a:pt x="1413744" y="2006854"/>
                </a:cubicBezTo>
                <a:cubicBezTo>
                  <a:pt x="1409189" y="2010942"/>
                  <a:pt x="1403290" y="2013214"/>
                  <a:pt x="1397169" y="2013237"/>
                </a:cubicBezTo>
                <a:close/>
                <a:moveTo>
                  <a:pt x="174730" y="1963421"/>
                </a:moveTo>
                <a:lnTo>
                  <a:pt x="1341067" y="1963421"/>
                </a:lnTo>
                <a:lnTo>
                  <a:pt x="1328208" y="1949133"/>
                </a:lnTo>
                <a:lnTo>
                  <a:pt x="174730" y="186712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E7AC667D-7EA5-D35E-107A-C340910798E4}"/>
              </a:ext>
            </a:extLst>
          </p:cNvPr>
          <p:cNvSpPr/>
          <p:nvPr userDrawn="1"/>
        </p:nvSpPr>
        <p:spPr>
          <a:xfrm>
            <a:off x="7174949" y="3561028"/>
            <a:ext cx="2060244" cy="59284"/>
          </a:xfrm>
          <a:custGeom>
            <a:avLst/>
            <a:gdLst>
              <a:gd name="connsiteX0" fmla="*/ 1708041 w 1734538"/>
              <a:gd name="connsiteY0" fmla="*/ 49864 h 49912"/>
              <a:gd name="connsiteX1" fmla="*/ 26497 w 1734538"/>
              <a:gd name="connsiteY1" fmla="*/ 49864 h 49912"/>
              <a:gd name="connsiteX2" fmla="*/ 48 w 1734538"/>
              <a:gd name="connsiteY2" fmla="*/ 26497 h 49912"/>
              <a:gd name="connsiteX3" fmla="*/ 23415 w 1734538"/>
              <a:gd name="connsiteY3" fmla="*/ 48 h 49912"/>
              <a:gd name="connsiteX4" fmla="*/ 26497 w 1734538"/>
              <a:gd name="connsiteY4" fmla="*/ 48 h 49912"/>
              <a:gd name="connsiteX5" fmla="*/ 1708041 w 1734538"/>
              <a:gd name="connsiteY5" fmla="*/ 48 h 49912"/>
              <a:gd name="connsiteX6" fmla="*/ 1734490 w 1734538"/>
              <a:gd name="connsiteY6" fmla="*/ 23415 h 49912"/>
              <a:gd name="connsiteX7" fmla="*/ 1711123 w 1734538"/>
              <a:gd name="connsiteY7" fmla="*/ 49864 h 49912"/>
              <a:gd name="connsiteX8" fmla="*/ 1708041 w 1734538"/>
              <a:gd name="connsiteY8" fmla="*/ 49864 h 4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4538" h="49912">
                <a:moveTo>
                  <a:pt x="1708041" y="49864"/>
                </a:moveTo>
                <a:lnTo>
                  <a:pt x="26497" y="49864"/>
                </a:lnTo>
                <a:cubicBezTo>
                  <a:pt x="12741" y="50715"/>
                  <a:pt x="900" y="40254"/>
                  <a:pt x="48" y="26497"/>
                </a:cubicBezTo>
                <a:cubicBezTo>
                  <a:pt x="-803" y="12741"/>
                  <a:pt x="9659" y="900"/>
                  <a:pt x="23415" y="48"/>
                </a:cubicBezTo>
                <a:cubicBezTo>
                  <a:pt x="24442" y="-15"/>
                  <a:pt x="25471" y="-15"/>
                  <a:pt x="26497" y="48"/>
                </a:cubicBezTo>
                <a:lnTo>
                  <a:pt x="1708041" y="48"/>
                </a:lnTo>
                <a:cubicBezTo>
                  <a:pt x="1721797" y="-803"/>
                  <a:pt x="1733639" y="9659"/>
                  <a:pt x="1734490" y="23415"/>
                </a:cubicBezTo>
                <a:cubicBezTo>
                  <a:pt x="1735341" y="37171"/>
                  <a:pt x="1724879" y="49013"/>
                  <a:pt x="1711123" y="49864"/>
                </a:cubicBezTo>
                <a:cubicBezTo>
                  <a:pt x="1710097" y="49928"/>
                  <a:pt x="1709067" y="49928"/>
                  <a:pt x="1708041" y="4986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A759080-DA80-9DDB-2F0D-57DEA21368C9}"/>
              </a:ext>
            </a:extLst>
          </p:cNvPr>
          <p:cNvSpPr/>
          <p:nvPr userDrawn="1"/>
        </p:nvSpPr>
        <p:spPr>
          <a:xfrm>
            <a:off x="7350711" y="3580842"/>
            <a:ext cx="1823615" cy="1020865"/>
          </a:xfrm>
          <a:custGeom>
            <a:avLst/>
            <a:gdLst>
              <a:gd name="connsiteX0" fmla="*/ 7490 w 1535318"/>
              <a:gd name="connsiteY0" fmla="*/ 859477 h 859476"/>
              <a:gd name="connsiteX1" fmla="*/ 48 w 1535318"/>
              <a:gd name="connsiteY1" fmla="*/ 850250 h 859476"/>
              <a:gd name="connsiteX2" fmla="*/ 7490 w 1535318"/>
              <a:gd name="connsiteY2" fmla="*/ 842808 h 859476"/>
              <a:gd name="connsiteX3" fmla="*/ 1270696 w 1535318"/>
              <a:gd name="connsiteY3" fmla="*/ 775276 h 859476"/>
              <a:gd name="connsiteX4" fmla="*/ 1519394 w 1535318"/>
              <a:gd name="connsiteY4" fmla="*/ 5751 h 859476"/>
              <a:gd name="connsiteX5" fmla="*/ 1529820 w 1535318"/>
              <a:gd name="connsiteY5" fmla="*/ 400 h 859476"/>
              <a:gd name="connsiteX6" fmla="*/ 1529871 w 1535318"/>
              <a:gd name="connsiteY6" fmla="*/ 417 h 859476"/>
              <a:gd name="connsiteX7" fmla="*/ 1534842 w 1535318"/>
              <a:gd name="connsiteY7" fmla="*/ 10881 h 859476"/>
              <a:gd name="connsiteX8" fmla="*/ 1534729 w 1535318"/>
              <a:gd name="connsiteY8" fmla="*/ 11180 h 859476"/>
              <a:gd name="connsiteX9" fmla="*/ 1284221 w 1535318"/>
              <a:gd name="connsiteY9" fmla="*/ 786134 h 859476"/>
              <a:gd name="connsiteX10" fmla="*/ 1276792 w 1535318"/>
              <a:gd name="connsiteY10" fmla="*/ 791944 h 859476"/>
              <a:gd name="connsiteX11" fmla="*/ 7967 w 1535318"/>
              <a:gd name="connsiteY11" fmla="*/ 859381 h 85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35318" h="859476">
                <a:moveTo>
                  <a:pt x="7490" y="859477"/>
                </a:moveTo>
                <a:cubicBezTo>
                  <a:pt x="2888" y="858984"/>
                  <a:pt x="-444" y="854853"/>
                  <a:pt x="48" y="850250"/>
                </a:cubicBezTo>
                <a:cubicBezTo>
                  <a:pt x="468" y="846327"/>
                  <a:pt x="3567" y="843228"/>
                  <a:pt x="7490" y="842808"/>
                </a:cubicBezTo>
                <a:lnTo>
                  <a:pt x="1270696" y="775276"/>
                </a:lnTo>
                <a:lnTo>
                  <a:pt x="1519394" y="5751"/>
                </a:lnTo>
                <a:cubicBezTo>
                  <a:pt x="1520795" y="1394"/>
                  <a:pt x="1525464" y="-1001"/>
                  <a:pt x="1529820" y="400"/>
                </a:cubicBezTo>
                <a:cubicBezTo>
                  <a:pt x="1529837" y="406"/>
                  <a:pt x="1529854" y="411"/>
                  <a:pt x="1529871" y="417"/>
                </a:cubicBezTo>
                <a:cubicBezTo>
                  <a:pt x="1534134" y="1934"/>
                  <a:pt x="1536359" y="6619"/>
                  <a:pt x="1534842" y="10881"/>
                </a:cubicBezTo>
                <a:cubicBezTo>
                  <a:pt x="1534806" y="10981"/>
                  <a:pt x="1534769" y="11081"/>
                  <a:pt x="1534729" y="11180"/>
                </a:cubicBezTo>
                <a:lnTo>
                  <a:pt x="1284221" y="786134"/>
                </a:lnTo>
                <a:cubicBezTo>
                  <a:pt x="1283196" y="789429"/>
                  <a:pt x="1280237" y="791743"/>
                  <a:pt x="1276792" y="791944"/>
                </a:cubicBezTo>
                <a:lnTo>
                  <a:pt x="7967" y="859381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C0B6F587-2478-A189-05CA-CD979A4215B4}"/>
              </a:ext>
            </a:extLst>
          </p:cNvPr>
          <p:cNvSpPr/>
          <p:nvPr userDrawn="1"/>
        </p:nvSpPr>
        <p:spPr>
          <a:xfrm>
            <a:off x="7322386" y="4418880"/>
            <a:ext cx="1580053" cy="19685"/>
          </a:xfrm>
          <a:custGeom>
            <a:avLst/>
            <a:gdLst>
              <a:gd name="connsiteX0" fmla="*/ 1321975 w 1330261"/>
              <a:gd name="connsiteY0" fmla="*/ 16574 h 16573"/>
              <a:gd name="connsiteX1" fmla="*/ 8287 w 1330261"/>
              <a:gd name="connsiteY1" fmla="*/ 16574 h 16573"/>
              <a:gd name="connsiteX2" fmla="*/ 0 w 1330261"/>
              <a:gd name="connsiteY2" fmla="*/ 8287 h 16573"/>
              <a:gd name="connsiteX3" fmla="*/ 8287 w 1330261"/>
              <a:gd name="connsiteY3" fmla="*/ 0 h 16573"/>
              <a:gd name="connsiteX4" fmla="*/ 1321975 w 1330261"/>
              <a:gd name="connsiteY4" fmla="*/ 0 h 16573"/>
              <a:gd name="connsiteX5" fmla="*/ 1330262 w 1330261"/>
              <a:gd name="connsiteY5" fmla="*/ 8287 h 16573"/>
              <a:gd name="connsiteX6" fmla="*/ 1321975 w 1330261"/>
              <a:gd name="connsiteY6" fmla="*/ 16573 h 16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0261" h="16573">
                <a:moveTo>
                  <a:pt x="1321975" y="16574"/>
                </a:moveTo>
                <a:lnTo>
                  <a:pt x="8287" y="16574"/>
                </a:lnTo>
                <a:cubicBezTo>
                  <a:pt x="3710" y="16574"/>
                  <a:pt x="0" y="12863"/>
                  <a:pt x="0" y="8287"/>
                </a:cubicBezTo>
                <a:cubicBezTo>
                  <a:pt x="0" y="3710"/>
                  <a:pt x="3710" y="0"/>
                  <a:pt x="8287" y="0"/>
                </a:cubicBezTo>
                <a:lnTo>
                  <a:pt x="1321975" y="0"/>
                </a:lnTo>
                <a:cubicBezTo>
                  <a:pt x="1326552" y="0"/>
                  <a:pt x="1330262" y="3710"/>
                  <a:pt x="1330262" y="8287"/>
                </a:cubicBezTo>
                <a:cubicBezTo>
                  <a:pt x="1330262" y="12863"/>
                  <a:pt x="1326552" y="16573"/>
                  <a:pt x="1321975" y="1657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E803ED3-F9AE-3321-C71F-EF11D98E50F6}"/>
              </a:ext>
            </a:extLst>
          </p:cNvPr>
          <p:cNvSpPr/>
          <p:nvPr userDrawn="1"/>
        </p:nvSpPr>
        <p:spPr>
          <a:xfrm>
            <a:off x="7303945" y="4298505"/>
            <a:ext cx="1638204" cy="19685"/>
          </a:xfrm>
          <a:custGeom>
            <a:avLst/>
            <a:gdLst>
              <a:gd name="connsiteX0" fmla="*/ 1370933 w 1379219"/>
              <a:gd name="connsiteY0" fmla="*/ 16573 h 16573"/>
              <a:gd name="connsiteX1" fmla="*/ 8287 w 1379219"/>
              <a:gd name="connsiteY1" fmla="*/ 16573 h 16573"/>
              <a:gd name="connsiteX2" fmla="*/ 0 w 1379219"/>
              <a:gd name="connsiteY2" fmla="*/ 8287 h 16573"/>
              <a:gd name="connsiteX3" fmla="*/ 8287 w 1379219"/>
              <a:gd name="connsiteY3" fmla="*/ 0 h 16573"/>
              <a:gd name="connsiteX4" fmla="*/ 1370933 w 1379219"/>
              <a:gd name="connsiteY4" fmla="*/ 0 h 16573"/>
              <a:gd name="connsiteX5" fmla="*/ 1379220 w 1379219"/>
              <a:gd name="connsiteY5" fmla="*/ 8287 h 16573"/>
              <a:gd name="connsiteX6" fmla="*/ 1370933 w 1379219"/>
              <a:gd name="connsiteY6" fmla="*/ 16573 h 16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9219" h="16573">
                <a:moveTo>
                  <a:pt x="1370933" y="16573"/>
                </a:moveTo>
                <a:lnTo>
                  <a:pt x="8287" y="16573"/>
                </a:lnTo>
                <a:cubicBezTo>
                  <a:pt x="3710" y="16573"/>
                  <a:pt x="0" y="12863"/>
                  <a:pt x="0" y="8287"/>
                </a:cubicBezTo>
                <a:cubicBezTo>
                  <a:pt x="0" y="3710"/>
                  <a:pt x="3710" y="0"/>
                  <a:pt x="8287" y="0"/>
                </a:cubicBezTo>
                <a:lnTo>
                  <a:pt x="1370933" y="0"/>
                </a:lnTo>
                <a:cubicBezTo>
                  <a:pt x="1375510" y="0"/>
                  <a:pt x="1379220" y="3710"/>
                  <a:pt x="1379220" y="8287"/>
                </a:cubicBezTo>
                <a:cubicBezTo>
                  <a:pt x="1379220" y="12863"/>
                  <a:pt x="1375510" y="16573"/>
                  <a:pt x="1370933" y="1657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1F023EFA-0924-76AB-10D5-91F3A9635AB8}"/>
              </a:ext>
            </a:extLst>
          </p:cNvPr>
          <p:cNvSpPr/>
          <p:nvPr userDrawn="1"/>
        </p:nvSpPr>
        <p:spPr>
          <a:xfrm>
            <a:off x="7286676" y="4178749"/>
            <a:ext cx="1693304" cy="19912"/>
          </a:xfrm>
          <a:custGeom>
            <a:avLst/>
            <a:gdLst>
              <a:gd name="connsiteX0" fmla="*/ 1416333 w 1425608"/>
              <a:gd name="connsiteY0" fmla="*/ 16717 h 16764"/>
              <a:gd name="connsiteX1" fmla="*/ 7490 w 1425608"/>
              <a:gd name="connsiteY1" fmla="*/ 16717 h 16764"/>
              <a:gd name="connsiteX2" fmla="*/ 48 w 1425608"/>
              <a:gd name="connsiteY2" fmla="*/ 7490 h 16764"/>
              <a:gd name="connsiteX3" fmla="*/ 7490 w 1425608"/>
              <a:gd name="connsiteY3" fmla="*/ 48 h 16764"/>
              <a:gd name="connsiteX4" fmla="*/ 1416333 w 1425608"/>
              <a:gd name="connsiteY4" fmla="*/ 48 h 16764"/>
              <a:gd name="connsiteX5" fmla="*/ 1425560 w 1425608"/>
              <a:gd name="connsiteY5" fmla="*/ 7490 h 16764"/>
              <a:gd name="connsiteX6" fmla="*/ 1418118 w 1425608"/>
              <a:gd name="connsiteY6" fmla="*/ 16717 h 16764"/>
              <a:gd name="connsiteX7" fmla="*/ 1416333 w 1425608"/>
              <a:gd name="connsiteY7" fmla="*/ 16717 h 1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5608" h="16764">
                <a:moveTo>
                  <a:pt x="1416333" y="16717"/>
                </a:moveTo>
                <a:lnTo>
                  <a:pt x="7490" y="16717"/>
                </a:lnTo>
                <a:cubicBezTo>
                  <a:pt x="2888" y="16224"/>
                  <a:pt x="-444" y="12094"/>
                  <a:pt x="48" y="7490"/>
                </a:cubicBezTo>
                <a:cubicBezTo>
                  <a:pt x="468" y="3567"/>
                  <a:pt x="3567" y="468"/>
                  <a:pt x="7490" y="48"/>
                </a:cubicBezTo>
                <a:lnTo>
                  <a:pt x="1416333" y="48"/>
                </a:lnTo>
                <a:cubicBezTo>
                  <a:pt x="1420936" y="-444"/>
                  <a:pt x="1425067" y="2887"/>
                  <a:pt x="1425560" y="7490"/>
                </a:cubicBezTo>
                <a:cubicBezTo>
                  <a:pt x="1426053" y="12093"/>
                  <a:pt x="1422721" y="16224"/>
                  <a:pt x="1418118" y="16717"/>
                </a:cubicBezTo>
                <a:cubicBezTo>
                  <a:pt x="1417525" y="16780"/>
                  <a:pt x="1416926" y="16780"/>
                  <a:pt x="1416333" y="1671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403565AD-2976-4540-4BAA-819422001EC1}"/>
              </a:ext>
            </a:extLst>
          </p:cNvPr>
          <p:cNvSpPr/>
          <p:nvPr userDrawn="1"/>
        </p:nvSpPr>
        <p:spPr>
          <a:xfrm>
            <a:off x="7266115" y="4058714"/>
            <a:ext cx="1751567" cy="19912"/>
          </a:xfrm>
          <a:custGeom>
            <a:avLst/>
            <a:gdLst>
              <a:gd name="connsiteX0" fmla="*/ 1467171 w 1474661"/>
              <a:gd name="connsiteY0" fmla="*/ 16716 h 16764"/>
              <a:gd name="connsiteX1" fmla="*/ 9275 w 1474661"/>
              <a:gd name="connsiteY1" fmla="*/ 16716 h 16764"/>
              <a:gd name="connsiteX2" fmla="*/ 48 w 1474661"/>
              <a:gd name="connsiteY2" fmla="*/ 9274 h 16764"/>
              <a:gd name="connsiteX3" fmla="*/ 7490 w 1474661"/>
              <a:gd name="connsiteY3" fmla="*/ 48 h 16764"/>
              <a:gd name="connsiteX4" fmla="*/ 9275 w 1474661"/>
              <a:gd name="connsiteY4" fmla="*/ 48 h 16764"/>
              <a:gd name="connsiteX5" fmla="*/ 1467171 w 1474661"/>
              <a:gd name="connsiteY5" fmla="*/ 48 h 16764"/>
              <a:gd name="connsiteX6" fmla="*/ 1474614 w 1474661"/>
              <a:gd name="connsiteY6" fmla="*/ 9274 h 16764"/>
              <a:gd name="connsiteX7" fmla="*/ 1467171 w 1474661"/>
              <a:gd name="connsiteY7" fmla="*/ 16716 h 1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4661" h="16764">
                <a:moveTo>
                  <a:pt x="1467171" y="16716"/>
                </a:moveTo>
                <a:lnTo>
                  <a:pt x="9275" y="16716"/>
                </a:lnTo>
                <a:cubicBezTo>
                  <a:pt x="4672" y="17209"/>
                  <a:pt x="541" y="13877"/>
                  <a:pt x="48" y="9274"/>
                </a:cubicBezTo>
                <a:cubicBezTo>
                  <a:pt x="-444" y="4671"/>
                  <a:pt x="2887" y="541"/>
                  <a:pt x="7490" y="48"/>
                </a:cubicBezTo>
                <a:cubicBezTo>
                  <a:pt x="8084" y="-16"/>
                  <a:pt x="8682" y="-16"/>
                  <a:pt x="9275" y="48"/>
                </a:cubicBezTo>
                <a:lnTo>
                  <a:pt x="1467171" y="48"/>
                </a:lnTo>
                <a:cubicBezTo>
                  <a:pt x="1471774" y="540"/>
                  <a:pt x="1475106" y="4671"/>
                  <a:pt x="1474614" y="9274"/>
                </a:cubicBezTo>
                <a:cubicBezTo>
                  <a:pt x="1474194" y="13197"/>
                  <a:pt x="1471094" y="16297"/>
                  <a:pt x="1467171" y="1671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6A1FD3C1-325E-D007-C18F-38E16A02F43A}"/>
              </a:ext>
            </a:extLst>
          </p:cNvPr>
          <p:cNvSpPr/>
          <p:nvPr userDrawn="1"/>
        </p:nvSpPr>
        <p:spPr>
          <a:xfrm>
            <a:off x="7249300" y="3938845"/>
            <a:ext cx="1807229" cy="19685"/>
          </a:xfrm>
          <a:custGeom>
            <a:avLst/>
            <a:gdLst>
              <a:gd name="connsiteX0" fmla="*/ 1513237 w 1521523"/>
              <a:gd name="connsiteY0" fmla="*/ 16573 h 16573"/>
              <a:gd name="connsiteX1" fmla="*/ 8287 w 1521523"/>
              <a:gd name="connsiteY1" fmla="*/ 16573 h 16573"/>
              <a:gd name="connsiteX2" fmla="*/ 0 w 1521523"/>
              <a:gd name="connsiteY2" fmla="*/ 8287 h 16573"/>
              <a:gd name="connsiteX3" fmla="*/ 8287 w 1521523"/>
              <a:gd name="connsiteY3" fmla="*/ 0 h 16573"/>
              <a:gd name="connsiteX4" fmla="*/ 1513237 w 1521523"/>
              <a:gd name="connsiteY4" fmla="*/ 0 h 16573"/>
              <a:gd name="connsiteX5" fmla="*/ 1521524 w 1521523"/>
              <a:gd name="connsiteY5" fmla="*/ 8287 h 16573"/>
              <a:gd name="connsiteX6" fmla="*/ 1513237 w 1521523"/>
              <a:gd name="connsiteY6" fmla="*/ 16573 h 16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523" h="16573">
                <a:moveTo>
                  <a:pt x="1513237" y="16573"/>
                </a:moveTo>
                <a:lnTo>
                  <a:pt x="8287" y="16573"/>
                </a:lnTo>
                <a:cubicBezTo>
                  <a:pt x="3710" y="16573"/>
                  <a:pt x="0" y="12863"/>
                  <a:pt x="0" y="8287"/>
                </a:cubicBezTo>
                <a:cubicBezTo>
                  <a:pt x="0" y="3710"/>
                  <a:pt x="3710" y="0"/>
                  <a:pt x="8287" y="0"/>
                </a:cubicBezTo>
                <a:lnTo>
                  <a:pt x="1513237" y="0"/>
                </a:lnTo>
                <a:cubicBezTo>
                  <a:pt x="1517813" y="0"/>
                  <a:pt x="1521524" y="3710"/>
                  <a:pt x="1521524" y="8287"/>
                </a:cubicBezTo>
                <a:cubicBezTo>
                  <a:pt x="1521524" y="12863"/>
                  <a:pt x="1517813" y="16573"/>
                  <a:pt x="1513237" y="1657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ACD9077D-60CC-1906-4D57-859BCA18669D}"/>
              </a:ext>
            </a:extLst>
          </p:cNvPr>
          <p:cNvSpPr/>
          <p:nvPr userDrawn="1"/>
        </p:nvSpPr>
        <p:spPr>
          <a:xfrm>
            <a:off x="7230520" y="3818809"/>
            <a:ext cx="1866740" cy="19685"/>
          </a:xfrm>
          <a:custGeom>
            <a:avLst/>
            <a:gdLst>
              <a:gd name="connsiteX0" fmla="*/ 1563338 w 1571625"/>
              <a:gd name="connsiteY0" fmla="*/ 16574 h 16573"/>
              <a:gd name="connsiteX1" fmla="*/ 8287 w 1571625"/>
              <a:gd name="connsiteY1" fmla="*/ 16574 h 16573"/>
              <a:gd name="connsiteX2" fmla="*/ 0 w 1571625"/>
              <a:gd name="connsiteY2" fmla="*/ 8287 h 16573"/>
              <a:gd name="connsiteX3" fmla="*/ 8287 w 1571625"/>
              <a:gd name="connsiteY3" fmla="*/ 0 h 16573"/>
              <a:gd name="connsiteX4" fmla="*/ 1563338 w 1571625"/>
              <a:gd name="connsiteY4" fmla="*/ 0 h 16573"/>
              <a:gd name="connsiteX5" fmla="*/ 1571625 w 1571625"/>
              <a:gd name="connsiteY5" fmla="*/ 8287 h 16573"/>
              <a:gd name="connsiteX6" fmla="*/ 1563338 w 1571625"/>
              <a:gd name="connsiteY6" fmla="*/ 16573 h 16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1625" h="16573">
                <a:moveTo>
                  <a:pt x="1563338" y="16574"/>
                </a:moveTo>
                <a:lnTo>
                  <a:pt x="8287" y="16574"/>
                </a:lnTo>
                <a:cubicBezTo>
                  <a:pt x="3710" y="16574"/>
                  <a:pt x="0" y="12863"/>
                  <a:pt x="0" y="8287"/>
                </a:cubicBezTo>
                <a:cubicBezTo>
                  <a:pt x="0" y="3710"/>
                  <a:pt x="3710" y="0"/>
                  <a:pt x="8287" y="0"/>
                </a:cubicBezTo>
                <a:lnTo>
                  <a:pt x="1563338" y="0"/>
                </a:lnTo>
                <a:cubicBezTo>
                  <a:pt x="1567915" y="0"/>
                  <a:pt x="1571625" y="3710"/>
                  <a:pt x="1571625" y="8287"/>
                </a:cubicBezTo>
                <a:cubicBezTo>
                  <a:pt x="1571625" y="12863"/>
                  <a:pt x="1567915" y="16573"/>
                  <a:pt x="1563338" y="1657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0208B3F7-6B1A-2A76-CC05-13E500FEE79F}"/>
              </a:ext>
            </a:extLst>
          </p:cNvPr>
          <p:cNvSpPr/>
          <p:nvPr userDrawn="1"/>
        </p:nvSpPr>
        <p:spPr>
          <a:xfrm>
            <a:off x="7212191" y="3698886"/>
            <a:ext cx="1923873" cy="19685"/>
          </a:xfrm>
          <a:custGeom>
            <a:avLst/>
            <a:gdLst>
              <a:gd name="connsiteX0" fmla="*/ 1611440 w 1619726"/>
              <a:gd name="connsiteY0" fmla="*/ 16573 h 16573"/>
              <a:gd name="connsiteX1" fmla="*/ 8287 w 1619726"/>
              <a:gd name="connsiteY1" fmla="*/ 16573 h 16573"/>
              <a:gd name="connsiteX2" fmla="*/ 0 w 1619726"/>
              <a:gd name="connsiteY2" fmla="*/ 8287 h 16573"/>
              <a:gd name="connsiteX3" fmla="*/ 8287 w 1619726"/>
              <a:gd name="connsiteY3" fmla="*/ 0 h 16573"/>
              <a:gd name="connsiteX4" fmla="*/ 1611440 w 1619726"/>
              <a:gd name="connsiteY4" fmla="*/ 0 h 16573"/>
              <a:gd name="connsiteX5" fmla="*/ 1619726 w 1619726"/>
              <a:gd name="connsiteY5" fmla="*/ 8287 h 16573"/>
              <a:gd name="connsiteX6" fmla="*/ 1611440 w 1619726"/>
              <a:gd name="connsiteY6" fmla="*/ 16573 h 16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9726" h="16573">
                <a:moveTo>
                  <a:pt x="1611440" y="16573"/>
                </a:moveTo>
                <a:lnTo>
                  <a:pt x="8287" y="16573"/>
                </a:lnTo>
                <a:cubicBezTo>
                  <a:pt x="3710" y="16573"/>
                  <a:pt x="0" y="12863"/>
                  <a:pt x="0" y="8287"/>
                </a:cubicBezTo>
                <a:cubicBezTo>
                  <a:pt x="0" y="3710"/>
                  <a:pt x="3710" y="0"/>
                  <a:pt x="8287" y="0"/>
                </a:cubicBezTo>
                <a:lnTo>
                  <a:pt x="1611440" y="0"/>
                </a:lnTo>
                <a:cubicBezTo>
                  <a:pt x="1616016" y="0"/>
                  <a:pt x="1619726" y="3710"/>
                  <a:pt x="1619726" y="8287"/>
                </a:cubicBezTo>
                <a:cubicBezTo>
                  <a:pt x="1619726" y="12863"/>
                  <a:pt x="1616016" y="16573"/>
                  <a:pt x="1611440" y="1657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FDC72665-78F4-D7C3-9D21-E0559B9C29C5}"/>
              </a:ext>
            </a:extLst>
          </p:cNvPr>
          <p:cNvSpPr/>
          <p:nvPr userDrawn="1"/>
        </p:nvSpPr>
        <p:spPr>
          <a:xfrm>
            <a:off x="7408674" y="3580865"/>
            <a:ext cx="95547" cy="1008850"/>
          </a:xfrm>
          <a:custGeom>
            <a:avLst/>
            <a:gdLst>
              <a:gd name="connsiteX0" fmla="*/ 72133 w 80442"/>
              <a:gd name="connsiteY0" fmla="*/ 849361 h 849360"/>
              <a:gd name="connsiteX1" fmla="*/ 63847 w 80442"/>
              <a:gd name="connsiteY1" fmla="*/ 841645 h 849360"/>
              <a:gd name="connsiteX2" fmla="*/ 29 w 80442"/>
              <a:gd name="connsiteY2" fmla="*/ 8875 h 849360"/>
              <a:gd name="connsiteX3" fmla="*/ 7507 w 80442"/>
              <a:gd name="connsiteY3" fmla="*/ 27 h 849360"/>
              <a:gd name="connsiteX4" fmla="*/ 7649 w 80442"/>
              <a:gd name="connsiteY4" fmla="*/ 16 h 849360"/>
              <a:gd name="connsiteX5" fmla="*/ 16603 w 80442"/>
              <a:gd name="connsiteY5" fmla="*/ 7636 h 849360"/>
              <a:gd name="connsiteX6" fmla="*/ 80420 w 80442"/>
              <a:gd name="connsiteY6" fmla="*/ 839836 h 849360"/>
              <a:gd name="connsiteX7" fmla="*/ 72800 w 80442"/>
              <a:gd name="connsiteY7" fmla="*/ 848694 h 84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442" h="849360">
                <a:moveTo>
                  <a:pt x="72133" y="849361"/>
                </a:moveTo>
                <a:cubicBezTo>
                  <a:pt x="67771" y="849371"/>
                  <a:pt x="64147" y="845997"/>
                  <a:pt x="63847" y="841645"/>
                </a:cubicBezTo>
                <a:lnTo>
                  <a:pt x="29" y="8875"/>
                </a:lnTo>
                <a:cubicBezTo>
                  <a:pt x="-349" y="4366"/>
                  <a:pt x="2999" y="405"/>
                  <a:pt x="7507" y="27"/>
                </a:cubicBezTo>
                <a:cubicBezTo>
                  <a:pt x="7555" y="23"/>
                  <a:pt x="7602" y="19"/>
                  <a:pt x="7649" y="16"/>
                </a:cubicBezTo>
                <a:cubicBezTo>
                  <a:pt x="12196" y="-262"/>
                  <a:pt x="16150" y="3103"/>
                  <a:pt x="16603" y="7636"/>
                </a:cubicBezTo>
                <a:lnTo>
                  <a:pt x="80420" y="839836"/>
                </a:lnTo>
                <a:cubicBezTo>
                  <a:pt x="80748" y="844381"/>
                  <a:pt x="77344" y="848339"/>
                  <a:pt x="72800" y="84869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4070EF19-2637-0009-8729-7D813CCCA3EA}"/>
              </a:ext>
            </a:extLst>
          </p:cNvPr>
          <p:cNvSpPr/>
          <p:nvPr userDrawn="1"/>
        </p:nvSpPr>
        <p:spPr>
          <a:xfrm>
            <a:off x="8707863" y="3581129"/>
            <a:ext cx="270957" cy="943616"/>
          </a:xfrm>
          <a:custGeom>
            <a:avLst/>
            <a:gdLst>
              <a:gd name="connsiteX0" fmla="*/ 8272 w 228121"/>
              <a:gd name="connsiteY0" fmla="*/ 794370 h 794439"/>
              <a:gd name="connsiteX1" fmla="*/ 6176 w 228121"/>
              <a:gd name="connsiteY1" fmla="*/ 794370 h 794439"/>
              <a:gd name="connsiteX2" fmla="*/ 271 w 228121"/>
              <a:gd name="connsiteY2" fmla="*/ 784178 h 794439"/>
              <a:gd name="connsiteX3" fmla="*/ 211821 w 228121"/>
              <a:gd name="connsiteY3" fmla="*/ 6176 h 794439"/>
              <a:gd name="connsiteX4" fmla="*/ 222013 w 228121"/>
              <a:gd name="connsiteY4" fmla="*/ 271 h 794439"/>
              <a:gd name="connsiteX5" fmla="*/ 227828 w 228121"/>
              <a:gd name="connsiteY5" fmla="*/ 10446 h 794439"/>
              <a:gd name="connsiteX6" fmla="*/ 227823 w 228121"/>
              <a:gd name="connsiteY6" fmla="*/ 10463 h 794439"/>
              <a:gd name="connsiteX7" fmla="*/ 16368 w 228121"/>
              <a:gd name="connsiteY7" fmla="*/ 788465 h 794439"/>
              <a:gd name="connsiteX8" fmla="*/ 8272 w 228121"/>
              <a:gd name="connsiteY8" fmla="*/ 794370 h 79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121" h="794439">
                <a:moveTo>
                  <a:pt x="8272" y="794370"/>
                </a:moveTo>
                <a:cubicBezTo>
                  <a:pt x="7576" y="794463"/>
                  <a:pt x="6872" y="794463"/>
                  <a:pt x="6176" y="794370"/>
                </a:cubicBezTo>
                <a:cubicBezTo>
                  <a:pt x="1750" y="793162"/>
                  <a:pt x="-882" y="788619"/>
                  <a:pt x="271" y="784178"/>
                </a:cubicBezTo>
                <a:lnTo>
                  <a:pt x="211821" y="6176"/>
                </a:lnTo>
                <a:cubicBezTo>
                  <a:pt x="213030" y="1750"/>
                  <a:pt x="217572" y="-882"/>
                  <a:pt x="222013" y="271"/>
                </a:cubicBezTo>
                <a:cubicBezTo>
                  <a:pt x="226428" y="1475"/>
                  <a:pt x="229032" y="6030"/>
                  <a:pt x="227828" y="10446"/>
                </a:cubicBezTo>
                <a:cubicBezTo>
                  <a:pt x="227826" y="10451"/>
                  <a:pt x="227825" y="10457"/>
                  <a:pt x="227823" y="10463"/>
                </a:cubicBezTo>
                <a:lnTo>
                  <a:pt x="16368" y="788465"/>
                </a:lnTo>
                <a:cubicBezTo>
                  <a:pt x="15246" y="791988"/>
                  <a:pt x="11970" y="794378"/>
                  <a:pt x="8272" y="79437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9F992C33-7080-B84B-1B5A-4E8DDBCECB7A}"/>
              </a:ext>
            </a:extLst>
          </p:cNvPr>
          <p:cNvSpPr/>
          <p:nvPr userDrawn="1"/>
        </p:nvSpPr>
        <p:spPr>
          <a:xfrm>
            <a:off x="7617670" y="3580771"/>
            <a:ext cx="43899" cy="1001024"/>
          </a:xfrm>
          <a:custGeom>
            <a:avLst/>
            <a:gdLst>
              <a:gd name="connsiteX0" fmla="*/ 28861 w 36959"/>
              <a:gd name="connsiteY0" fmla="*/ 842772 h 842771"/>
              <a:gd name="connsiteX1" fmla="*/ 20575 w 36959"/>
              <a:gd name="connsiteY1" fmla="*/ 834580 h 842771"/>
              <a:gd name="connsiteX2" fmla="*/ 1 w 36959"/>
              <a:gd name="connsiteY2" fmla="*/ 8572 h 842771"/>
              <a:gd name="connsiteX3" fmla="*/ 8097 w 36959"/>
              <a:gd name="connsiteY3" fmla="*/ 0 h 842771"/>
              <a:gd name="connsiteX4" fmla="*/ 8097 w 36959"/>
              <a:gd name="connsiteY4" fmla="*/ 0 h 842771"/>
              <a:gd name="connsiteX5" fmla="*/ 16479 w 36959"/>
              <a:gd name="connsiteY5" fmla="*/ 8096 h 842771"/>
              <a:gd name="connsiteX6" fmla="*/ 36958 w 36959"/>
              <a:gd name="connsiteY6" fmla="*/ 834199 h 842771"/>
              <a:gd name="connsiteX7" fmla="*/ 28861 w 36959"/>
              <a:gd name="connsiteY7" fmla="*/ 842772 h 84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959" h="842771">
                <a:moveTo>
                  <a:pt x="28861" y="842772"/>
                </a:moveTo>
                <a:cubicBezTo>
                  <a:pt x="24343" y="842722"/>
                  <a:pt x="20677" y="839098"/>
                  <a:pt x="20575" y="834580"/>
                </a:cubicBezTo>
                <a:lnTo>
                  <a:pt x="1" y="8572"/>
                </a:lnTo>
                <a:cubicBezTo>
                  <a:pt x="-55" y="3999"/>
                  <a:pt x="3527" y="205"/>
                  <a:pt x="8097" y="0"/>
                </a:cubicBezTo>
                <a:lnTo>
                  <a:pt x="8097" y="0"/>
                </a:lnTo>
                <a:cubicBezTo>
                  <a:pt x="12617" y="-3"/>
                  <a:pt x="16325" y="3579"/>
                  <a:pt x="16479" y="8096"/>
                </a:cubicBezTo>
                <a:lnTo>
                  <a:pt x="36958" y="834199"/>
                </a:lnTo>
                <a:cubicBezTo>
                  <a:pt x="37065" y="838793"/>
                  <a:pt x="33454" y="842617"/>
                  <a:pt x="28861" y="84277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EC62B996-3997-C89F-7E80-02249FA7F478}"/>
              </a:ext>
            </a:extLst>
          </p:cNvPr>
          <p:cNvSpPr/>
          <p:nvPr userDrawn="1"/>
        </p:nvSpPr>
        <p:spPr>
          <a:xfrm>
            <a:off x="7804115" y="3580771"/>
            <a:ext cx="37565" cy="992199"/>
          </a:xfrm>
          <a:custGeom>
            <a:avLst/>
            <a:gdLst>
              <a:gd name="connsiteX0" fmla="*/ 8099 w 31627"/>
              <a:gd name="connsiteY0" fmla="*/ 835342 h 835342"/>
              <a:gd name="connsiteX1" fmla="*/ 8099 w 31627"/>
              <a:gd name="connsiteY1" fmla="*/ 835342 h 835342"/>
              <a:gd name="connsiteX2" fmla="*/ 2 w 31627"/>
              <a:gd name="connsiteY2" fmla="*/ 826870 h 835342"/>
              <a:gd name="connsiteX3" fmla="*/ 2 w 31627"/>
              <a:gd name="connsiteY3" fmla="*/ 826865 h 835342"/>
              <a:gd name="connsiteX4" fmla="*/ 15242 w 31627"/>
              <a:gd name="connsiteY4" fmla="*/ 8191 h 835342"/>
              <a:gd name="connsiteX5" fmla="*/ 23529 w 31627"/>
              <a:gd name="connsiteY5" fmla="*/ 0 h 835342"/>
              <a:gd name="connsiteX6" fmla="*/ 23529 w 31627"/>
              <a:gd name="connsiteY6" fmla="*/ 0 h 835342"/>
              <a:gd name="connsiteX7" fmla="*/ 31625 w 31627"/>
              <a:gd name="connsiteY7" fmla="*/ 8473 h 835342"/>
              <a:gd name="connsiteX8" fmla="*/ 31625 w 31627"/>
              <a:gd name="connsiteY8" fmla="*/ 8477 h 835342"/>
              <a:gd name="connsiteX9" fmla="*/ 16385 w 31627"/>
              <a:gd name="connsiteY9" fmla="*/ 827627 h 835342"/>
              <a:gd name="connsiteX10" fmla="*/ 8098 w 31627"/>
              <a:gd name="connsiteY10" fmla="*/ 835342 h 835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627" h="835342">
                <a:moveTo>
                  <a:pt x="8099" y="835342"/>
                </a:moveTo>
                <a:lnTo>
                  <a:pt x="8099" y="835342"/>
                </a:lnTo>
                <a:cubicBezTo>
                  <a:pt x="3523" y="835238"/>
                  <a:pt x="-102" y="831445"/>
                  <a:pt x="2" y="826870"/>
                </a:cubicBezTo>
                <a:cubicBezTo>
                  <a:pt x="2" y="826868"/>
                  <a:pt x="2" y="826867"/>
                  <a:pt x="2" y="826865"/>
                </a:cubicBezTo>
                <a:lnTo>
                  <a:pt x="15242" y="8191"/>
                </a:lnTo>
                <a:cubicBezTo>
                  <a:pt x="15345" y="3673"/>
                  <a:pt x="19010" y="50"/>
                  <a:pt x="23529" y="0"/>
                </a:cubicBezTo>
                <a:lnTo>
                  <a:pt x="23529" y="0"/>
                </a:lnTo>
                <a:cubicBezTo>
                  <a:pt x="28104" y="104"/>
                  <a:pt x="31729" y="3897"/>
                  <a:pt x="31625" y="8473"/>
                </a:cubicBezTo>
                <a:cubicBezTo>
                  <a:pt x="31625" y="8474"/>
                  <a:pt x="31625" y="8476"/>
                  <a:pt x="31625" y="8477"/>
                </a:cubicBezTo>
                <a:lnTo>
                  <a:pt x="16385" y="827627"/>
                </a:lnTo>
                <a:cubicBezTo>
                  <a:pt x="16084" y="831979"/>
                  <a:pt x="12461" y="835353"/>
                  <a:pt x="8098" y="83534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AFBF0183-13A0-38DB-3D9A-05FA0A93BCD8}"/>
              </a:ext>
            </a:extLst>
          </p:cNvPr>
          <p:cNvSpPr/>
          <p:nvPr userDrawn="1"/>
        </p:nvSpPr>
        <p:spPr>
          <a:xfrm>
            <a:off x="8535716" y="3581450"/>
            <a:ext cx="210175" cy="950905"/>
          </a:xfrm>
          <a:custGeom>
            <a:avLst/>
            <a:gdLst>
              <a:gd name="connsiteX0" fmla="*/ 8234 w 176948"/>
              <a:gd name="connsiteY0" fmla="*/ 800577 h 800576"/>
              <a:gd name="connsiteX1" fmla="*/ 6614 w 176948"/>
              <a:gd name="connsiteY1" fmla="*/ 800577 h 800576"/>
              <a:gd name="connsiteX2" fmla="*/ 138 w 176948"/>
              <a:gd name="connsiteY2" fmla="*/ 791052 h 800576"/>
              <a:gd name="connsiteX3" fmla="*/ 160824 w 176948"/>
              <a:gd name="connsiteY3" fmla="*/ 6573 h 800576"/>
              <a:gd name="connsiteX4" fmla="*/ 170349 w 176948"/>
              <a:gd name="connsiteY4" fmla="*/ 96 h 800576"/>
              <a:gd name="connsiteX5" fmla="*/ 176826 w 176948"/>
              <a:gd name="connsiteY5" fmla="*/ 9621 h 800576"/>
              <a:gd name="connsiteX6" fmla="*/ 16139 w 176948"/>
              <a:gd name="connsiteY6" fmla="*/ 794100 h 800576"/>
              <a:gd name="connsiteX7" fmla="*/ 8234 w 176948"/>
              <a:gd name="connsiteY7" fmla="*/ 800577 h 80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6948" h="800576">
                <a:moveTo>
                  <a:pt x="8234" y="800577"/>
                </a:moveTo>
                <a:lnTo>
                  <a:pt x="6614" y="800577"/>
                </a:lnTo>
                <a:cubicBezTo>
                  <a:pt x="2211" y="799712"/>
                  <a:pt x="-677" y="795465"/>
                  <a:pt x="138" y="791052"/>
                </a:cubicBezTo>
                <a:lnTo>
                  <a:pt x="160824" y="6573"/>
                </a:lnTo>
                <a:cubicBezTo>
                  <a:pt x="161820" y="2257"/>
                  <a:pt x="165970" y="-565"/>
                  <a:pt x="170349" y="96"/>
                </a:cubicBezTo>
                <a:cubicBezTo>
                  <a:pt x="174723" y="1006"/>
                  <a:pt x="177587" y="5219"/>
                  <a:pt x="176826" y="9621"/>
                </a:cubicBezTo>
                <a:lnTo>
                  <a:pt x="16139" y="794100"/>
                </a:lnTo>
                <a:cubicBezTo>
                  <a:pt x="15277" y="797801"/>
                  <a:pt x="12033" y="800460"/>
                  <a:pt x="8234" y="80057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9C82F7AB-FA63-D113-C673-E9180928328F}"/>
              </a:ext>
            </a:extLst>
          </p:cNvPr>
          <p:cNvSpPr/>
          <p:nvPr userDrawn="1"/>
        </p:nvSpPr>
        <p:spPr>
          <a:xfrm>
            <a:off x="8339474" y="3581429"/>
            <a:ext cx="174157" cy="963033"/>
          </a:xfrm>
          <a:custGeom>
            <a:avLst/>
            <a:gdLst>
              <a:gd name="connsiteX0" fmla="*/ 8289 w 146624"/>
              <a:gd name="connsiteY0" fmla="*/ 810786 h 810786"/>
              <a:gd name="connsiteX1" fmla="*/ 6955 w 146624"/>
              <a:gd name="connsiteY1" fmla="*/ 810786 h 810786"/>
              <a:gd name="connsiteX2" fmla="*/ 97 w 146624"/>
              <a:gd name="connsiteY2" fmla="*/ 801261 h 810786"/>
              <a:gd name="connsiteX3" fmla="*/ 130209 w 146624"/>
              <a:gd name="connsiteY3" fmla="*/ 6876 h 810786"/>
              <a:gd name="connsiteX4" fmla="*/ 139734 w 146624"/>
              <a:gd name="connsiteY4" fmla="*/ 114 h 810786"/>
              <a:gd name="connsiteX5" fmla="*/ 146519 w 146624"/>
              <a:gd name="connsiteY5" fmla="*/ 9502 h 810786"/>
              <a:gd name="connsiteX6" fmla="*/ 146496 w 146624"/>
              <a:gd name="connsiteY6" fmla="*/ 9639 h 810786"/>
              <a:gd name="connsiteX7" fmla="*/ 16480 w 146624"/>
              <a:gd name="connsiteY7" fmla="*/ 803547 h 810786"/>
              <a:gd name="connsiteX8" fmla="*/ 8289 w 146624"/>
              <a:gd name="connsiteY8" fmla="*/ 810786 h 81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624" h="810786">
                <a:moveTo>
                  <a:pt x="8289" y="810786"/>
                </a:moveTo>
                <a:lnTo>
                  <a:pt x="6955" y="810786"/>
                </a:lnTo>
                <a:cubicBezTo>
                  <a:pt x="2457" y="810009"/>
                  <a:pt x="-592" y="805774"/>
                  <a:pt x="97" y="801261"/>
                </a:cubicBezTo>
                <a:lnTo>
                  <a:pt x="130209" y="6876"/>
                </a:lnTo>
                <a:cubicBezTo>
                  <a:pt x="130985" y="2387"/>
                  <a:pt x="135240" y="-634"/>
                  <a:pt x="139734" y="114"/>
                </a:cubicBezTo>
                <a:cubicBezTo>
                  <a:pt x="144200" y="832"/>
                  <a:pt x="147238" y="5036"/>
                  <a:pt x="146519" y="9502"/>
                </a:cubicBezTo>
                <a:cubicBezTo>
                  <a:pt x="146512" y="9548"/>
                  <a:pt x="146505" y="9593"/>
                  <a:pt x="146496" y="9639"/>
                </a:cubicBezTo>
                <a:lnTo>
                  <a:pt x="16480" y="803547"/>
                </a:lnTo>
                <a:cubicBezTo>
                  <a:pt x="15915" y="807654"/>
                  <a:pt x="12433" y="810731"/>
                  <a:pt x="8289" y="81078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DA74E9EC-9DA7-1F3C-FFD0-90F1283CE689}"/>
              </a:ext>
            </a:extLst>
          </p:cNvPr>
          <p:cNvSpPr/>
          <p:nvPr userDrawn="1"/>
        </p:nvSpPr>
        <p:spPr>
          <a:xfrm>
            <a:off x="7969488" y="3580800"/>
            <a:ext cx="91815" cy="982781"/>
          </a:xfrm>
          <a:custGeom>
            <a:avLst/>
            <a:gdLst>
              <a:gd name="connsiteX0" fmla="*/ 8316 w 77300"/>
              <a:gd name="connsiteY0" fmla="*/ 827413 h 827412"/>
              <a:gd name="connsiteX1" fmla="*/ 7649 w 77300"/>
              <a:gd name="connsiteY1" fmla="*/ 827413 h 827412"/>
              <a:gd name="connsiteX2" fmla="*/ 18 w 77300"/>
              <a:gd name="connsiteY2" fmla="*/ 818696 h 827412"/>
              <a:gd name="connsiteX3" fmla="*/ 29 w 77300"/>
              <a:gd name="connsiteY3" fmla="*/ 818554 h 827412"/>
              <a:gd name="connsiteX4" fmla="*/ 60703 w 77300"/>
              <a:gd name="connsiteY4" fmla="*/ 7691 h 827412"/>
              <a:gd name="connsiteX5" fmla="*/ 69609 w 77300"/>
              <a:gd name="connsiteY5" fmla="*/ 24 h 827412"/>
              <a:gd name="connsiteX6" fmla="*/ 77277 w 77300"/>
              <a:gd name="connsiteY6" fmla="*/ 8929 h 827412"/>
              <a:gd name="connsiteX7" fmla="*/ 16602 w 77300"/>
              <a:gd name="connsiteY7" fmla="*/ 819793 h 827412"/>
              <a:gd name="connsiteX8" fmla="*/ 8316 w 77300"/>
              <a:gd name="connsiteY8" fmla="*/ 827413 h 827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300" h="827412">
                <a:moveTo>
                  <a:pt x="8316" y="827413"/>
                </a:moveTo>
                <a:lnTo>
                  <a:pt x="7649" y="827413"/>
                </a:lnTo>
                <a:cubicBezTo>
                  <a:pt x="3135" y="827113"/>
                  <a:pt x="-282" y="823210"/>
                  <a:pt x="18" y="818696"/>
                </a:cubicBezTo>
                <a:cubicBezTo>
                  <a:pt x="22" y="818649"/>
                  <a:pt x="25" y="818601"/>
                  <a:pt x="29" y="818554"/>
                </a:cubicBezTo>
                <a:lnTo>
                  <a:pt x="60703" y="7691"/>
                </a:lnTo>
                <a:cubicBezTo>
                  <a:pt x="61045" y="3114"/>
                  <a:pt x="65033" y="-319"/>
                  <a:pt x="69609" y="24"/>
                </a:cubicBezTo>
                <a:cubicBezTo>
                  <a:pt x="74186" y="365"/>
                  <a:pt x="77619" y="4353"/>
                  <a:pt x="77277" y="8929"/>
                </a:cubicBezTo>
                <a:lnTo>
                  <a:pt x="16602" y="819793"/>
                </a:lnTo>
                <a:cubicBezTo>
                  <a:pt x="16211" y="824086"/>
                  <a:pt x="12626" y="827381"/>
                  <a:pt x="8316" y="82741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08F2D372-70AA-F62F-B8BE-389FB72D26DD}"/>
              </a:ext>
            </a:extLst>
          </p:cNvPr>
          <p:cNvSpPr/>
          <p:nvPr userDrawn="1"/>
        </p:nvSpPr>
        <p:spPr>
          <a:xfrm>
            <a:off x="8163447" y="3580598"/>
            <a:ext cx="125403" cy="970424"/>
          </a:xfrm>
          <a:custGeom>
            <a:avLst/>
            <a:gdLst>
              <a:gd name="connsiteX0" fmla="*/ 8374 w 105578"/>
              <a:gd name="connsiteY0" fmla="*/ 817009 h 817009"/>
              <a:gd name="connsiteX1" fmla="*/ 7421 w 105578"/>
              <a:gd name="connsiteY1" fmla="*/ 817009 h 817009"/>
              <a:gd name="connsiteX2" fmla="*/ 56 w 105578"/>
              <a:gd name="connsiteY2" fmla="*/ 807721 h 817009"/>
              <a:gd name="connsiteX3" fmla="*/ 87 w 105578"/>
              <a:gd name="connsiteY3" fmla="*/ 807484 h 817009"/>
              <a:gd name="connsiteX4" fmla="*/ 89050 w 105578"/>
              <a:gd name="connsiteY4" fmla="*/ 7384 h 817009"/>
              <a:gd name="connsiteX5" fmla="*/ 98194 w 105578"/>
              <a:gd name="connsiteY5" fmla="*/ 50 h 817009"/>
              <a:gd name="connsiteX6" fmla="*/ 105529 w 105578"/>
              <a:gd name="connsiteY6" fmla="*/ 9194 h 817009"/>
              <a:gd name="connsiteX7" fmla="*/ 16565 w 105578"/>
              <a:gd name="connsiteY7" fmla="*/ 809294 h 817009"/>
              <a:gd name="connsiteX8" fmla="*/ 8374 w 105578"/>
              <a:gd name="connsiteY8" fmla="*/ 817009 h 817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578" h="817009">
                <a:moveTo>
                  <a:pt x="8374" y="817009"/>
                </a:moveTo>
                <a:lnTo>
                  <a:pt x="7421" y="817009"/>
                </a:lnTo>
                <a:cubicBezTo>
                  <a:pt x="2822" y="816478"/>
                  <a:pt x="-475" y="812320"/>
                  <a:pt x="56" y="807721"/>
                </a:cubicBezTo>
                <a:cubicBezTo>
                  <a:pt x="65" y="807642"/>
                  <a:pt x="75" y="807563"/>
                  <a:pt x="87" y="807484"/>
                </a:cubicBezTo>
                <a:lnTo>
                  <a:pt x="89050" y="7384"/>
                </a:lnTo>
                <a:cubicBezTo>
                  <a:pt x="89550" y="2834"/>
                  <a:pt x="93644" y="-450"/>
                  <a:pt x="98194" y="50"/>
                </a:cubicBezTo>
                <a:cubicBezTo>
                  <a:pt x="102745" y="550"/>
                  <a:pt x="106028" y="4644"/>
                  <a:pt x="105529" y="9194"/>
                </a:cubicBezTo>
                <a:lnTo>
                  <a:pt x="16565" y="809294"/>
                </a:lnTo>
                <a:cubicBezTo>
                  <a:pt x="16267" y="813610"/>
                  <a:pt x="12699" y="816970"/>
                  <a:pt x="8374" y="81700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E173A2B5-7357-ADE7-1135-275CF68AE981}"/>
              </a:ext>
            </a:extLst>
          </p:cNvPr>
          <p:cNvSpPr/>
          <p:nvPr userDrawn="1"/>
        </p:nvSpPr>
        <p:spPr>
          <a:xfrm>
            <a:off x="7260953" y="5393206"/>
            <a:ext cx="221067" cy="221067"/>
          </a:xfrm>
          <a:custGeom>
            <a:avLst/>
            <a:gdLst>
              <a:gd name="connsiteX0" fmla="*/ 186119 w 186118"/>
              <a:gd name="connsiteY0" fmla="*/ 93059 h 186118"/>
              <a:gd name="connsiteX1" fmla="*/ 93059 w 186118"/>
              <a:gd name="connsiteY1" fmla="*/ 186118 h 186118"/>
              <a:gd name="connsiteX2" fmla="*/ 0 w 186118"/>
              <a:gd name="connsiteY2" fmla="*/ 93059 h 186118"/>
              <a:gd name="connsiteX3" fmla="*/ 93059 w 186118"/>
              <a:gd name="connsiteY3" fmla="*/ 0 h 186118"/>
              <a:gd name="connsiteX4" fmla="*/ 186119 w 186118"/>
              <a:gd name="connsiteY4" fmla="*/ 93059 h 18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118" h="186118">
                <a:moveTo>
                  <a:pt x="186119" y="93059"/>
                </a:moveTo>
                <a:cubicBezTo>
                  <a:pt x="186119" y="144454"/>
                  <a:pt x="144455" y="186118"/>
                  <a:pt x="93059" y="186118"/>
                </a:cubicBezTo>
                <a:cubicBezTo>
                  <a:pt x="41664" y="186118"/>
                  <a:pt x="0" y="144454"/>
                  <a:pt x="0" y="93059"/>
                </a:cubicBezTo>
                <a:cubicBezTo>
                  <a:pt x="0" y="41664"/>
                  <a:pt x="41664" y="0"/>
                  <a:pt x="93059" y="0"/>
                </a:cubicBezTo>
                <a:cubicBezTo>
                  <a:pt x="144455" y="0"/>
                  <a:pt x="186119" y="41664"/>
                  <a:pt x="186119" y="93059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6B81CF97-9875-B64B-E559-B78FA99DDC27}"/>
              </a:ext>
            </a:extLst>
          </p:cNvPr>
          <p:cNvSpPr/>
          <p:nvPr userDrawn="1"/>
        </p:nvSpPr>
        <p:spPr>
          <a:xfrm>
            <a:off x="7321254" y="5453507"/>
            <a:ext cx="100465" cy="100465"/>
          </a:xfrm>
          <a:custGeom>
            <a:avLst/>
            <a:gdLst>
              <a:gd name="connsiteX0" fmla="*/ 84582 w 84582"/>
              <a:gd name="connsiteY0" fmla="*/ 42291 h 84582"/>
              <a:gd name="connsiteX1" fmla="*/ 42291 w 84582"/>
              <a:gd name="connsiteY1" fmla="*/ 84582 h 84582"/>
              <a:gd name="connsiteX2" fmla="*/ 0 w 84582"/>
              <a:gd name="connsiteY2" fmla="*/ 42291 h 84582"/>
              <a:gd name="connsiteX3" fmla="*/ 42291 w 84582"/>
              <a:gd name="connsiteY3" fmla="*/ 0 h 84582"/>
              <a:gd name="connsiteX4" fmla="*/ 84582 w 84582"/>
              <a:gd name="connsiteY4" fmla="*/ 42291 h 8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82" h="84582">
                <a:moveTo>
                  <a:pt x="84582" y="42291"/>
                </a:moveTo>
                <a:cubicBezTo>
                  <a:pt x="84582" y="65648"/>
                  <a:pt x="65648" y="84582"/>
                  <a:pt x="42291" y="84582"/>
                </a:cubicBezTo>
                <a:cubicBezTo>
                  <a:pt x="18934" y="84582"/>
                  <a:pt x="0" y="65648"/>
                  <a:pt x="0" y="42291"/>
                </a:cubicBezTo>
                <a:cubicBezTo>
                  <a:pt x="0" y="18934"/>
                  <a:pt x="18934" y="0"/>
                  <a:pt x="42291" y="0"/>
                </a:cubicBezTo>
                <a:cubicBezTo>
                  <a:pt x="65648" y="0"/>
                  <a:pt x="84582" y="18934"/>
                  <a:pt x="84582" y="4229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6754265C-B093-DEAA-13CB-1186B34DFBC5}"/>
              </a:ext>
            </a:extLst>
          </p:cNvPr>
          <p:cNvSpPr/>
          <p:nvPr userDrawn="1"/>
        </p:nvSpPr>
        <p:spPr>
          <a:xfrm>
            <a:off x="8250099" y="5393206"/>
            <a:ext cx="221067" cy="221067"/>
          </a:xfrm>
          <a:custGeom>
            <a:avLst/>
            <a:gdLst>
              <a:gd name="connsiteX0" fmla="*/ 186119 w 186118"/>
              <a:gd name="connsiteY0" fmla="*/ 93059 h 186118"/>
              <a:gd name="connsiteX1" fmla="*/ 93059 w 186118"/>
              <a:gd name="connsiteY1" fmla="*/ 186118 h 186118"/>
              <a:gd name="connsiteX2" fmla="*/ 0 w 186118"/>
              <a:gd name="connsiteY2" fmla="*/ 93059 h 186118"/>
              <a:gd name="connsiteX3" fmla="*/ 93059 w 186118"/>
              <a:gd name="connsiteY3" fmla="*/ 0 h 186118"/>
              <a:gd name="connsiteX4" fmla="*/ 186119 w 186118"/>
              <a:gd name="connsiteY4" fmla="*/ 93059 h 18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118" h="186118">
                <a:moveTo>
                  <a:pt x="186119" y="93059"/>
                </a:moveTo>
                <a:cubicBezTo>
                  <a:pt x="186119" y="144454"/>
                  <a:pt x="144455" y="186118"/>
                  <a:pt x="93059" y="186118"/>
                </a:cubicBezTo>
                <a:cubicBezTo>
                  <a:pt x="41664" y="186118"/>
                  <a:pt x="0" y="144454"/>
                  <a:pt x="0" y="93059"/>
                </a:cubicBezTo>
                <a:cubicBezTo>
                  <a:pt x="0" y="41664"/>
                  <a:pt x="41664" y="0"/>
                  <a:pt x="93059" y="0"/>
                </a:cubicBezTo>
                <a:cubicBezTo>
                  <a:pt x="144455" y="0"/>
                  <a:pt x="186119" y="41664"/>
                  <a:pt x="186119" y="93059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898703F3-E806-499D-A14C-8A8BC6A61210}"/>
              </a:ext>
            </a:extLst>
          </p:cNvPr>
          <p:cNvSpPr/>
          <p:nvPr userDrawn="1"/>
        </p:nvSpPr>
        <p:spPr>
          <a:xfrm>
            <a:off x="8310400" y="5453507"/>
            <a:ext cx="100465" cy="100465"/>
          </a:xfrm>
          <a:custGeom>
            <a:avLst/>
            <a:gdLst>
              <a:gd name="connsiteX0" fmla="*/ 84582 w 84582"/>
              <a:gd name="connsiteY0" fmla="*/ 42291 h 84582"/>
              <a:gd name="connsiteX1" fmla="*/ 42291 w 84582"/>
              <a:gd name="connsiteY1" fmla="*/ 84582 h 84582"/>
              <a:gd name="connsiteX2" fmla="*/ 0 w 84582"/>
              <a:gd name="connsiteY2" fmla="*/ 42291 h 84582"/>
              <a:gd name="connsiteX3" fmla="*/ 42291 w 84582"/>
              <a:gd name="connsiteY3" fmla="*/ 0 h 84582"/>
              <a:gd name="connsiteX4" fmla="*/ 84582 w 84582"/>
              <a:gd name="connsiteY4" fmla="*/ 42291 h 8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82" h="84582">
                <a:moveTo>
                  <a:pt x="84582" y="42291"/>
                </a:moveTo>
                <a:cubicBezTo>
                  <a:pt x="84582" y="65648"/>
                  <a:pt x="65648" y="84582"/>
                  <a:pt x="42291" y="84582"/>
                </a:cubicBezTo>
                <a:cubicBezTo>
                  <a:pt x="18934" y="84582"/>
                  <a:pt x="0" y="65648"/>
                  <a:pt x="0" y="42291"/>
                </a:cubicBezTo>
                <a:cubicBezTo>
                  <a:pt x="0" y="18934"/>
                  <a:pt x="18934" y="0"/>
                  <a:pt x="42291" y="0"/>
                </a:cubicBezTo>
                <a:cubicBezTo>
                  <a:pt x="65648" y="0"/>
                  <a:pt x="84582" y="18934"/>
                  <a:pt x="84582" y="42291"/>
                </a:cubicBezTo>
                <a:close/>
              </a:path>
            </a:pathLst>
          </a:custGeom>
          <a:solidFill>
            <a:srgbClr val="EBEBE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A1120536-E92A-1D10-456A-2E2B46FDDA55}"/>
              </a:ext>
            </a:extLst>
          </p:cNvPr>
          <p:cNvSpPr/>
          <p:nvPr userDrawn="1"/>
        </p:nvSpPr>
        <p:spPr>
          <a:xfrm>
            <a:off x="6974041" y="5609054"/>
            <a:ext cx="4557559" cy="10436"/>
          </a:xfrm>
          <a:custGeom>
            <a:avLst/>
            <a:gdLst>
              <a:gd name="connsiteX0" fmla="*/ 0 w 3837051"/>
              <a:gd name="connsiteY0" fmla="*/ 4393 h 8786"/>
              <a:gd name="connsiteX1" fmla="*/ 3837051 w 3837051"/>
              <a:gd name="connsiteY1" fmla="*/ 4393 h 8786"/>
              <a:gd name="connsiteX2" fmla="*/ 0 w 3837051"/>
              <a:gd name="connsiteY2" fmla="*/ 4393 h 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7051" h="8786">
                <a:moveTo>
                  <a:pt x="0" y="4393"/>
                </a:moveTo>
                <a:cubicBezTo>
                  <a:pt x="1228725" y="-1417"/>
                  <a:pt x="2607945" y="-1512"/>
                  <a:pt x="3837051" y="4393"/>
                </a:cubicBezTo>
                <a:cubicBezTo>
                  <a:pt x="2608326" y="10299"/>
                  <a:pt x="1229106" y="10204"/>
                  <a:pt x="0" y="4393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F40F3F43-2FFB-6082-8A72-D988459AC525}"/>
              </a:ext>
            </a:extLst>
          </p:cNvPr>
          <p:cNvSpPr/>
          <p:nvPr userDrawn="1"/>
        </p:nvSpPr>
        <p:spPr>
          <a:xfrm>
            <a:off x="8102901" y="1282872"/>
            <a:ext cx="2299838" cy="4331288"/>
          </a:xfrm>
          <a:custGeom>
            <a:avLst/>
            <a:gdLst>
              <a:gd name="connsiteX0" fmla="*/ 1773181 w 1936255"/>
              <a:gd name="connsiteY0" fmla="*/ 0 h 3646551"/>
              <a:gd name="connsiteX1" fmla="*/ 162885 w 1936255"/>
              <a:gd name="connsiteY1" fmla="*/ 0 h 3646551"/>
              <a:gd name="connsiteX2" fmla="*/ 7 w 1936255"/>
              <a:gd name="connsiteY2" fmla="*/ 165911 h 3646551"/>
              <a:gd name="connsiteX3" fmla="*/ 7 w 1936255"/>
              <a:gd name="connsiteY3" fmla="*/ 165925 h 3646551"/>
              <a:gd name="connsiteX4" fmla="*/ 7 w 1936255"/>
              <a:gd name="connsiteY4" fmla="*/ 3480626 h 3646551"/>
              <a:gd name="connsiteX5" fmla="*/ 162885 w 1936255"/>
              <a:gd name="connsiteY5" fmla="*/ 3646551 h 3646551"/>
              <a:gd name="connsiteX6" fmla="*/ 1773181 w 1936255"/>
              <a:gd name="connsiteY6" fmla="*/ 3646551 h 3646551"/>
              <a:gd name="connsiteX7" fmla="*/ 1936249 w 1936255"/>
              <a:gd name="connsiteY7" fmla="*/ 3480625 h 3646551"/>
              <a:gd name="connsiteX8" fmla="*/ 1936249 w 1936255"/>
              <a:gd name="connsiteY8" fmla="*/ 165925 h 3646551"/>
              <a:gd name="connsiteX9" fmla="*/ 1773182 w 1936255"/>
              <a:gd name="connsiteY9" fmla="*/ 0 h 3646551"/>
              <a:gd name="connsiteX10" fmla="*/ 1834332 w 1936255"/>
              <a:gd name="connsiteY10" fmla="*/ 3378232 h 3646551"/>
              <a:gd name="connsiteX11" fmla="*/ 1688409 w 1936255"/>
              <a:gd name="connsiteY11" fmla="*/ 3536061 h 3646551"/>
              <a:gd name="connsiteX12" fmla="*/ 247848 w 1936255"/>
              <a:gd name="connsiteY12" fmla="*/ 3536061 h 3646551"/>
              <a:gd name="connsiteX13" fmla="*/ 101734 w 1936255"/>
              <a:gd name="connsiteY13" fmla="*/ 3378232 h 3646551"/>
              <a:gd name="connsiteX14" fmla="*/ 101734 w 1936255"/>
              <a:gd name="connsiteY14" fmla="*/ 291560 h 3646551"/>
              <a:gd name="connsiteX15" fmla="*/ 247848 w 1936255"/>
              <a:gd name="connsiteY15" fmla="*/ 105156 h 3646551"/>
              <a:gd name="connsiteX16" fmla="*/ 536455 w 1936255"/>
              <a:gd name="connsiteY16" fmla="*/ 105156 h 3646551"/>
              <a:gd name="connsiteX17" fmla="*/ 566935 w 1936255"/>
              <a:gd name="connsiteY17" fmla="*/ 147828 h 3646551"/>
              <a:gd name="connsiteX18" fmla="*/ 566935 w 1936255"/>
              <a:gd name="connsiteY18" fmla="*/ 158020 h 3646551"/>
              <a:gd name="connsiteX19" fmla="*/ 634372 w 1936255"/>
              <a:gd name="connsiteY19" fmla="*/ 213550 h 3646551"/>
              <a:gd name="connsiteX20" fmla="*/ 1301503 w 1936255"/>
              <a:gd name="connsiteY20" fmla="*/ 213550 h 3646551"/>
              <a:gd name="connsiteX21" fmla="*/ 1369131 w 1936255"/>
              <a:gd name="connsiteY21" fmla="*/ 158020 h 3646551"/>
              <a:gd name="connsiteX22" fmla="*/ 1369131 w 1936255"/>
              <a:gd name="connsiteY22" fmla="*/ 147828 h 3646551"/>
              <a:gd name="connsiteX23" fmla="*/ 1399706 w 1936255"/>
              <a:gd name="connsiteY23" fmla="*/ 105156 h 3646551"/>
              <a:gd name="connsiteX24" fmla="*/ 1688218 w 1936255"/>
              <a:gd name="connsiteY24" fmla="*/ 105156 h 3646551"/>
              <a:gd name="connsiteX25" fmla="*/ 1834141 w 1936255"/>
              <a:gd name="connsiteY25" fmla="*/ 291560 h 364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936255" h="3646551">
                <a:moveTo>
                  <a:pt x="1773181" y="0"/>
                </a:moveTo>
                <a:lnTo>
                  <a:pt x="162885" y="0"/>
                </a:lnTo>
                <a:cubicBezTo>
                  <a:pt x="72092" y="838"/>
                  <a:pt x="-831" y="75119"/>
                  <a:pt x="7" y="165911"/>
                </a:cubicBezTo>
                <a:cubicBezTo>
                  <a:pt x="7" y="165916"/>
                  <a:pt x="7" y="165921"/>
                  <a:pt x="7" y="165925"/>
                </a:cubicBezTo>
                <a:lnTo>
                  <a:pt x="7" y="3480626"/>
                </a:lnTo>
                <a:cubicBezTo>
                  <a:pt x="-786" y="3571402"/>
                  <a:pt x="72109" y="3645661"/>
                  <a:pt x="162885" y="3646551"/>
                </a:cubicBezTo>
                <a:lnTo>
                  <a:pt x="1773181" y="3646551"/>
                </a:lnTo>
                <a:cubicBezTo>
                  <a:pt x="1863987" y="3645661"/>
                  <a:pt x="1936936" y="3571433"/>
                  <a:pt x="1936249" y="3480625"/>
                </a:cubicBezTo>
                <a:lnTo>
                  <a:pt x="1936249" y="165925"/>
                </a:lnTo>
                <a:cubicBezTo>
                  <a:pt x="1936989" y="75096"/>
                  <a:pt x="1864010" y="838"/>
                  <a:pt x="1773182" y="0"/>
                </a:cubicBezTo>
                <a:close/>
                <a:moveTo>
                  <a:pt x="1834332" y="3378232"/>
                </a:moveTo>
                <a:cubicBezTo>
                  <a:pt x="1834332" y="3465481"/>
                  <a:pt x="1768990" y="3536061"/>
                  <a:pt x="1688409" y="3536061"/>
                </a:cubicBezTo>
                <a:lnTo>
                  <a:pt x="247848" y="3536061"/>
                </a:lnTo>
                <a:cubicBezTo>
                  <a:pt x="167076" y="3536061"/>
                  <a:pt x="101734" y="3465481"/>
                  <a:pt x="101734" y="3378232"/>
                </a:cubicBezTo>
                <a:lnTo>
                  <a:pt x="101734" y="291560"/>
                </a:lnTo>
                <a:cubicBezTo>
                  <a:pt x="101734" y="113824"/>
                  <a:pt x="167076" y="105156"/>
                  <a:pt x="247848" y="105156"/>
                </a:cubicBezTo>
                <a:lnTo>
                  <a:pt x="536455" y="105156"/>
                </a:lnTo>
                <a:cubicBezTo>
                  <a:pt x="553219" y="105156"/>
                  <a:pt x="566935" y="124206"/>
                  <a:pt x="566935" y="147828"/>
                </a:cubicBezTo>
                <a:lnTo>
                  <a:pt x="566935" y="158020"/>
                </a:lnTo>
                <a:cubicBezTo>
                  <a:pt x="566935" y="213360"/>
                  <a:pt x="597225" y="213550"/>
                  <a:pt x="634372" y="213550"/>
                </a:cubicBezTo>
                <a:lnTo>
                  <a:pt x="1301503" y="213550"/>
                </a:lnTo>
                <a:cubicBezTo>
                  <a:pt x="1339032" y="213550"/>
                  <a:pt x="1369131" y="213550"/>
                  <a:pt x="1369131" y="158020"/>
                </a:cubicBezTo>
                <a:lnTo>
                  <a:pt x="1369131" y="147828"/>
                </a:lnTo>
                <a:cubicBezTo>
                  <a:pt x="1369131" y="124206"/>
                  <a:pt x="1382656" y="105156"/>
                  <a:pt x="1399706" y="105156"/>
                </a:cubicBezTo>
                <a:lnTo>
                  <a:pt x="1688218" y="105156"/>
                </a:lnTo>
                <a:cubicBezTo>
                  <a:pt x="1768800" y="105156"/>
                  <a:pt x="1834141" y="128778"/>
                  <a:pt x="1834141" y="29156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B2066611-F3D5-C891-8BFC-3EEA377B7240}"/>
              </a:ext>
            </a:extLst>
          </p:cNvPr>
          <p:cNvSpPr/>
          <p:nvPr userDrawn="1"/>
        </p:nvSpPr>
        <p:spPr>
          <a:xfrm>
            <a:off x="8223851" y="1410603"/>
            <a:ext cx="2058504" cy="4075600"/>
          </a:xfrm>
          <a:custGeom>
            <a:avLst/>
            <a:gdLst>
              <a:gd name="connsiteX0" fmla="*/ 1733074 w 1733073"/>
              <a:gd name="connsiteY0" fmla="*/ 186785 h 3431285"/>
              <a:gd name="connsiteX1" fmla="*/ 1733074 w 1733073"/>
              <a:gd name="connsiteY1" fmla="*/ 3273457 h 3431285"/>
              <a:gd name="connsiteX2" fmla="*/ 1587151 w 1733073"/>
              <a:gd name="connsiteY2" fmla="*/ 3431286 h 3431285"/>
              <a:gd name="connsiteX3" fmla="*/ 146113 w 1733073"/>
              <a:gd name="connsiteY3" fmla="*/ 3431286 h 3431285"/>
              <a:gd name="connsiteX4" fmla="*/ 0 w 1733073"/>
              <a:gd name="connsiteY4" fmla="*/ 3273457 h 3431285"/>
              <a:gd name="connsiteX5" fmla="*/ 0 w 1733073"/>
              <a:gd name="connsiteY5" fmla="*/ 186785 h 3431285"/>
              <a:gd name="connsiteX6" fmla="*/ 146113 w 1733073"/>
              <a:gd name="connsiteY6" fmla="*/ 0 h 3431285"/>
              <a:gd name="connsiteX7" fmla="*/ 434721 w 1733073"/>
              <a:gd name="connsiteY7" fmla="*/ 0 h 3431285"/>
              <a:gd name="connsiteX8" fmla="*/ 465201 w 1733073"/>
              <a:gd name="connsiteY8" fmla="*/ 42672 h 3431285"/>
              <a:gd name="connsiteX9" fmla="*/ 465201 w 1733073"/>
              <a:gd name="connsiteY9" fmla="*/ 52864 h 3431285"/>
              <a:gd name="connsiteX10" fmla="*/ 532638 w 1733073"/>
              <a:gd name="connsiteY10" fmla="*/ 108394 h 3431285"/>
              <a:gd name="connsiteX11" fmla="*/ 1199674 w 1733073"/>
              <a:gd name="connsiteY11" fmla="*/ 108394 h 3431285"/>
              <a:gd name="connsiteX12" fmla="*/ 1267301 w 1733073"/>
              <a:gd name="connsiteY12" fmla="*/ 52864 h 3431285"/>
              <a:gd name="connsiteX13" fmla="*/ 1267301 w 1733073"/>
              <a:gd name="connsiteY13" fmla="*/ 43053 h 3431285"/>
              <a:gd name="connsiteX14" fmla="*/ 1297877 w 1733073"/>
              <a:gd name="connsiteY14" fmla="*/ 381 h 3431285"/>
              <a:gd name="connsiteX15" fmla="*/ 1586389 w 1733073"/>
              <a:gd name="connsiteY15" fmla="*/ 381 h 3431285"/>
              <a:gd name="connsiteX16" fmla="*/ 1733074 w 1733073"/>
              <a:gd name="connsiteY16" fmla="*/ 186785 h 343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33073" h="3431285">
                <a:moveTo>
                  <a:pt x="1733074" y="186785"/>
                </a:moveTo>
                <a:lnTo>
                  <a:pt x="1733074" y="3273457"/>
                </a:lnTo>
                <a:cubicBezTo>
                  <a:pt x="1733074" y="3360706"/>
                  <a:pt x="1667732" y="3431286"/>
                  <a:pt x="1587151" y="3431286"/>
                </a:cubicBezTo>
                <a:lnTo>
                  <a:pt x="146113" y="3431286"/>
                </a:lnTo>
                <a:cubicBezTo>
                  <a:pt x="65342" y="3431286"/>
                  <a:pt x="0" y="3360706"/>
                  <a:pt x="0" y="3273457"/>
                </a:cubicBezTo>
                <a:lnTo>
                  <a:pt x="0" y="186785"/>
                </a:lnTo>
                <a:cubicBezTo>
                  <a:pt x="0" y="9525"/>
                  <a:pt x="65342" y="0"/>
                  <a:pt x="146113" y="0"/>
                </a:cubicBezTo>
                <a:lnTo>
                  <a:pt x="434721" y="0"/>
                </a:lnTo>
                <a:cubicBezTo>
                  <a:pt x="451485" y="0"/>
                  <a:pt x="465201" y="19050"/>
                  <a:pt x="465201" y="42672"/>
                </a:cubicBezTo>
                <a:lnTo>
                  <a:pt x="465201" y="52864"/>
                </a:lnTo>
                <a:cubicBezTo>
                  <a:pt x="465201" y="108204"/>
                  <a:pt x="495491" y="108394"/>
                  <a:pt x="532638" y="108394"/>
                </a:cubicBezTo>
                <a:lnTo>
                  <a:pt x="1199674" y="108394"/>
                </a:lnTo>
                <a:cubicBezTo>
                  <a:pt x="1237202" y="108394"/>
                  <a:pt x="1267301" y="108394"/>
                  <a:pt x="1267301" y="52864"/>
                </a:cubicBezTo>
                <a:lnTo>
                  <a:pt x="1267301" y="43053"/>
                </a:lnTo>
                <a:cubicBezTo>
                  <a:pt x="1267301" y="19431"/>
                  <a:pt x="1280827" y="381"/>
                  <a:pt x="1297877" y="381"/>
                </a:cubicBezTo>
                <a:lnTo>
                  <a:pt x="1586389" y="381"/>
                </a:lnTo>
                <a:cubicBezTo>
                  <a:pt x="1667256" y="0"/>
                  <a:pt x="1733074" y="24003"/>
                  <a:pt x="1733074" y="18678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87E975F0-37D6-1DC3-E344-D0F207F86D68}"/>
              </a:ext>
            </a:extLst>
          </p:cNvPr>
          <p:cNvSpPr/>
          <p:nvPr userDrawn="1"/>
        </p:nvSpPr>
        <p:spPr>
          <a:xfrm>
            <a:off x="9131312" y="1427686"/>
            <a:ext cx="242902" cy="26700"/>
          </a:xfrm>
          <a:custGeom>
            <a:avLst/>
            <a:gdLst>
              <a:gd name="connsiteX0" fmla="*/ 193262 w 204501"/>
              <a:gd name="connsiteY0" fmla="*/ 22479 h 22479"/>
              <a:gd name="connsiteX1" fmla="*/ 11240 w 204501"/>
              <a:gd name="connsiteY1" fmla="*/ 22479 h 22479"/>
              <a:gd name="connsiteX2" fmla="*/ 0 w 204501"/>
              <a:gd name="connsiteY2" fmla="*/ 11240 h 22479"/>
              <a:gd name="connsiteX3" fmla="*/ 0 w 204501"/>
              <a:gd name="connsiteY3" fmla="*/ 11240 h 22479"/>
              <a:gd name="connsiteX4" fmla="*/ 11239 w 204501"/>
              <a:gd name="connsiteY4" fmla="*/ 0 h 22479"/>
              <a:gd name="connsiteX5" fmla="*/ 193262 w 204501"/>
              <a:gd name="connsiteY5" fmla="*/ 0 h 22479"/>
              <a:gd name="connsiteX6" fmla="*/ 204502 w 204501"/>
              <a:gd name="connsiteY6" fmla="*/ 11240 h 22479"/>
              <a:gd name="connsiteX7" fmla="*/ 204502 w 204501"/>
              <a:gd name="connsiteY7" fmla="*/ 11240 h 22479"/>
              <a:gd name="connsiteX8" fmla="*/ 193262 w 204501"/>
              <a:gd name="connsiteY8" fmla="*/ 22479 h 22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501" h="22479">
                <a:moveTo>
                  <a:pt x="193262" y="22479"/>
                </a:moveTo>
                <a:lnTo>
                  <a:pt x="11240" y="22479"/>
                </a:lnTo>
                <a:cubicBezTo>
                  <a:pt x="5032" y="22479"/>
                  <a:pt x="0" y="17447"/>
                  <a:pt x="0" y="11240"/>
                </a:cubicBezTo>
                <a:lnTo>
                  <a:pt x="0" y="11240"/>
                </a:lnTo>
                <a:cubicBezTo>
                  <a:pt x="0" y="5032"/>
                  <a:pt x="5032" y="0"/>
                  <a:pt x="11239" y="0"/>
                </a:cubicBezTo>
                <a:lnTo>
                  <a:pt x="193262" y="0"/>
                </a:lnTo>
                <a:cubicBezTo>
                  <a:pt x="199470" y="0"/>
                  <a:pt x="204502" y="5032"/>
                  <a:pt x="204502" y="11240"/>
                </a:cubicBezTo>
                <a:lnTo>
                  <a:pt x="204502" y="11240"/>
                </a:lnTo>
                <a:cubicBezTo>
                  <a:pt x="204502" y="17447"/>
                  <a:pt x="199470" y="22479"/>
                  <a:pt x="193262" y="2247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83B9DF9-D18F-228F-DB06-BE63EBDD21CF}"/>
              </a:ext>
            </a:extLst>
          </p:cNvPr>
          <p:cNvGrpSpPr/>
          <p:nvPr userDrawn="1"/>
        </p:nvGrpSpPr>
        <p:grpSpPr>
          <a:xfrm>
            <a:off x="8606815" y="1474864"/>
            <a:ext cx="74103" cy="50686"/>
            <a:chOff x="7927022" y="1882404"/>
            <a:chExt cx="62388" cy="42673"/>
          </a:xfrm>
          <a:solidFill>
            <a:srgbClr val="A6A6A6"/>
          </a:solidFill>
        </p:grpSpPr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06D1754B-4474-8915-05FB-BEC9B04DB913}"/>
                </a:ext>
              </a:extLst>
            </p:cNvPr>
            <p:cNvSpPr/>
            <p:nvPr/>
          </p:nvSpPr>
          <p:spPr>
            <a:xfrm>
              <a:off x="7927022" y="1882404"/>
              <a:ext cx="62388" cy="16954"/>
            </a:xfrm>
            <a:custGeom>
              <a:avLst/>
              <a:gdLst>
                <a:gd name="connsiteX0" fmla="*/ 62389 w 62388"/>
                <a:gd name="connsiteY0" fmla="*/ 12573 h 16954"/>
                <a:gd name="connsiteX1" fmla="*/ 59627 w 62388"/>
                <a:gd name="connsiteY1" fmla="*/ 15335 h 16954"/>
                <a:gd name="connsiteX2" fmla="*/ 58007 w 62388"/>
                <a:gd name="connsiteY2" fmla="*/ 16954 h 16954"/>
                <a:gd name="connsiteX3" fmla="*/ 4286 w 62388"/>
                <a:gd name="connsiteY3" fmla="*/ 16954 h 16954"/>
                <a:gd name="connsiteX4" fmla="*/ 2762 w 62388"/>
                <a:gd name="connsiteY4" fmla="*/ 15335 h 16954"/>
                <a:gd name="connsiteX5" fmla="*/ 0 w 62388"/>
                <a:gd name="connsiteY5" fmla="*/ 12573 h 16954"/>
                <a:gd name="connsiteX6" fmla="*/ 0 w 62388"/>
                <a:gd name="connsiteY6" fmla="*/ 12573 h 16954"/>
                <a:gd name="connsiteX7" fmla="*/ 0 w 62388"/>
                <a:gd name="connsiteY7" fmla="*/ 12573 h 16954"/>
                <a:gd name="connsiteX8" fmla="*/ 3524 w 62388"/>
                <a:gd name="connsiteY8" fmla="*/ 9525 h 16954"/>
                <a:gd name="connsiteX9" fmla="*/ 11716 w 62388"/>
                <a:gd name="connsiteY9" fmla="*/ 4286 h 16954"/>
                <a:gd name="connsiteX10" fmla="*/ 22479 w 62388"/>
                <a:gd name="connsiteY10" fmla="*/ 667 h 16954"/>
                <a:gd name="connsiteX11" fmla="*/ 27908 w 62388"/>
                <a:gd name="connsiteY11" fmla="*/ 0 h 16954"/>
                <a:gd name="connsiteX12" fmla="*/ 32671 w 62388"/>
                <a:gd name="connsiteY12" fmla="*/ 0 h 16954"/>
                <a:gd name="connsiteX13" fmla="*/ 36290 w 62388"/>
                <a:gd name="connsiteY13" fmla="*/ 0 h 16954"/>
                <a:gd name="connsiteX14" fmla="*/ 45815 w 62388"/>
                <a:gd name="connsiteY14" fmla="*/ 2286 h 16954"/>
                <a:gd name="connsiteX15" fmla="*/ 52578 w 62388"/>
                <a:gd name="connsiteY15" fmla="*/ 5429 h 16954"/>
                <a:gd name="connsiteX16" fmla="*/ 58960 w 62388"/>
                <a:gd name="connsiteY16" fmla="*/ 9906 h 16954"/>
                <a:gd name="connsiteX17" fmla="*/ 61913 w 62388"/>
                <a:gd name="connsiteY17" fmla="*/ 12573 h 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2388" h="16954">
                  <a:moveTo>
                    <a:pt x="62389" y="12573"/>
                  </a:moveTo>
                  <a:lnTo>
                    <a:pt x="59627" y="15335"/>
                  </a:lnTo>
                  <a:lnTo>
                    <a:pt x="58007" y="16954"/>
                  </a:lnTo>
                  <a:cubicBezTo>
                    <a:pt x="43147" y="2182"/>
                    <a:pt x="19147" y="2182"/>
                    <a:pt x="4286" y="16954"/>
                  </a:cubicBezTo>
                  <a:cubicBezTo>
                    <a:pt x="3730" y="16462"/>
                    <a:pt x="3220" y="15920"/>
                    <a:pt x="2762" y="15335"/>
                  </a:cubicBezTo>
                  <a:cubicBezTo>
                    <a:pt x="1810" y="14478"/>
                    <a:pt x="953" y="13525"/>
                    <a:pt x="0" y="12573"/>
                  </a:cubicBezTo>
                  <a:lnTo>
                    <a:pt x="0" y="12573"/>
                  </a:lnTo>
                  <a:lnTo>
                    <a:pt x="0" y="12573"/>
                  </a:lnTo>
                  <a:cubicBezTo>
                    <a:pt x="1238" y="11621"/>
                    <a:pt x="2381" y="10477"/>
                    <a:pt x="3524" y="9525"/>
                  </a:cubicBezTo>
                  <a:cubicBezTo>
                    <a:pt x="6024" y="7441"/>
                    <a:pt x="8776" y="5681"/>
                    <a:pt x="11716" y="4286"/>
                  </a:cubicBezTo>
                  <a:cubicBezTo>
                    <a:pt x="15112" y="2572"/>
                    <a:pt x="18737" y="1353"/>
                    <a:pt x="22479" y="667"/>
                  </a:cubicBezTo>
                  <a:lnTo>
                    <a:pt x="27908" y="0"/>
                  </a:lnTo>
                  <a:lnTo>
                    <a:pt x="32671" y="0"/>
                  </a:lnTo>
                  <a:lnTo>
                    <a:pt x="36290" y="0"/>
                  </a:lnTo>
                  <a:cubicBezTo>
                    <a:pt x="39550" y="349"/>
                    <a:pt x="42752" y="1117"/>
                    <a:pt x="45815" y="2286"/>
                  </a:cubicBezTo>
                  <a:cubicBezTo>
                    <a:pt x="48155" y="3139"/>
                    <a:pt x="50418" y="4190"/>
                    <a:pt x="52578" y="5429"/>
                  </a:cubicBezTo>
                  <a:cubicBezTo>
                    <a:pt x="54817" y="6756"/>
                    <a:pt x="56950" y="8253"/>
                    <a:pt x="58960" y="9906"/>
                  </a:cubicBezTo>
                  <a:lnTo>
                    <a:pt x="61913" y="12573"/>
                  </a:ln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A156B7B4-ABCF-8E9F-B917-4728D2CA85E0}"/>
                </a:ext>
              </a:extLst>
            </p:cNvPr>
            <p:cNvSpPr/>
            <p:nvPr/>
          </p:nvSpPr>
          <p:spPr>
            <a:xfrm>
              <a:off x="7935690" y="1894692"/>
              <a:ext cx="44862" cy="13714"/>
            </a:xfrm>
            <a:custGeom>
              <a:avLst/>
              <a:gdLst>
                <a:gd name="connsiteX0" fmla="*/ 4382 w 44862"/>
                <a:gd name="connsiteY0" fmla="*/ 13714 h 13714"/>
                <a:gd name="connsiteX1" fmla="*/ 0 w 44862"/>
                <a:gd name="connsiteY1" fmla="*/ 9333 h 13714"/>
                <a:gd name="connsiteX2" fmla="*/ 44721 w 44862"/>
                <a:gd name="connsiteY2" fmla="*/ 9192 h 13714"/>
                <a:gd name="connsiteX3" fmla="*/ 44863 w 44862"/>
                <a:gd name="connsiteY3" fmla="*/ 9333 h 13714"/>
                <a:gd name="connsiteX4" fmla="*/ 40481 w 44862"/>
                <a:gd name="connsiteY4" fmla="*/ 13714 h 13714"/>
                <a:gd name="connsiteX5" fmla="*/ 4382 w 44862"/>
                <a:gd name="connsiteY5" fmla="*/ 13714 h 1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862" h="13714">
                  <a:moveTo>
                    <a:pt x="4382" y="13714"/>
                  </a:moveTo>
                  <a:cubicBezTo>
                    <a:pt x="2953" y="12190"/>
                    <a:pt x="1524" y="10762"/>
                    <a:pt x="0" y="9333"/>
                  </a:cubicBezTo>
                  <a:cubicBezTo>
                    <a:pt x="12310" y="-3056"/>
                    <a:pt x="32333" y="-3119"/>
                    <a:pt x="44721" y="9192"/>
                  </a:cubicBezTo>
                  <a:cubicBezTo>
                    <a:pt x="44769" y="9239"/>
                    <a:pt x="44816" y="9286"/>
                    <a:pt x="44863" y="9333"/>
                  </a:cubicBezTo>
                  <a:lnTo>
                    <a:pt x="40481" y="13714"/>
                  </a:lnTo>
                  <a:cubicBezTo>
                    <a:pt x="30512" y="3746"/>
                    <a:pt x="14350" y="3746"/>
                    <a:pt x="4382" y="13714"/>
                  </a:cubicBez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56950AEE-C15A-318B-41F0-25CA074A037F}"/>
                </a:ext>
              </a:extLst>
            </p:cNvPr>
            <p:cNvSpPr/>
            <p:nvPr/>
          </p:nvSpPr>
          <p:spPr>
            <a:xfrm>
              <a:off x="7944548" y="1907057"/>
              <a:ext cx="27241" cy="10113"/>
            </a:xfrm>
            <a:custGeom>
              <a:avLst/>
              <a:gdLst>
                <a:gd name="connsiteX0" fmla="*/ 27242 w 27241"/>
                <a:gd name="connsiteY0" fmla="*/ 5732 h 10113"/>
                <a:gd name="connsiteX1" fmla="*/ 22860 w 27241"/>
                <a:gd name="connsiteY1" fmla="*/ 10113 h 10113"/>
                <a:gd name="connsiteX2" fmla="*/ 4381 w 27241"/>
                <a:gd name="connsiteY2" fmla="*/ 10113 h 10113"/>
                <a:gd name="connsiteX3" fmla="*/ 0 w 27241"/>
                <a:gd name="connsiteY3" fmla="*/ 5732 h 10113"/>
                <a:gd name="connsiteX4" fmla="*/ 26939 w 27241"/>
                <a:gd name="connsiteY4" fmla="*/ 5429 h 10113"/>
                <a:gd name="connsiteX5" fmla="*/ 27242 w 27241"/>
                <a:gd name="connsiteY5" fmla="*/ 5732 h 1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241" h="10113">
                  <a:moveTo>
                    <a:pt x="27242" y="5732"/>
                  </a:moveTo>
                  <a:lnTo>
                    <a:pt x="22860" y="10113"/>
                  </a:lnTo>
                  <a:cubicBezTo>
                    <a:pt x="17740" y="5053"/>
                    <a:pt x="9502" y="5053"/>
                    <a:pt x="4381" y="10113"/>
                  </a:cubicBezTo>
                  <a:cubicBezTo>
                    <a:pt x="2857" y="8684"/>
                    <a:pt x="1429" y="7160"/>
                    <a:pt x="0" y="5732"/>
                  </a:cubicBezTo>
                  <a:cubicBezTo>
                    <a:pt x="7356" y="-1791"/>
                    <a:pt x="19417" y="-1926"/>
                    <a:pt x="26939" y="5429"/>
                  </a:cubicBezTo>
                  <a:cubicBezTo>
                    <a:pt x="27041" y="5529"/>
                    <a:pt x="27142" y="5630"/>
                    <a:pt x="27242" y="5732"/>
                  </a:cubicBez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3FECB7B5-38EC-CC1B-D0F3-A7B6C66B7A1C}"/>
                </a:ext>
              </a:extLst>
            </p:cNvPr>
            <p:cNvSpPr/>
            <p:nvPr/>
          </p:nvSpPr>
          <p:spPr>
            <a:xfrm>
              <a:off x="7954168" y="1917170"/>
              <a:ext cx="7906" cy="7906"/>
            </a:xfrm>
            <a:custGeom>
              <a:avLst/>
              <a:gdLst>
                <a:gd name="connsiteX0" fmla="*/ 7906 w 7906"/>
                <a:gd name="connsiteY0" fmla="*/ 4000 h 7906"/>
                <a:gd name="connsiteX1" fmla="*/ 4000 w 7906"/>
                <a:gd name="connsiteY1" fmla="*/ 7906 h 7906"/>
                <a:gd name="connsiteX2" fmla="*/ 1 w 7906"/>
                <a:gd name="connsiteY2" fmla="*/ 4097 h 7906"/>
                <a:gd name="connsiteX3" fmla="*/ 0 w 7906"/>
                <a:gd name="connsiteY3" fmla="*/ 4000 h 7906"/>
                <a:gd name="connsiteX4" fmla="*/ 4000 w 7906"/>
                <a:gd name="connsiteY4" fmla="*/ 0 h 7906"/>
                <a:gd name="connsiteX5" fmla="*/ 7907 w 7906"/>
                <a:gd name="connsiteY5" fmla="*/ 3904 h 7906"/>
                <a:gd name="connsiteX6" fmla="*/ 7906 w 7906"/>
                <a:gd name="connsiteY6" fmla="*/ 4001 h 7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6" h="7906">
                  <a:moveTo>
                    <a:pt x="7906" y="4000"/>
                  </a:moveTo>
                  <a:cubicBezTo>
                    <a:pt x="7906" y="6157"/>
                    <a:pt x="6157" y="7906"/>
                    <a:pt x="4000" y="7906"/>
                  </a:cubicBezTo>
                  <a:cubicBezTo>
                    <a:pt x="1844" y="7958"/>
                    <a:pt x="54" y="6253"/>
                    <a:pt x="1" y="4097"/>
                  </a:cubicBezTo>
                  <a:cubicBezTo>
                    <a:pt x="0" y="4065"/>
                    <a:pt x="0" y="4033"/>
                    <a:pt x="0" y="4000"/>
                  </a:cubicBezTo>
                  <a:cubicBezTo>
                    <a:pt x="0" y="1791"/>
                    <a:pt x="1791" y="0"/>
                    <a:pt x="4000" y="0"/>
                  </a:cubicBezTo>
                  <a:cubicBezTo>
                    <a:pt x="6157" y="-1"/>
                    <a:pt x="7906" y="1747"/>
                    <a:pt x="7907" y="3904"/>
                  </a:cubicBezTo>
                  <a:cubicBezTo>
                    <a:pt x="7907" y="3936"/>
                    <a:pt x="7906" y="3968"/>
                    <a:pt x="7906" y="4001"/>
                  </a:cubicBez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0FC97C73-2C7B-7787-CC3A-5B0F089C9A99}"/>
              </a:ext>
            </a:extLst>
          </p:cNvPr>
          <p:cNvSpPr/>
          <p:nvPr userDrawn="1"/>
        </p:nvSpPr>
        <p:spPr>
          <a:xfrm>
            <a:off x="8357917" y="1486403"/>
            <a:ext cx="27378" cy="27378"/>
          </a:xfrm>
          <a:custGeom>
            <a:avLst/>
            <a:gdLst>
              <a:gd name="connsiteX0" fmla="*/ 0 w 23050"/>
              <a:gd name="connsiteY0" fmla="*/ 11525 h 23050"/>
              <a:gd name="connsiteX1" fmla="*/ 11525 w 23050"/>
              <a:gd name="connsiteY1" fmla="*/ 0 h 23050"/>
              <a:gd name="connsiteX2" fmla="*/ 23051 w 23050"/>
              <a:gd name="connsiteY2" fmla="*/ 11525 h 23050"/>
              <a:gd name="connsiteX3" fmla="*/ 11525 w 23050"/>
              <a:gd name="connsiteY3" fmla="*/ 23050 h 23050"/>
              <a:gd name="connsiteX4" fmla="*/ 0 w 23050"/>
              <a:gd name="connsiteY4" fmla="*/ 11525 h 2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50" h="23050">
                <a:moveTo>
                  <a:pt x="0" y="11525"/>
                </a:moveTo>
                <a:cubicBezTo>
                  <a:pt x="0" y="5160"/>
                  <a:pt x="5160" y="0"/>
                  <a:pt x="11525" y="0"/>
                </a:cubicBezTo>
                <a:cubicBezTo>
                  <a:pt x="17890" y="0"/>
                  <a:pt x="23051" y="5160"/>
                  <a:pt x="23051" y="11525"/>
                </a:cubicBezTo>
                <a:cubicBezTo>
                  <a:pt x="23051" y="17890"/>
                  <a:pt x="17891" y="23050"/>
                  <a:pt x="11525" y="23050"/>
                </a:cubicBezTo>
                <a:cubicBezTo>
                  <a:pt x="5160" y="23050"/>
                  <a:pt x="0" y="17890"/>
                  <a:pt x="0" y="1152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925638AB-AB4D-6A09-473A-C587CC00C412}"/>
              </a:ext>
            </a:extLst>
          </p:cNvPr>
          <p:cNvSpPr/>
          <p:nvPr userDrawn="1"/>
        </p:nvSpPr>
        <p:spPr>
          <a:xfrm>
            <a:off x="8400909" y="1486403"/>
            <a:ext cx="27378" cy="27378"/>
          </a:xfrm>
          <a:custGeom>
            <a:avLst/>
            <a:gdLst>
              <a:gd name="connsiteX0" fmla="*/ 0 w 23050"/>
              <a:gd name="connsiteY0" fmla="*/ 11525 h 23050"/>
              <a:gd name="connsiteX1" fmla="*/ 11525 w 23050"/>
              <a:gd name="connsiteY1" fmla="*/ 0 h 23050"/>
              <a:gd name="connsiteX2" fmla="*/ 23051 w 23050"/>
              <a:gd name="connsiteY2" fmla="*/ 11525 h 23050"/>
              <a:gd name="connsiteX3" fmla="*/ 11525 w 23050"/>
              <a:gd name="connsiteY3" fmla="*/ 23050 h 23050"/>
              <a:gd name="connsiteX4" fmla="*/ 0 w 23050"/>
              <a:gd name="connsiteY4" fmla="*/ 11525 h 2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50" h="23050">
                <a:moveTo>
                  <a:pt x="0" y="11525"/>
                </a:moveTo>
                <a:cubicBezTo>
                  <a:pt x="0" y="5160"/>
                  <a:pt x="5160" y="0"/>
                  <a:pt x="11525" y="0"/>
                </a:cubicBezTo>
                <a:cubicBezTo>
                  <a:pt x="17890" y="0"/>
                  <a:pt x="23051" y="5160"/>
                  <a:pt x="23051" y="11525"/>
                </a:cubicBezTo>
                <a:cubicBezTo>
                  <a:pt x="23051" y="17890"/>
                  <a:pt x="17891" y="23050"/>
                  <a:pt x="11525" y="23050"/>
                </a:cubicBezTo>
                <a:cubicBezTo>
                  <a:pt x="5160" y="23050"/>
                  <a:pt x="0" y="17890"/>
                  <a:pt x="0" y="1152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A8F10288-7A06-F84C-6295-73C699A338D5}"/>
              </a:ext>
            </a:extLst>
          </p:cNvPr>
          <p:cNvSpPr/>
          <p:nvPr userDrawn="1"/>
        </p:nvSpPr>
        <p:spPr>
          <a:xfrm>
            <a:off x="8443900" y="1486403"/>
            <a:ext cx="27378" cy="27378"/>
          </a:xfrm>
          <a:custGeom>
            <a:avLst/>
            <a:gdLst>
              <a:gd name="connsiteX0" fmla="*/ 0 w 23050"/>
              <a:gd name="connsiteY0" fmla="*/ 11525 h 23050"/>
              <a:gd name="connsiteX1" fmla="*/ 11526 w 23050"/>
              <a:gd name="connsiteY1" fmla="*/ 0 h 23050"/>
              <a:gd name="connsiteX2" fmla="*/ 23051 w 23050"/>
              <a:gd name="connsiteY2" fmla="*/ 11526 h 23050"/>
              <a:gd name="connsiteX3" fmla="*/ 11525 w 23050"/>
              <a:gd name="connsiteY3" fmla="*/ 23051 h 23050"/>
              <a:gd name="connsiteX4" fmla="*/ 11430 w 23050"/>
              <a:gd name="connsiteY4" fmla="*/ 23050 h 23050"/>
              <a:gd name="connsiteX5" fmla="*/ 0 w 23050"/>
              <a:gd name="connsiteY5" fmla="*/ 11621 h 23050"/>
              <a:gd name="connsiteX6" fmla="*/ 0 w 23050"/>
              <a:gd name="connsiteY6" fmla="*/ 11525 h 2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50" h="23050">
                <a:moveTo>
                  <a:pt x="0" y="11525"/>
                </a:moveTo>
                <a:cubicBezTo>
                  <a:pt x="1" y="5160"/>
                  <a:pt x="5161" y="0"/>
                  <a:pt x="11526" y="0"/>
                </a:cubicBezTo>
                <a:cubicBezTo>
                  <a:pt x="17891" y="0"/>
                  <a:pt x="23051" y="5160"/>
                  <a:pt x="23051" y="11526"/>
                </a:cubicBezTo>
                <a:cubicBezTo>
                  <a:pt x="23051" y="17891"/>
                  <a:pt x="17890" y="23051"/>
                  <a:pt x="11525" y="23051"/>
                </a:cubicBezTo>
                <a:cubicBezTo>
                  <a:pt x="11494" y="23051"/>
                  <a:pt x="11462" y="23050"/>
                  <a:pt x="11430" y="23050"/>
                </a:cubicBezTo>
                <a:cubicBezTo>
                  <a:pt x="5118" y="23050"/>
                  <a:pt x="0" y="17933"/>
                  <a:pt x="0" y="11621"/>
                </a:cubicBezTo>
                <a:cubicBezTo>
                  <a:pt x="0" y="11589"/>
                  <a:pt x="0" y="11557"/>
                  <a:pt x="0" y="1152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6F67FA40-18AC-AD64-9809-0801BF1FCC85}"/>
              </a:ext>
            </a:extLst>
          </p:cNvPr>
          <p:cNvSpPr/>
          <p:nvPr userDrawn="1"/>
        </p:nvSpPr>
        <p:spPr>
          <a:xfrm>
            <a:off x="8486892" y="1486403"/>
            <a:ext cx="27378" cy="27378"/>
          </a:xfrm>
          <a:custGeom>
            <a:avLst/>
            <a:gdLst>
              <a:gd name="connsiteX0" fmla="*/ 0 w 23050"/>
              <a:gd name="connsiteY0" fmla="*/ 11525 h 23050"/>
              <a:gd name="connsiteX1" fmla="*/ 11526 w 23050"/>
              <a:gd name="connsiteY1" fmla="*/ 0 h 23050"/>
              <a:gd name="connsiteX2" fmla="*/ 23051 w 23050"/>
              <a:gd name="connsiteY2" fmla="*/ 11526 h 23050"/>
              <a:gd name="connsiteX3" fmla="*/ 11525 w 23050"/>
              <a:gd name="connsiteY3" fmla="*/ 23051 h 23050"/>
              <a:gd name="connsiteX4" fmla="*/ 11430 w 23050"/>
              <a:gd name="connsiteY4" fmla="*/ 23050 h 23050"/>
              <a:gd name="connsiteX5" fmla="*/ 0 w 23050"/>
              <a:gd name="connsiteY5" fmla="*/ 11621 h 23050"/>
              <a:gd name="connsiteX6" fmla="*/ 0 w 23050"/>
              <a:gd name="connsiteY6" fmla="*/ 11525 h 2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50" h="23050">
                <a:moveTo>
                  <a:pt x="0" y="11525"/>
                </a:moveTo>
                <a:cubicBezTo>
                  <a:pt x="1" y="5160"/>
                  <a:pt x="5161" y="0"/>
                  <a:pt x="11526" y="0"/>
                </a:cubicBezTo>
                <a:cubicBezTo>
                  <a:pt x="17891" y="0"/>
                  <a:pt x="23051" y="5160"/>
                  <a:pt x="23051" y="11526"/>
                </a:cubicBezTo>
                <a:cubicBezTo>
                  <a:pt x="23051" y="17891"/>
                  <a:pt x="17890" y="23051"/>
                  <a:pt x="11525" y="23051"/>
                </a:cubicBezTo>
                <a:cubicBezTo>
                  <a:pt x="11494" y="23051"/>
                  <a:pt x="11462" y="23050"/>
                  <a:pt x="11430" y="23050"/>
                </a:cubicBezTo>
                <a:cubicBezTo>
                  <a:pt x="5118" y="23050"/>
                  <a:pt x="0" y="17933"/>
                  <a:pt x="0" y="11621"/>
                </a:cubicBezTo>
                <a:cubicBezTo>
                  <a:pt x="0" y="11589"/>
                  <a:pt x="0" y="11557"/>
                  <a:pt x="0" y="1152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2A5BB32A-ED66-2B17-A339-F1C3CCAFA915}"/>
              </a:ext>
            </a:extLst>
          </p:cNvPr>
          <p:cNvSpPr/>
          <p:nvPr userDrawn="1"/>
        </p:nvSpPr>
        <p:spPr>
          <a:xfrm>
            <a:off x="8529770" y="1486403"/>
            <a:ext cx="27378" cy="27378"/>
          </a:xfrm>
          <a:custGeom>
            <a:avLst/>
            <a:gdLst>
              <a:gd name="connsiteX0" fmla="*/ 0 w 23050"/>
              <a:gd name="connsiteY0" fmla="*/ 11525 h 23050"/>
              <a:gd name="connsiteX1" fmla="*/ 11525 w 23050"/>
              <a:gd name="connsiteY1" fmla="*/ 0 h 23050"/>
              <a:gd name="connsiteX2" fmla="*/ 23051 w 23050"/>
              <a:gd name="connsiteY2" fmla="*/ 11525 h 23050"/>
              <a:gd name="connsiteX3" fmla="*/ 11525 w 23050"/>
              <a:gd name="connsiteY3" fmla="*/ 23050 h 23050"/>
              <a:gd name="connsiteX4" fmla="*/ 0 w 23050"/>
              <a:gd name="connsiteY4" fmla="*/ 11525 h 2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50" h="23050">
                <a:moveTo>
                  <a:pt x="0" y="11525"/>
                </a:moveTo>
                <a:cubicBezTo>
                  <a:pt x="0" y="5160"/>
                  <a:pt x="5160" y="0"/>
                  <a:pt x="11525" y="0"/>
                </a:cubicBezTo>
                <a:cubicBezTo>
                  <a:pt x="17890" y="0"/>
                  <a:pt x="23051" y="5160"/>
                  <a:pt x="23051" y="11525"/>
                </a:cubicBezTo>
                <a:cubicBezTo>
                  <a:pt x="23051" y="17890"/>
                  <a:pt x="17891" y="23050"/>
                  <a:pt x="11525" y="23050"/>
                </a:cubicBezTo>
                <a:cubicBezTo>
                  <a:pt x="5160" y="23050"/>
                  <a:pt x="0" y="17890"/>
                  <a:pt x="0" y="1152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F8F43773-13A3-1278-4225-DB3D4F77243B}"/>
              </a:ext>
            </a:extLst>
          </p:cNvPr>
          <p:cNvSpPr/>
          <p:nvPr userDrawn="1"/>
        </p:nvSpPr>
        <p:spPr>
          <a:xfrm>
            <a:off x="10016261" y="1478484"/>
            <a:ext cx="111099" cy="51475"/>
          </a:xfrm>
          <a:custGeom>
            <a:avLst/>
            <a:gdLst>
              <a:gd name="connsiteX0" fmla="*/ 93535 w 93535"/>
              <a:gd name="connsiteY0" fmla="*/ 43339 h 43338"/>
              <a:gd name="connsiteX1" fmla="*/ 0 w 93535"/>
              <a:gd name="connsiteY1" fmla="*/ 43339 h 43338"/>
              <a:gd name="connsiteX2" fmla="*/ 0 w 93535"/>
              <a:gd name="connsiteY2" fmla="*/ 0 h 43338"/>
              <a:gd name="connsiteX3" fmla="*/ 93535 w 93535"/>
              <a:gd name="connsiteY3" fmla="*/ 0 h 43338"/>
              <a:gd name="connsiteX4" fmla="*/ 4763 w 93535"/>
              <a:gd name="connsiteY4" fmla="*/ 38576 h 43338"/>
              <a:gd name="connsiteX5" fmla="*/ 88773 w 93535"/>
              <a:gd name="connsiteY5" fmla="*/ 38576 h 43338"/>
              <a:gd name="connsiteX6" fmla="*/ 88773 w 93535"/>
              <a:gd name="connsiteY6" fmla="*/ 4763 h 43338"/>
              <a:gd name="connsiteX7" fmla="*/ 4953 w 93535"/>
              <a:gd name="connsiteY7" fmla="*/ 4763 h 43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535" h="43338">
                <a:moveTo>
                  <a:pt x="93535" y="43339"/>
                </a:moveTo>
                <a:lnTo>
                  <a:pt x="0" y="43339"/>
                </a:lnTo>
                <a:lnTo>
                  <a:pt x="0" y="0"/>
                </a:lnTo>
                <a:lnTo>
                  <a:pt x="93535" y="0"/>
                </a:lnTo>
                <a:close/>
                <a:moveTo>
                  <a:pt x="4763" y="38576"/>
                </a:moveTo>
                <a:lnTo>
                  <a:pt x="88773" y="38576"/>
                </a:lnTo>
                <a:lnTo>
                  <a:pt x="88773" y="4763"/>
                </a:lnTo>
                <a:lnTo>
                  <a:pt x="4953" y="476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44742E56-FED8-47F8-A218-6E7E8D686568}"/>
              </a:ext>
            </a:extLst>
          </p:cNvPr>
          <p:cNvSpPr/>
          <p:nvPr userDrawn="1"/>
        </p:nvSpPr>
        <p:spPr>
          <a:xfrm>
            <a:off x="10025537" y="1487195"/>
            <a:ext cx="71614" cy="33941"/>
          </a:xfrm>
          <a:custGeom>
            <a:avLst/>
            <a:gdLst>
              <a:gd name="connsiteX0" fmla="*/ 0 w 60293"/>
              <a:gd name="connsiteY0" fmla="*/ 0 h 28575"/>
              <a:gd name="connsiteX1" fmla="*/ 60293 w 60293"/>
              <a:gd name="connsiteY1" fmla="*/ 0 h 28575"/>
              <a:gd name="connsiteX2" fmla="*/ 60293 w 60293"/>
              <a:gd name="connsiteY2" fmla="*/ 28575 h 28575"/>
              <a:gd name="connsiteX3" fmla="*/ 0 w 60293"/>
              <a:gd name="connsiteY3" fmla="*/ 2857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93" h="28575">
                <a:moveTo>
                  <a:pt x="0" y="0"/>
                </a:moveTo>
                <a:lnTo>
                  <a:pt x="60293" y="0"/>
                </a:lnTo>
                <a:lnTo>
                  <a:pt x="60293" y="28575"/>
                </a:lnTo>
                <a:lnTo>
                  <a:pt x="0" y="2857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98F09B28-01AC-FA4C-CFEF-78C23168CD59}"/>
              </a:ext>
            </a:extLst>
          </p:cNvPr>
          <p:cNvSpPr/>
          <p:nvPr userDrawn="1"/>
        </p:nvSpPr>
        <p:spPr>
          <a:xfrm>
            <a:off x="10127360" y="1490476"/>
            <a:ext cx="9841" cy="27491"/>
          </a:xfrm>
          <a:custGeom>
            <a:avLst/>
            <a:gdLst>
              <a:gd name="connsiteX0" fmla="*/ 0 w 8286"/>
              <a:gd name="connsiteY0" fmla="*/ 0 h 23145"/>
              <a:gd name="connsiteX1" fmla="*/ 8287 w 8286"/>
              <a:gd name="connsiteY1" fmla="*/ 0 h 23145"/>
              <a:gd name="connsiteX2" fmla="*/ 8287 w 8286"/>
              <a:gd name="connsiteY2" fmla="*/ 23146 h 23145"/>
              <a:gd name="connsiteX3" fmla="*/ 0 w 8286"/>
              <a:gd name="connsiteY3" fmla="*/ 23146 h 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" h="23145">
                <a:moveTo>
                  <a:pt x="0" y="0"/>
                </a:moveTo>
                <a:lnTo>
                  <a:pt x="8287" y="0"/>
                </a:lnTo>
                <a:lnTo>
                  <a:pt x="8287" y="23146"/>
                </a:lnTo>
                <a:lnTo>
                  <a:pt x="0" y="2314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BE13C798-BABF-2B5D-871C-116028919B39}"/>
              </a:ext>
            </a:extLst>
          </p:cNvPr>
          <p:cNvSpPr/>
          <p:nvPr userDrawn="1"/>
        </p:nvSpPr>
        <p:spPr>
          <a:xfrm>
            <a:off x="9134707" y="1253570"/>
            <a:ext cx="236340" cy="556061"/>
          </a:xfrm>
          <a:custGeom>
            <a:avLst/>
            <a:gdLst>
              <a:gd name="connsiteX0" fmla="*/ 0 w 198977"/>
              <a:gd name="connsiteY0" fmla="*/ 0 h 468153"/>
              <a:gd name="connsiteX1" fmla="*/ 198977 w 198977"/>
              <a:gd name="connsiteY1" fmla="*/ 0 h 468153"/>
              <a:gd name="connsiteX2" fmla="*/ 198977 w 198977"/>
              <a:gd name="connsiteY2" fmla="*/ 468154 h 468153"/>
              <a:gd name="connsiteX3" fmla="*/ 0 w 198977"/>
              <a:gd name="connsiteY3" fmla="*/ 468154 h 46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977" h="468153">
                <a:moveTo>
                  <a:pt x="0" y="0"/>
                </a:moveTo>
                <a:lnTo>
                  <a:pt x="198977" y="0"/>
                </a:lnTo>
                <a:lnTo>
                  <a:pt x="198977" y="468154"/>
                </a:lnTo>
                <a:lnTo>
                  <a:pt x="0" y="46815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CB5DC13B-0ACF-15FF-60C9-5055B8D4A4D5}"/>
              </a:ext>
            </a:extLst>
          </p:cNvPr>
          <p:cNvSpPr/>
          <p:nvPr userDrawn="1"/>
        </p:nvSpPr>
        <p:spPr>
          <a:xfrm>
            <a:off x="9134706" y="1809518"/>
            <a:ext cx="236227" cy="113135"/>
          </a:xfrm>
          <a:custGeom>
            <a:avLst/>
            <a:gdLst>
              <a:gd name="connsiteX0" fmla="*/ 198882 w 198882"/>
              <a:gd name="connsiteY0" fmla="*/ 0 h 95249"/>
              <a:gd name="connsiteX1" fmla="*/ 99441 w 198882"/>
              <a:gd name="connsiteY1" fmla="*/ 95250 h 95249"/>
              <a:gd name="connsiteX2" fmla="*/ 0 w 198882"/>
              <a:gd name="connsiteY2" fmla="*/ 0 h 9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882" h="95249">
                <a:moveTo>
                  <a:pt x="198882" y="0"/>
                </a:moveTo>
                <a:cubicBezTo>
                  <a:pt x="198882" y="0"/>
                  <a:pt x="179832" y="95250"/>
                  <a:pt x="99441" y="95250"/>
                </a:cubicBezTo>
                <a:cubicBezTo>
                  <a:pt x="19050" y="95250"/>
                  <a:pt x="0" y="0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39EA2DF6-8283-7333-20CB-A1720773C773}"/>
              </a:ext>
            </a:extLst>
          </p:cNvPr>
          <p:cNvSpPr/>
          <p:nvPr userDrawn="1"/>
        </p:nvSpPr>
        <p:spPr>
          <a:xfrm>
            <a:off x="9134706" y="1809518"/>
            <a:ext cx="236227" cy="113135"/>
          </a:xfrm>
          <a:custGeom>
            <a:avLst/>
            <a:gdLst>
              <a:gd name="connsiteX0" fmla="*/ 198882 w 198882"/>
              <a:gd name="connsiteY0" fmla="*/ 0 h 95249"/>
              <a:gd name="connsiteX1" fmla="*/ 99441 w 198882"/>
              <a:gd name="connsiteY1" fmla="*/ 95250 h 95249"/>
              <a:gd name="connsiteX2" fmla="*/ 0 w 198882"/>
              <a:gd name="connsiteY2" fmla="*/ 0 h 9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882" h="95249">
                <a:moveTo>
                  <a:pt x="198882" y="0"/>
                </a:moveTo>
                <a:cubicBezTo>
                  <a:pt x="198882" y="0"/>
                  <a:pt x="179832" y="95250"/>
                  <a:pt x="99441" y="95250"/>
                </a:cubicBezTo>
                <a:cubicBezTo>
                  <a:pt x="19050" y="95250"/>
                  <a:pt x="0" y="0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29A55F6A-C2D6-1BE1-D2E5-FDB28D3C9699}"/>
              </a:ext>
            </a:extLst>
          </p:cNvPr>
          <p:cNvSpPr/>
          <p:nvPr userDrawn="1"/>
        </p:nvSpPr>
        <p:spPr>
          <a:xfrm>
            <a:off x="8898253" y="1253570"/>
            <a:ext cx="236340" cy="556061"/>
          </a:xfrm>
          <a:custGeom>
            <a:avLst/>
            <a:gdLst>
              <a:gd name="connsiteX0" fmla="*/ 198977 w 198977"/>
              <a:gd name="connsiteY0" fmla="*/ 468154 h 468153"/>
              <a:gd name="connsiteX1" fmla="*/ 0 w 198977"/>
              <a:gd name="connsiteY1" fmla="*/ 468154 h 468153"/>
              <a:gd name="connsiteX2" fmla="*/ 20288 w 198977"/>
              <a:gd name="connsiteY2" fmla="*/ 0 h 468153"/>
              <a:gd name="connsiteX3" fmla="*/ 198977 w 198977"/>
              <a:gd name="connsiteY3" fmla="*/ 0 h 468153"/>
              <a:gd name="connsiteX4" fmla="*/ 198977 w 198977"/>
              <a:gd name="connsiteY4" fmla="*/ 468154 h 46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977" h="468153">
                <a:moveTo>
                  <a:pt x="198977" y="468154"/>
                </a:moveTo>
                <a:lnTo>
                  <a:pt x="0" y="468154"/>
                </a:lnTo>
                <a:lnTo>
                  <a:pt x="20288" y="0"/>
                </a:lnTo>
                <a:lnTo>
                  <a:pt x="198977" y="0"/>
                </a:lnTo>
                <a:lnTo>
                  <a:pt x="198977" y="46815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E8E02514-5858-A3FD-2027-643A5F2D71E4}"/>
              </a:ext>
            </a:extLst>
          </p:cNvPr>
          <p:cNvSpPr/>
          <p:nvPr userDrawn="1"/>
        </p:nvSpPr>
        <p:spPr>
          <a:xfrm>
            <a:off x="8896670" y="1250741"/>
            <a:ext cx="240056" cy="560361"/>
          </a:xfrm>
          <a:custGeom>
            <a:avLst/>
            <a:gdLst>
              <a:gd name="connsiteX0" fmla="*/ 200311 w 202105"/>
              <a:gd name="connsiteY0" fmla="*/ 470535 h 471773"/>
              <a:gd name="connsiteX1" fmla="*/ 1333 w 202105"/>
              <a:gd name="connsiteY1" fmla="*/ 471773 h 471773"/>
              <a:gd name="connsiteX2" fmla="*/ 0 w 202105"/>
              <a:gd name="connsiteY2" fmla="*/ 471773 h 471773"/>
              <a:gd name="connsiteX3" fmla="*/ 19050 w 202105"/>
              <a:gd name="connsiteY3" fmla="*/ 2286 h 471773"/>
              <a:gd name="connsiteX4" fmla="*/ 19050 w 202105"/>
              <a:gd name="connsiteY4" fmla="*/ 0 h 471773"/>
              <a:gd name="connsiteX5" fmla="*/ 21241 w 202105"/>
              <a:gd name="connsiteY5" fmla="*/ 0 h 471773"/>
              <a:gd name="connsiteX6" fmla="*/ 199930 w 202105"/>
              <a:gd name="connsiteY6" fmla="*/ 0 h 471773"/>
              <a:gd name="connsiteX7" fmla="*/ 201930 w 202105"/>
              <a:gd name="connsiteY7" fmla="*/ 0 h 471773"/>
              <a:gd name="connsiteX8" fmla="*/ 201168 w 202105"/>
              <a:gd name="connsiteY8" fmla="*/ 236506 h 471773"/>
              <a:gd name="connsiteX9" fmla="*/ 199930 w 202105"/>
              <a:gd name="connsiteY9" fmla="*/ 470059 h 471773"/>
              <a:gd name="connsiteX10" fmla="*/ 200311 w 202105"/>
              <a:gd name="connsiteY10" fmla="*/ 470535 h 471773"/>
              <a:gd name="connsiteX11" fmla="*/ 199072 w 202105"/>
              <a:gd name="connsiteY11" fmla="*/ 235934 h 471773"/>
              <a:gd name="connsiteX12" fmla="*/ 198406 w 202105"/>
              <a:gd name="connsiteY12" fmla="*/ 2381 h 471773"/>
              <a:gd name="connsiteX13" fmla="*/ 200311 w 202105"/>
              <a:gd name="connsiteY13" fmla="*/ 4286 h 471773"/>
              <a:gd name="connsiteX14" fmla="*/ 21622 w 202105"/>
              <a:gd name="connsiteY14" fmla="*/ 4763 h 471773"/>
              <a:gd name="connsiteX15" fmla="*/ 24003 w 202105"/>
              <a:gd name="connsiteY15" fmla="*/ 2476 h 471773"/>
              <a:gd name="connsiteX16" fmla="*/ 1333 w 202105"/>
              <a:gd name="connsiteY16" fmla="*/ 469201 h 471773"/>
              <a:gd name="connsiteX17" fmla="*/ 200311 w 202105"/>
              <a:gd name="connsiteY17" fmla="*/ 470440 h 47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2105" h="471773">
                <a:moveTo>
                  <a:pt x="200311" y="470535"/>
                </a:moveTo>
                <a:lnTo>
                  <a:pt x="1333" y="471773"/>
                </a:lnTo>
                <a:lnTo>
                  <a:pt x="0" y="471773"/>
                </a:lnTo>
                <a:cubicBezTo>
                  <a:pt x="0" y="471773"/>
                  <a:pt x="19050" y="2953"/>
                  <a:pt x="19050" y="2286"/>
                </a:cubicBezTo>
                <a:lnTo>
                  <a:pt x="19050" y="0"/>
                </a:lnTo>
                <a:lnTo>
                  <a:pt x="21241" y="0"/>
                </a:lnTo>
                <a:lnTo>
                  <a:pt x="199930" y="0"/>
                </a:lnTo>
                <a:lnTo>
                  <a:pt x="201930" y="0"/>
                </a:lnTo>
                <a:cubicBezTo>
                  <a:pt x="202692" y="1810"/>
                  <a:pt x="200692" y="234601"/>
                  <a:pt x="201168" y="236506"/>
                </a:cubicBezTo>
                <a:lnTo>
                  <a:pt x="199930" y="470059"/>
                </a:lnTo>
                <a:close/>
                <a:moveTo>
                  <a:pt x="200311" y="470535"/>
                </a:moveTo>
                <a:lnTo>
                  <a:pt x="199072" y="235934"/>
                </a:lnTo>
                <a:lnTo>
                  <a:pt x="198406" y="2381"/>
                </a:lnTo>
                <a:lnTo>
                  <a:pt x="200311" y="4286"/>
                </a:lnTo>
                <a:lnTo>
                  <a:pt x="21622" y="4763"/>
                </a:lnTo>
                <a:lnTo>
                  <a:pt x="24003" y="2476"/>
                </a:lnTo>
                <a:cubicBezTo>
                  <a:pt x="23336" y="2476"/>
                  <a:pt x="4381" y="476059"/>
                  <a:pt x="1333" y="469201"/>
                </a:cubicBezTo>
                <a:lnTo>
                  <a:pt x="200311" y="470440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8D18885B-08EC-9712-FCFB-0CBB33175D04}"/>
              </a:ext>
            </a:extLst>
          </p:cNvPr>
          <p:cNvSpPr/>
          <p:nvPr userDrawn="1"/>
        </p:nvSpPr>
        <p:spPr>
          <a:xfrm>
            <a:off x="8898253" y="1809518"/>
            <a:ext cx="236453" cy="113135"/>
          </a:xfrm>
          <a:custGeom>
            <a:avLst/>
            <a:gdLst>
              <a:gd name="connsiteX0" fmla="*/ 199072 w 199072"/>
              <a:gd name="connsiteY0" fmla="*/ 0 h 95249"/>
              <a:gd name="connsiteX1" fmla="*/ 99441 w 199072"/>
              <a:gd name="connsiteY1" fmla="*/ 95250 h 95249"/>
              <a:gd name="connsiteX2" fmla="*/ 0 w 199072"/>
              <a:gd name="connsiteY2" fmla="*/ 0 h 9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72" h="95249">
                <a:moveTo>
                  <a:pt x="199072" y="0"/>
                </a:moveTo>
                <a:cubicBezTo>
                  <a:pt x="199072" y="0"/>
                  <a:pt x="180022" y="95250"/>
                  <a:pt x="99441" y="95250"/>
                </a:cubicBezTo>
                <a:cubicBezTo>
                  <a:pt x="18859" y="95250"/>
                  <a:pt x="0" y="0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D2A12863-50DF-6A65-2399-5736E2CAF109}"/>
              </a:ext>
            </a:extLst>
          </p:cNvPr>
          <p:cNvSpPr/>
          <p:nvPr userDrawn="1"/>
        </p:nvSpPr>
        <p:spPr>
          <a:xfrm>
            <a:off x="8661913" y="1253570"/>
            <a:ext cx="260438" cy="556061"/>
          </a:xfrm>
          <a:custGeom>
            <a:avLst/>
            <a:gdLst>
              <a:gd name="connsiteX0" fmla="*/ 198977 w 219265"/>
              <a:gd name="connsiteY0" fmla="*/ 468154 h 468153"/>
              <a:gd name="connsiteX1" fmla="*/ 0 w 219265"/>
              <a:gd name="connsiteY1" fmla="*/ 468154 h 468153"/>
              <a:gd name="connsiteX2" fmla="*/ 40576 w 219265"/>
              <a:gd name="connsiteY2" fmla="*/ 0 h 468153"/>
              <a:gd name="connsiteX3" fmla="*/ 219265 w 219265"/>
              <a:gd name="connsiteY3" fmla="*/ 0 h 468153"/>
              <a:gd name="connsiteX4" fmla="*/ 198977 w 219265"/>
              <a:gd name="connsiteY4" fmla="*/ 468154 h 46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265" h="468153">
                <a:moveTo>
                  <a:pt x="198977" y="468154"/>
                </a:moveTo>
                <a:lnTo>
                  <a:pt x="0" y="468154"/>
                </a:lnTo>
                <a:lnTo>
                  <a:pt x="40576" y="0"/>
                </a:lnTo>
                <a:lnTo>
                  <a:pt x="219265" y="0"/>
                </a:lnTo>
                <a:lnTo>
                  <a:pt x="198977" y="46815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B1BAE806-8C97-A187-D449-07632B15AD38}"/>
              </a:ext>
            </a:extLst>
          </p:cNvPr>
          <p:cNvSpPr/>
          <p:nvPr userDrawn="1"/>
        </p:nvSpPr>
        <p:spPr>
          <a:xfrm>
            <a:off x="8661913" y="1809518"/>
            <a:ext cx="236340" cy="113135"/>
          </a:xfrm>
          <a:custGeom>
            <a:avLst/>
            <a:gdLst>
              <a:gd name="connsiteX0" fmla="*/ 198977 w 198977"/>
              <a:gd name="connsiteY0" fmla="*/ 0 h 95249"/>
              <a:gd name="connsiteX1" fmla="*/ 99441 w 198977"/>
              <a:gd name="connsiteY1" fmla="*/ 95250 h 95249"/>
              <a:gd name="connsiteX2" fmla="*/ 0 w 198977"/>
              <a:gd name="connsiteY2" fmla="*/ 0 h 9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977" h="95249">
                <a:moveTo>
                  <a:pt x="198977" y="0"/>
                </a:moveTo>
                <a:cubicBezTo>
                  <a:pt x="198977" y="0"/>
                  <a:pt x="179927" y="95250"/>
                  <a:pt x="99441" y="95250"/>
                </a:cubicBezTo>
                <a:cubicBezTo>
                  <a:pt x="18955" y="95250"/>
                  <a:pt x="0" y="0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354BE77B-8BAE-E811-74F6-3C20F107F28E}"/>
              </a:ext>
            </a:extLst>
          </p:cNvPr>
          <p:cNvSpPr/>
          <p:nvPr userDrawn="1"/>
        </p:nvSpPr>
        <p:spPr>
          <a:xfrm>
            <a:off x="8661913" y="1809518"/>
            <a:ext cx="236340" cy="113135"/>
          </a:xfrm>
          <a:custGeom>
            <a:avLst/>
            <a:gdLst>
              <a:gd name="connsiteX0" fmla="*/ 198977 w 198977"/>
              <a:gd name="connsiteY0" fmla="*/ 0 h 95249"/>
              <a:gd name="connsiteX1" fmla="*/ 99441 w 198977"/>
              <a:gd name="connsiteY1" fmla="*/ 95250 h 95249"/>
              <a:gd name="connsiteX2" fmla="*/ 0 w 198977"/>
              <a:gd name="connsiteY2" fmla="*/ 0 h 9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977" h="95249">
                <a:moveTo>
                  <a:pt x="198977" y="0"/>
                </a:moveTo>
                <a:cubicBezTo>
                  <a:pt x="198977" y="0"/>
                  <a:pt x="179927" y="95250"/>
                  <a:pt x="99441" y="95250"/>
                </a:cubicBezTo>
                <a:cubicBezTo>
                  <a:pt x="18955" y="95250"/>
                  <a:pt x="0" y="0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E9E8D740-0FF0-BF6A-9A0C-F81FB381961F}"/>
              </a:ext>
            </a:extLst>
          </p:cNvPr>
          <p:cNvSpPr/>
          <p:nvPr userDrawn="1"/>
        </p:nvSpPr>
        <p:spPr>
          <a:xfrm>
            <a:off x="8425458" y="1253570"/>
            <a:ext cx="284649" cy="556061"/>
          </a:xfrm>
          <a:custGeom>
            <a:avLst/>
            <a:gdLst>
              <a:gd name="connsiteX0" fmla="*/ 198977 w 239649"/>
              <a:gd name="connsiteY0" fmla="*/ 468154 h 468153"/>
              <a:gd name="connsiteX1" fmla="*/ 0 w 239649"/>
              <a:gd name="connsiteY1" fmla="*/ 468154 h 468153"/>
              <a:gd name="connsiteX2" fmla="*/ 60960 w 239649"/>
              <a:gd name="connsiteY2" fmla="*/ 0 h 468153"/>
              <a:gd name="connsiteX3" fmla="*/ 239649 w 239649"/>
              <a:gd name="connsiteY3" fmla="*/ 0 h 468153"/>
              <a:gd name="connsiteX4" fmla="*/ 198977 w 239649"/>
              <a:gd name="connsiteY4" fmla="*/ 468154 h 46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649" h="468153">
                <a:moveTo>
                  <a:pt x="198977" y="468154"/>
                </a:moveTo>
                <a:lnTo>
                  <a:pt x="0" y="468154"/>
                </a:lnTo>
                <a:lnTo>
                  <a:pt x="60960" y="0"/>
                </a:lnTo>
                <a:lnTo>
                  <a:pt x="239649" y="0"/>
                </a:lnTo>
                <a:lnTo>
                  <a:pt x="198977" y="46815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059BD9A7-59F6-8CB4-4886-CD219A360796}"/>
              </a:ext>
            </a:extLst>
          </p:cNvPr>
          <p:cNvSpPr/>
          <p:nvPr userDrawn="1"/>
        </p:nvSpPr>
        <p:spPr>
          <a:xfrm>
            <a:off x="8423762" y="1250741"/>
            <a:ext cx="288268" cy="560361"/>
          </a:xfrm>
          <a:custGeom>
            <a:avLst/>
            <a:gdLst>
              <a:gd name="connsiteX0" fmla="*/ 200406 w 242696"/>
              <a:gd name="connsiteY0" fmla="*/ 470535 h 471773"/>
              <a:gd name="connsiteX1" fmla="*/ 1429 w 242696"/>
              <a:gd name="connsiteY1" fmla="*/ 471773 h 471773"/>
              <a:gd name="connsiteX2" fmla="*/ 0 w 242696"/>
              <a:gd name="connsiteY2" fmla="*/ 471773 h 471773"/>
              <a:gd name="connsiteX3" fmla="*/ 59817 w 242696"/>
              <a:gd name="connsiteY3" fmla="*/ 2095 h 471773"/>
              <a:gd name="connsiteX4" fmla="*/ 59817 w 242696"/>
              <a:gd name="connsiteY4" fmla="*/ 0 h 471773"/>
              <a:gd name="connsiteX5" fmla="*/ 61913 w 242696"/>
              <a:gd name="connsiteY5" fmla="*/ 0 h 471773"/>
              <a:gd name="connsiteX6" fmla="*/ 240601 w 242696"/>
              <a:gd name="connsiteY6" fmla="*/ 0 h 471773"/>
              <a:gd name="connsiteX7" fmla="*/ 242697 w 242696"/>
              <a:gd name="connsiteY7" fmla="*/ 0 h 471773"/>
              <a:gd name="connsiteX8" fmla="*/ 242697 w 242696"/>
              <a:gd name="connsiteY8" fmla="*/ 2095 h 471773"/>
              <a:gd name="connsiteX9" fmla="*/ 221742 w 242696"/>
              <a:gd name="connsiteY9" fmla="*/ 237077 h 471773"/>
              <a:gd name="connsiteX10" fmla="*/ 200216 w 242696"/>
              <a:gd name="connsiteY10" fmla="*/ 470535 h 471773"/>
              <a:gd name="connsiteX11" fmla="*/ 200406 w 242696"/>
              <a:gd name="connsiteY11" fmla="*/ 470535 h 471773"/>
              <a:gd name="connsiteX12" fmla="*/ 219456 w 242696"/>
              <a:gd name="connsiteY12" fmla="*/ 235839 h 471773"/>
              <a:gd name="connsiteX13" fmla="*/ 239078 w 242696"/>
              <a:gd name="connsiteY13" fmla="*/ 2191 h 471773"/>
              <a:gd name="connsiteX14" fmla="*/ 240983 w 242696"/>
              <a:gd name="connsiteY14" fmla="*/ 4286 h 471773"/>
              <a:gd name="connsiteX15" fmla="*/ 62293 w 242696"/>
              <a:gd name="connsiteY15" fmla="*/ 4763 h 471773"/>
              <a:gd name="connsiteX16" fmla="*/ 64579 w 242696"/>
              <a:gd name="connsiteY16" fmla="*/ 2667 h 471773"/>
              <a:gd name="connsiteX17" fmla="*/ 1333 w 242696"/>
              <a:gd name="connsiteY17" fmla="*/ 469392 h 471773"/>
              <a:gd name="connsiteX18" fmla="*/ 200311 w 242696"/>
              <a:gd name="connsiteY18" fmla="*/ 470630 h 47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2696" h="471773">
                <a:moveTo>
                  <a:pt x="200406" y="470535"/>
                </a:moveTo>
                <a:lnTo>
                  <a:pt x="1429" y="471773"/>
                </a:lnTo>
                <a:lnTo>
                  <a:pt x="0" y="471773"/>
                </a:lnTo>
                <a:cubicBezTo>
                  <a:pt x="0" y="471773"/>
                  <a:pt x="59817" y="2857"/>
                  <a:pt x="59817" y="2095"/>
                </a:cubicBezTo>
                <a:lnTo>
                  <a:pt x="59817" y="0"/>
                </a:lnTo>
                <a:lnTo>
                  <a:pt x="61913" y="0"/>
                </a:lnTo>
                <a:lnTo>
                  <a:pt x="240601" y="0"/>
                </a:lnTo>
                <a:lnTo>
                  <a:pt x="242697" y="0"/>
                </a:lnTo>
                <a:lnTo>
                  <a:pt x="242697" y="2095"/>
                </a:lnTo>
                <a:lnTo>
                  <a:pt x="221742" y="237077"/>
                </a:lnTo>
                <a:lnTo>
                  <a:pt x="200216" y="470535"/>
                </a:lnTo>
                <a:close/>
                <a:moveTo>
                  <a:pt x="200406" y="470535"/>
                </a:moveTo>
                <a:lnTo>
                  <a:pt x="219456" y="235839"/>
                </a:lnTo>
                <a:lnTo>
                  <a:pt x="239078" y="2191"/>
                </a:lnTo>
                <a:lnTo>
                  <a:pt x="240983" y="4286"/>
                </a:lnTo>
                <a:lnTo>
                  <a:pt x="62293" y="4763"/>
                </a:lnTo>
                <a:lnTo>
                  <a:pt x="64579" y="2667"/>
                </a:lnTo>
                <a:cubicBezTo>
                  <a:pt x="63913" y="2667"/>
                  <a:pt x="4096" y="476440"/>
                  <a:pt x="1333" y="469392"/>
                </a:cubicBezTo>
                <a:lnTo>
                  <a:pt x="200311" y="470630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454234DE-0BC1-A433-76F9-759CEA704966}"/>
              </a:ext>
            </a:extLst>
          </p:cNvPr>
          <p:cNvSpPr/>
          <p:nvPr userDrawn="1"/>
        </p:nvSpPr>
        <p:spPr>
          <a:xfrm>
            <a:off x="8425458" y="1809518"/>
            <a:ext cx="236340" cy="113135"/>
          </a:xfrm>
          <a:custGeom>
            <a:avLst/>
            <a:gdLst>
              <a:gd name="connsiteX0" fmla="*/ 198977 w 198977"/>
              <a:gd name="connsiteY0" fmla="*/ 0 h 95249"/>
              <a:gd name="connsiteX1" fmla="*/ 99441 w 198977"/>
              <a:gd name="connsiteY1" fmla="*/ 95250 h 95249"/>
              <a:gd name="connsiteX2" fmla="*/ 0 w 198977"/>
              <a:gd name="connsiteY2" fmla="*/ 0 h 9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977" h="95249">
                <a:moveTo>
                  <a:pt x="198977" y="0"/>
                </a:moveTo>
                <a:cubicBezTo>
                  <a:pt x="198977" y="0"/>
                  <a:pt x="179927" y="95250"/>
                  <a:pt x="99441" y="95250"/>
                </a:cubicBezTo>
                <a:cubicBezTo>
                  <a:pt x="18955" y="95250"/>
                  <a:pt x="0" y="0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3475EE28-580C-0E11-6E19-C380BC96137B}"/>
              </a:ext>
            </a:extLst>
          </p:cNvPr>
          <p:cNvSpPr/>
          <p:nvPr userDrawn="1"/>
        </p:nvSpPr>
        <p:spPr>
          <a:xfrm>
            <a:off x="8189119" y="1253570"/>
            <a:ext cx="308633" cy="556061"/>
          </a:xfrm>
          <a:custGeom>
            <a:avLst/>
            <a:gdLst>
              <a:gd name="connsiteX0" fmla="*/ 198977 w 259841"/>
              <a:gd name="connsiteY0" fmla="*/ 468154 h 468153"/>
              <a:gd name="connsiteX1" fmla="*/ 0 w 259841"/>
              <a:gd name="connsiteY1" fmla="*/ 468154 h 468153"/>
              <a:gd name="connsiteX2" fmla="*/ 81248 w 259841"/>
              <a:gd name="connsiteY2" fmla="*/ 0 h 468153"/>
              <a:gd name="connsiteX3" fmla="*/ 259842 w 259841"/>
              <a:gd name="connsiteY3" fmla="*/ 0 h 468153"/>
              <a:gd name="connsiteX4" fmla="*/ 198977 w 259841"/>
              <a:gd name="connsiteY4" fmla="*/ 468154 h 46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841" h="468153">
                <a:moveTo>
                  <a:pt x="198977" y="468154"/>
                </a:moveTo>
                <a:lnTo>
                  <a:pt x="0" y="468154"/>
                </a:lnTo>
                <a:lnTo>
                  <a:pt x="81248" y="0"/>
                </a:lnTo>
                <a:lnTo>
                  <a:pt x="259842" y="0"/>
                </a:lnTo>
                <a:lnTo>
                  <a:pt x="198977" y="46815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EAB07D34-4EC3-81DB-D4B6-0A908359A4BC}"/>
              </a:ext>
            </a:extLst>
          </p:cNvPr>
          <p:cNvSpPr/>
          <p:nvPr userDrawn="1"/>
        </p:nvSpPr>
        <p:spPr>
          <a:xfrm>
            <a:off x="8189006" y="1809518"/>
            <a:ext cx="236453" cy="113135"/>
          </a:xfrm>
          <a:custGeom>
            <a:avLst/>
            <a:gdLst>
              <a:gd name="connsiteX0" fmla="*/ 199072 w 199072"/>
              <a:gd name="connsiteY0" fmla="*/ 0 h 95249"/>
              <a:gd name="connsiteX1" fmla="*/ 99631 w 199072"/>
              <a:gd name="connsiteY1" fmla="*/ 95250 h 95249"/>
              <a:gd name="connsiteX2" fmla="*/ 0 w 199072"/>
              <a:gd name="connsiteY2" fmla="*/ 0 h 9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72" h="95249">
                <a:moveTo>
                  <a:pt x="199072" y="0"/>
                </a:moveTo>
                <a:cubicBezTo>
                  <a:pt x="199072" y="0"/>
                  <a:pt x="180022" y="95250"/>
                  <a:pt x="99631" y="95250"/>
                </a:cubicBezTo>
                <a:cubicBezTo>
                  <a:pt x="19241" y="95250"/>
                  <a:pt x="0" y="0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8A4C2B44-43EA-F93F-FC4E-1DCB944D9AED}"/>
              </a:ext>
            </a:extLst>
          </p:cNvPr>
          <p:cNvSpPr/>
          <p:nvPr userDrawn="1"/>
        </p:nvSpPr>
        <p:spPr>
          <a:xfrm>
            <a:off x="8189006" y="1809518"/>
            <a:ext cx="236453" cy="113135"/>
          </a:xfrm>
          <a:custGeom>
            <a:avLst/>
            <a:gdLst>
              <a:gd name="connsiteX0" fmla="*/ 199072 w 199072"/>
              <a:gd name="connsiteY0" fmla="*/ 0 h 95249"/>
              <a:gd name="connsiteX1" fmla="*/ 99631 w 199072"/>
              <a:gd name="connsiteY1" fmla="*/ 95250 h 95249"/>
              <a:gd name="connsiteX2" fmla="*/ 0 w 199072"/>
              <a:gd name="connsiteY2" fmla="*/ 0 h 9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72" h="95249">
                <a:moveTo>
                  <a:pt x="199072" y="0"/>
                </a:moveTo>
                <a:cubicBezTo>
                  <a:pt x="199072" y="0"/>
                  <a:pt x="180022" y="95250"/>
                  <a:pt x="99631" y="95250"/>
                </a:cubicBezTo>
                <a:cubicBezTo>
                  <a:pt x="19241" y="95250"/>
                  <a:pt x="0" y="0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DCDE35F7-E029-61C6-B862-3C5AA3F43EEB}"/>
              </a:ext>
            </a:extLst>
          </p:cNvPr>
          <p:cNvSpPr/>
          <p:nvPr userDrawn="1"/>
        </p:nvSpPr>
        <p:spPr>
          <a:xfrm>
            <a:off x="7952665" y="1253683"/>
            <a:ext cx="332845" cy="555948"/>
          </a:xfrm>
          <a:custGeom>
            <a:avLst/>
            <a:gdLst>
              <a:gd name="connsiteX0" fmla="*/ 199263 w 280225"/>
              <a:gd name="connsiteY0" fmla="*/ 468059 h 468058"/>
              <a:gd name="connsiteX1" fmla="*/ 0 w 280225"/>
              <a:gd name="connsiteY1" fmla="*/ 468059 h 468058"/>
              <a:gd name="connsiteX2" fmla="*/ 88868 w 280225"/>
              <a:gd name="connsiteY2" fmla="*/ 58483 h 468058"/>
              <a:gd name="connsiteX3" fmla="*/ 174593 w 280225"/>
              <a:gd name="connsiteY3" fmla="*/ 0 h 468058"/>
              <a:gd name="connsiteX4" fmla="*/ 280225 w 280225"/>
              <a:gd name="connsiteY4" fmla="*/ 0 h 4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225" h="468058">
                <a:moveTo>
                  <a:pt x="199263" y="468059"/>
                </a:moveTo>
                <a:lnTo>
                  <a:pt x="0" y="468059"/>
                </a:lnTo>
                <a:lnTo>
                  <a:pt x="88868" y="58483"/>
                </a:lnTo>
                <a:cubicBezTo>
                  <a:pt x="96202" y="24670"/>
                  <a:pt x="132207" y="0"/>
                  <a:pt x="174593" y="0"/>
                </a:cubicBezTo>
                <a:lnTo>
                  <a:pt x="280225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796A559C-4D61-B467-E87A-E080526E6E24}"/>
              </a:ext>
            </a:extLst>
          </p:cNvPr>
          <p:cNvSpPr/>
          <p:nvPr userDrawn="1"/>
        </p:nvSpPr>
        <p:spPr>
          <a:xfrm>
            <a:off x="7951193" y="1250355"/>
            <a:ext cx="337144" cy="560747"/>
          </a:xfrm>
          <a:custGeom>
            <a:avLst/>
            <a:gdLst>
              <a:gd name="connsiteX0" fmla="*/ 200501 w 283845"/>
              <a:gd name="connsiteY0" fmla="*/ 470860 h 472098"/>
              <a:gd name="connsiteX1" fmla="*/ 1524 w 283845"/>
              <a:gd name="connsiteY1" fmla="*/ 472098 h 472098"/>
              <a:gd name="connsiteX2" fmla="*/ 0 w 283845"/>
              <a:gd name="connsiteY2" fmla="*/ 472098 h 472098"/>
              <a:gd name="connsiteX3" fmla="*/ 0 w 283845"/>
              <a:gd name="connsiteY3" fmla="*/ 470574 h 472098"/>
              <a:gd name="connsiteX4" fmla="*/ 83439 w 283845"/>
              <a:gd name="connsiteY4" fmla="*/ 81478 h 472098"/>
              <a:gd name="connsiteX5" fmla="*/ 94774 w 283845"/>
              <a:gd name="connsiteY5" fmla="*/ 42711 h 472098"/>
              <a:gd name="connsiteX6" fmla="*/ 201930 w 283845"/>
              <a:gd name="connsiteY6" fmla="*/ 515 h 472098"/>
              <a:gd name="connsiteX7" fmla="*/ 281464 w 283845"/>
              <a:gd name="connsiteY7" fmla="*/ 515 h 472098"/>
              <a:gd name="connsiteX8" fmla="*/ 283845 w 283845"/>
              <a:gd name="connsiteY8" fmla="*/ 515 h 472098"/>
              <a:gd name="connsiteX9" fmla="*/ 283369 w 283845"/>
              <a:gd name="connsiteY9" fmla="*/ 2706 h 472098"/>
              <a:gd name="connsiteX10" fmla="*/ 242030 w 283845"/>
              <a:gd name="connsiteY10" fmla="*/ 237212 h 472098"/>
              <a:gd name="connsiteX11" fmla="*/ 200501 w 283845"/>
              <a:gd name="connsiteY11" fmla="*/ 470860 h 472098"/>
              <a:gd name="connsiteX12" fmla="*/ 200501 w 283845"/>
              <a:gd name="connsiteY12" fmla="*/ 470860 h 472098"/>
              <a:gd name="connsiteX13" fmla="*/ 239935 w 283845"/>
              <a:gd name="connsiteY13" fmla="*/ 236069 h 472098"/>
              <a:gd name="connsiteX14" fmla="*/ 279845 w 283845"/>
              <a:gd name="connsiteY14" fmla="*/ 2325 h 472098"/>
              <a:gd name="connsiteX15" fmla="*/ 281750 w 283845"/>
              <a:gd name="connsiteY15" fmla="*/ 4611 h 472098"/>
              <a:gd name="connsiteX16" fmla="*/ 202216 w 283845"/>
              <a:gd name="connsiteY16" fmla="*/ 4611 h 472098"/>
              <a:gd name="connsiteX17" fmla="*/ 99060 w 283845"/>
              <a:gd name="connsiteY17" fmla="*/ 44807 h 472098"/>
              <a:gd name="connsiteX18" fmla="*/ 88106 w 283845"/>
              <a:gd name="connsiteY18" fmla="*/ 82240 h 472098"/>
              <a:gd name="connsiteX19" fmla="*/ 71057 w 283845"/>
              <a:gd name="connsiteY19" fmla="*/ 159964 h 472098"/>
              <a:gd name="connsiteX20" fmla="*/ 2762 w 283845"/>
              <a:gd name="connsiteY20" fmla="*/ 470955 h 472098"/>
              <a:gd name="connsiteX21" fmla="*/ 1524 w 283845"/>
              <a:gd name="connsiteY21" fmla="*/ 469431 h 472098"/>
              <a:gd name="connsiteX22" fmla="*/ 200501 w 283845"/>
              <a:gd name="connsiteY22" fmla="*/ 470669 h 47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3845" h="472098">
                <a:moveTo>
                  <a:pt x="200501" y="470860"/>
                </a:moveTo>
                <a:lnTo>
                  <a:pt x="1524" y="472098"/>
                </a:lnTo>
                <a:lnTo>
                  <a:pt x="0" y="472098"/>
                </a:lnTo>
                <a:lnTo>
                  <a:pt x="0" y="470574"/>
                </a:lnTo>
                <a:cubicBezTo>
                  <a:pt x="12478" y="412376"/>
                  <a:pt x="72390" y="133199"/>
                  <a:pt x="83439" y="81478"/>
                </a:cubicBezTo>
                <a:cubicBezTo>
                  <a:pt x="85351" y="68082"/>
                  <a:pt x="89168" y="55027"/>
                  <a:pt x="94774" y="42711"/>
                </a:cubicBezTo>
                <a:cubicBezTo>
                  <a:pt x="115824" y="4611"/>
                  <a:pt x="162496" y="-2152"/>
                  <a:pt x="201930" y="515"/>
                </a:cubicBezTo>
                <a:lnTo>
                  <a:pt x="281464" y="515"/>
                </a:lnTo>
                <a:lnTo>
                  <a:pt x="283845" y="515"/>
                </a:lnTo>
                <a:lnTo>
                  <a:pt x="283369" y="2706"/>
                </a:lnTo>
                <a:lnTo>
                  <a:pt x="242030" y="237212"/>
                </a:lnTo>
                <a:lnTo>
                  <a:pt x="200501" y="470860"/>
                </a:lnTo>
                <a:close/>
                <a:moveTo>
                  <a:pt x="200501" y="470860"/>
                </a:moveTo>
                <a:lnTo>
                  <a:pt x="239935" y="236069"/>
                </a:lnTo>
                <a:lnTo>
                  <a:pt x="279845" y="2325"/>
                </a:lnTo>
                <a:lnTo>
                  <a:pt x="281750" y="4611"/>
                </a:lnTo>
                <a:lnTo>
                  <a:pt x="202216" y="4611"/>
                </a:lnTo>
                <a:cubicBezTo>
                  <a:pt x="164116" y="2325"/>
                  <a:pt x="119634" y="8421"/>
                  <a:pt x="99060" y="44807"/>
                </a:cubicBezTo>
                <a:cubicBezTo>
                  <a:pt x="93634" y="56695"/>
                  <a:pt x="89946" y="69302"/>
                  <a:pt x="88106" y="82240"/>
                </a:cubicBezTo>
                <a:lnTo>
                  <a:pt x="71057" y="159964"/>
                </a:lnTo>
                <a:lnTo>
                  <a:pt x="2762" y="470955"/>
                </a:lnTo>
                <a:lnTo>
                  <a:pt x="1524" y="469431"/>
                </a:lnTo>
                <a:lnTo>
                  <a:pt x="200501" y="470669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0AA8BC54-AC51-DEF9-EBEB-CB26DA0F5CE1}"/>
              </a:ext>
            </a:extLst>
          </p:cNvPr>
          <p:cNvSpPr/>
          <p:nvPr userDrawn="1"/>
        </p:nvSpPr>
        <p:spPr>
          <a:xfrm>
            <a:off x="7953117" y="1809518"/>
            <a:ext cx="236227" cy="113135"/>
          </a:xfrm>
          <a:custGeom>
            <a:avLst/>
            <a:gdLst>
              <a:gd name="connsiteX0" fmla="*/ 198882 w 198882"/>
              <a:gd name="connsiteY0" fmla="*/ 0 h 95249"/>
              <a:gd name="connsiteX1" fmla="*/ 99441 w 198882"/>
              <a:gd name="connsiteY1" fmla="*/ 95250 h 95249"/>
              <a:gd name="connsiteX2" fmla="*/ 0 w 198882"/>
              <a:gd name="connsiteY2" fmla="*/ 0 h 9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882" h="95249">
                <a:moveTo>
                  <a:pt x="198882" y="0"/>
                </a:moveTo>
                <a:cubicBezTo>
                  <a:pt x="198882" y="0"/>
                  <a:pt x="179832" y="95250"/>
                  <a:pt x="99441" y="95250"/>
                </a:cubicBezTo>
                <a:cubicBezTo>
                  <a:pt x="19050" y="95250"/>
                  <a:pt x="0" y="0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81945B82-ED22-3593-9105-F30910D9F3EB}"/>
              </a:ext>
            </a:extLst>
          </p:cNvPr>
          <p:cNvSpPr/>
          <p:nvPr userDrawn="1"/>
        </p:nvSpPr>
        <p:spPr>
          <a:xfrm>
            <a:off x="9371048" y="1253570"/>
            <a:ext cx="236340" cy="556061"/>
          </a:xfrm>
          <a:custGeom>
            <a:avLst/>
            <a:gdLst>
              <a:gd name="connsiteX0" fmla="*/ 0 w 198977"/>
              <a:gd name="connsiteY0" fmla="*/ 468154 h 468153"/>
              <a:gd name="connsiteX1" fmla="*/ 198977 w 198977"/>
              <a:gd name="connsiteY1" fmla="*/ 468154 h 468153"/>
              <a:gd name="connsiteX2" fmla="*/ 178689 w 198977"/>
              <a:gd name="connsiteY2" fmla="*/ 0 h 468153"/>
              <a:gd name="connsiteX3" fmla="*/ 0 w 198977"/>
              <a:gd name="connsiteY3" fmla="*/ 0 h 468153"/>
              <a:gd name="connsiteX4" fmla="*/ 0 w 198977"/>
              <a:gd name="connsiteY4" fmla="*/ 468154 h 46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977" h="468153">
                <a:moveTo>
                  <a:pt x="0" y="468154"/>
                </a:moveTo>
                <a:lnTo>
                  <a:pt x="198977" y="468154"/>
                </a:lnTo>
                <a:lnTo>
                  <a:pt x="178689" y="0"/>
                </a:lnTo>
                <a:lnTo>
                  <a:pt x="0" y="0"/>
                </a:lnTo>
                <a:lnTo>
                  <a:pt x="0" y="46815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9F5AFF70-BA4B-A547-079C-68048B0D9260}"/>
              </a:ext>
            </a:extLst>
          </p:cNvPr>
          <p:cNvSpPr/>
          <p:nvPr userDrawn="1"/>
        </p:nvSpPr>
        <p:spPr>
          <a:xfrm>
            <a:off x="9368784" y="1251306"/>
            <a:ext cx="239848" cy="560361"/>
          </a:xfrm>
          <a:custGeom>
            <a:avLst/>
            <a:gdLst>
              <a:gd name="connsiteX0" fmla="*/ 1905 w 201930"/>
              <a:gd name="connsiteY0" fmla="*/ 470059 h 471773"/>
              <a:gd name="connsiteX1" fmla="*/ 200882 w 201930"/>
              <a:gd name="connsiteY1" fmla="*/ 468821 h 471773"/>
              <a:gd name="connsiteX2" fmla="*/ 199644 w 201930"/>
              <a:gd name="connsiteY2" fmla="*/ 470059 h 471773"/>
              <a:gd name="connsiteX3" fmla="*/ 178594 w 201930"/>
              <a:gd name="connsiteY3" fmla="*/ 2000 h 471773"/>
              <a:gd name="connsiteX4" fmla="*/ 180975 w 201930"/>
              <a:gd name="connsiteY4" fmla="*/ 4286 h 471773"/>
              <a:gd name="connsiteX5" fmla="*/ 2286 w 201930"/>
              <a:gd name="connsiteY5" fmla="*/ 3810 h 471773"/>
              <a:gd name="connsiteX6" fmla="*/ 4191 w 201930"/>
              <a:gd name="connsiteY6" fmla="*/ 1905 h 471773"/>
              <a:gd name="connsiteX7" fmla="*/ 3524 w 201930"/>
              <a:gd name="connsiteY7" fmla="*/ 235458 h 471773"/>
              <a:gd name="connsiteX8" fmla="*/ 2286 w 201930"/>
              <a:gd name="connsiteY8" fmla="*/ 470059 h 471773"/>
              <a:gd name="connsiteX9" fmla="*/ 1905 w 201930"/>
              <a:gd name="connsiteY9" fmla="*/ 470059 h 471773"/>
              <a:gd name="connsiteX10" fmla="*/ 667 w 201930"/>
              <a:gd name="connsiteY10" fmla="*/ 236506 h 471773"/>
              <a:gd name="connsiteX11" fmla="*/ 0 w 201930"/>
              <a:gd name="connsiteY11" fmla="*/ 1905 h 471773"/>
              <a:gd name="connsiteX12" fmla="*/ 0 w 201930"/>
              <a:gd name="connsiteY12" fmla="*/ 0 h 471773"/>
              <a:gd name="connsiteX13" fmla="*/ 2000 w 201930"/>
              <a:gd name="connsiteY13" fmla="*/ 0 h 471773"/>
              <a:gd name="connsiteX14" fmla="*/ 180689 w 201930"/>
              <a:gd name="connsiteY14" fmla="*/ 0 h 471773"/>
              <a:gd name="connsiteX15" fmla="*/ 182880 w 201930"/>
              <a:gd name="connsiteY15" fmla="*/ 0 h 471773"/>
              <a:gd name="connsiteX16" fmla="*/ 182880 w 201930"/>
              <a:gd name="connsiteY16" fmla="*/ 2286 h 471773"/>
              <a:gd name="connsiteX17" fmla="*/ 201930 w 201930"/>
              <a:gd name="connsiteY17" fmla="*/ 471773 h 471773"/>
              <a:gd name="connsiteX18" fmla="*/ 200596 w 201930"/>
              <a:gd name="connsiteY18" fmla="*/ 471773 h 471773"/>
              <a:gd name="connsiteX19" fmla="*/ 1619 w 201930"/>
              <a:gd name="connsiteY19" fmla="*/ 470535 h 47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1930" h="471773">
                <a:moveTo>
                  <a:pt x="1905" y="470059"/>
                </a:moveTo>
                <a:lnTo>
                  <a:pt x="200882" y="468821"/>
                </a:lnTo>
                <a:lnTo>
                  <a:pt x="199644" y="470059"/>
                </a:lnTo>
                <a:lnTo>
                  <a:pt x="178594" y="2000"/>
                </a:lnTo>
                <a:lnTo>
                  <a:pt x="180975" y="4286"/>
                </a:lnTo>
                <a:lnTo>
                  <a:pt x="2286" y="3810"/>
                </a:lnTo>
                <a:lnTo>
                  <a:pt x="4191" y="1905"/>
                </a:lnTo>
                <a:lnTo>
                  <a:pt x="3524" y="235458"/>
                </a:lnTo>
                <a:lnTo>
                  <a:pt x="2286" y="470059"/>
                </a:lnTo>
                <a:close/>
                <a:moveTo>
                  <a:pt x="1905" y="470059"/>
                </a:moveTo>
                <a:lnTo>
                  <a:pt x="667" y="236506"/>
                </a:lnTo>
                <a:lnTo>
                  <a:pt x="0" y="1905"/>
                </a:lnTo>
                <a:lnTo>
                  <a:pt x="0" y="0"/>
                </a:lnTo>
                <a:lnTo>
                  <a:pt x="2000" y="0"/>
                </a:lnTo>
                <a:lnTo>
                  <a:pt x="180689" y="0"/>
                </a:lnTo>
                <a:lnTo>
                  <a:pt x="182880" y="0"/>
                </a:lnTo>
                <a:lnTo>
                  <a:pt x="182880" y="2286"/>
                </a:lnTo>
                <a:cubicBezTo>
                  <a:pt x="182880" y="4000"/>
                  <a:pt x="201930" y="470249"/>
                  <a:pt x="201930" y="471773"/>
                </a:cubicBezTo>
                <a:lnTo>
                  <a:pt x="200596" y="471773"/>
                </a:lnTo>
                <a:lnTo>
                  <a:pt x="1619" y="470535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0C0D917C-5AE8-9DFB-66D0-E21312DFD024}"/>
              </a:ext>
            </a:extLst>
          </p:cNvPr>
          <p:cNvSpPr/>
          <p:nvPr userDrawn="1"/>
        </p:nvSpPr>
        <p:spPr>
          <a:xfrm>
            <a:off x="9370935" y="1809518"/>
            <a:ext cx="236453" cy="113135"/>
          </a:xfrm>
          <a:custGeom>
            <a:avLst/>
            <a:gdLst>
              <a:gd name="connsiteX0" fmla="*/ 199072 w 199072"/>
              <a:gd name="connsiteY0" fmla="*/ 0 h 95249"/>
              <a:gd name="connsiteX1" fmla="*/ 99631 w 199072"/>
              <a:gd name="connsiteY1" fmla="*/ 95250 h 95249"/>
              <a:gd name="connsiteX2" fmla="*/ 0 w 199072"/>
              <a:gd name="connsiteY2" fmla="*/ 0 h 9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72" h="95249">
                <a:moveTo>
                  <a:pt x="199072" y="0"/>
                </a:moveTo>
                <a:cubicBezTo>
                  <a:pt x="199072" y="0"/>
                  <a:pt x="180022" y="95250"/>
                  <a:pt x="99631" y="95250"/>
                </a:cubicBezTo>
                <a:cubicBezTo>
                  <a:pt x="19240" y="95250"/>
                  <a:pt x="0" y="0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B6D4A30D-3E24-499F-62FF-D254F23025F8}"/>
              </a:ext>
            </a:extLst>
          </p:cNvPr>
          <p:cNvSpPr/>
          <p:nvPr userDrawn="1"/>
        </p:nvSpPr>
        <p:spPr>
          <a:xfrm>
            <a:off x="9583290" y="1253570"/>
            <a:ext cx="260438" cy="556061"/>
          </a:xfrm>
          <a:custGeom>
            <a:avLst/>
            <a:gdLst>
              <a:gd name="connsiteX0" fmla="*/ 20288 w 219265"/>
              <a:gd name="connsiteY0" fmla="*/ 468154 h 468153"/>
              <a:gd name="connsiteX1" fmla="*/ 219266 w 219265"/>
              <a:gd name="connsiteY1" fmla="*/ 468154 h 468153"/>
              <a:gd name="connsiteX2" fmla="*/ 178689 w 219265"/>
              <a:gd name="connsiteY2" fmla="*/ 0 h 468153"/>
              <a:gd name="connsiteX3" fmla="*/ 0 w 219265"/>
              <a:gd name="connsiteY3" fmla="*/ 0 h 468153"/>
              <a:gd name="connsiteX4" fmla="*/ 20288 w 219265"/>
              <a:gd name="connsiteY4" fmla="*/ 468154 h 46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265" h="468153">
                <a:moveTo>
                  <a:pt x="20288" y="468154"/>
                </a:moveTo>
                <a:lnTo>
                  <a:pt x="219266" y="468154"/>
                </a:lnTo>
                <a:lnTo>
                  <a:pt x="178689" y="0"/>
                </a:lnTo>
                <a:lnTo>
                  <a:pt x="0" y="0"/>
                </a:lnTo>
                <a:lnTo>
                  <a:pt x="20288" y="46815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682EFA42-7524-A481-BD87-76480FA788E5}"/>
              </a:ext>
            </a:extLst>
          </p:cNvPr>
          <p:cNvSpPr/>
          <p:nvPr userDrawn="1"/>
        </p:nvSpPr>
        <p:spPr>
          <a:xfrm>
            <a:off x="9607388" y="1809518"/>
            <a:ext cx="236340" cy="113135"/>
          </a:xfrm>
          <a:custGeom>
            <a:avLst/>
            <a:gdLst>
              <a:gd name="connsiteX0" fmla="*/ 198977 w 198977"/>
              <a:gd name="connsiteY0" fmla="*/ 0 h 95249"/>
              <a:gd name="connsiteX1" fmla="*/ 99536 w 198977"/>
              <a:gd name="connsiteY1" fmla="*/ 95250 h 95249"/>
              <a:gd name="connsiteX2" fmla="*/ 0 w 198977"/>
              <a:gd name="connsiteY2" fmla="*/ 0 h 9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977" h="95249">
                <a:moveTo>
                  <a:pt x="198977" y="0"/>
                </a:moveTo>
                <a:cubicBezTo>
                  <a:pt x="198977" y="0"/>
                  <a:pt x="179927" y="95250"/>
                  <a:pt x="99536" y="95250"/>
                </a:cubicBezTo>
                <a:cubicBezTo>
                  <a:pt x="19145" y="95250"/>
                  <a:pt x="0" y="0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E5D6FF56-4DC9-C92C-98A9-773A4ED52E88}"/>
              </a:ext>
            </a:extLst>
          </p:cNvPr>
          <p:cNvSpPr/>
          <p:nvPr userDrawn="1"/>
        </p:nvSpPr>
        <p:spPr>
          <a:xfrm>
            <a:off x="9607388" y="1809518"/>
            <a:ext cx="236340" cy="113135"/>
          </a:xfrm>
          <a:custGeom>
            <a:avLst/>
            <a:gdLst>
              <a:gd name="connsiteX0" fmla="*/ 198977 w 198977"/>
              <a:gd name="connsiteY0" fmla="*/ 0 h 95249"/>
              <a:gd name="connsiteX1" fmla="*/ 99536 w 198977"/>
              <a:gd name="connsiteY1" fmla="*/ 95250 h 95249"/>
              <a:gd name="connsiteX2" fmla="*/ 0 w 198977"/>
              <a:gd name="connsiteY2" fmla="*/ 0 h 9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977" h="95249">
                <a:moveTo>
                  <a:pt x="198977" y="0"/>
                </a:moveTo>
                <a:cubicBezTo>
                  <a:pt x="198977" y="0"/>
                  <a:pt x="179927" y="95250"/>
                  <a:pt x="99536" y="95250"/>
                </a:cubicBezTo>
                <a:cubicBezTo>
                  <a:pt x="19145" y="95250"/>
                  <a:pt x="0" y="0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DAF2CAAA-13ED-82C9-F0EB-289E60C6DC1F}"/>
              </a:ext>
            </a:extLst>
          </p:cNvPr>
          <p:cNvSpPr/>
          <p:nvPr userDrawn="1"/>
        </p:nvSpPr>
        <p:spPr>
          <a:xfrm>
            <a:off x="9795533" y="1253570"/>
            <a:ext cx="284649" cy="556061"/>
          </a:xfrm>
          <a:custGeom>
            <a:avLst/>
            <a:gdLst>
              <a:gd name="connsiteX0" fmla="*/ 40672 w 239649"/>
              <a:gd name="connsiteY0" fmla="*/ 468154 h 468153"/>
              <a:gd name="connsiteX1" fmla="*/ 239649 w 239649"/>
              <a:gd name="connsiteY1" fmla="*/ 468154 h 468153"/>
              <a:gd name="connsiteX2" fmla="*/ 178689 w 239649"/>
              <a:gd name="connsiteY2" fmla="*/ 0 h 468153"/>
              <a:gd name="connsiteX3" fmla="*/ 0 w 239649"/>
              <a:gd name="connsiteY3" fmla="*/ 0 h 468153"/>
              <a:gd name="connsiteX4" fmla="*/ 40672 w 239649"/>
              <a:gd name="connsiteY4" fmla="*/ 468154 h 46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649" h="468153">
                <a:moveTo>
                  <a:pt x="40672" y="468154"/>
                </a:moveTo>
                <a:lnTo>
                  <a:pt x="239649" y="468154"/>
                </a:lnTo>
                <a:lnTo>
                  <a:pt x="178689" y="0"/>
                </a:lnTo>
                <a:lnTo>
                  <a:pt x="0" y="0"/>
                </a:lnTo>
                <a:lnTo>
                  <a:pt x="40672" y="46815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6" name="任意多边形: 形状 85">
            <a:extLst>
              <a:ext uri="{FF2B5EF4-FFF2-40B4-BE49-F238E27FC236}">
                <a16:creationId xmlns:a16="http://schemas.microsoft.com/office/drawing/2014/main" id="{3F991278-2C10-B9D4-1E27-2B2D7377EFBE}"/>
              </a:ext>
            </a:extLst>
          </p:cNvPr>
          <p:cNvSpPr/>
          <p:nvPr userDrawn="1"/>
        </p:nvSpPr>
        <p:spPr>
          <a:xfrm>
            <a:off x="9793496" y="1251306"/>
            <a:ext cx="288948" cy="560361"/>
          </a:xfrm>
          <a:custGeom>
            <a:avLst/>
            <a:gdLst>
              <a:gd name="connsiteX0" fmla="*/ 42386 w 243268"/>
              <a:gd name="connsiteY0" fmla="*/ 470059 h 471773"/>
              <a:gd name="connsiteX1" fmla="*/ 241363 w 243268"/>
              <a:gd name="connsiteY1" fmla="*/ 468821 h 471773"/>
              <a:gd name="connsiteX2" fmla="*/ 178117 w 243268"/>
              <a:gd name="connsiteY2" fmla="*/ 2096 h 471773"/>
              <a:gd name="connsiteX3" fmla="*/ 180404 w 243268"/>
              <a:gd name="connsiteY3" fmla="*/ 4191 h 471773"/>
              <a:gd name="connsiteX4" fmla="*/ 2000 w 243268"/>
              <a:gd name="connsiteY4" fmla="*/ 3810 h 471773"/>
              <a:gd name="connsiteX5" fmla="*/ 3905 w 243268"/>
              <a:gd name="connsiteY5" fmla="*/ 1715 h 471773"/>
              <a:gd name="connsiteX6" fmla="*/ 42672 w 243268"/>
              <a:gd name="connsiteY6" fmla="*/ 470059 h 471773"/>
              <a:gd name="connsiteX7" fmla="*/ 42386 w 243268"/>
              <a:gd name="connsiteY7" fmla="*/ 470059 h 471773"/>
              <a:gd name="connsiteX8" fmla="*/ 21050 w 243268"/>
              <a:gd name="connsiteY8" fmla="*/ 236601 h 471773"/>
              <a:gd name="connsiteX9" fmla="*/ 0 w 243268"/>
              <a:gd name="connsiteY9" fmla="*/ 2096 h 471773"/>
              <a:gd name="connsiteX10" fmla="*/ 0 w 243268"/>
              <a:gd name="connsiteY10" fmla="*/ 0 h 471773"/>
              <a:gd name="connsiteX11" fmla="*/ 2000 w 243268"/>
              <a:gd name="connsiteY11" fmla="*/ 0 h 471773"/>
              <a:gd name="connsiteX12" fmla="*/ 180689 w 243268"/>
              <a:gd name="connsiteY12" fmla="*/ 0 h 471773"/>
              <a:gd name="connsiteX13" fmla="*/ 182975 w 243268"/>
              <a:gd name="connsiteY13" fmla="*/ 0 h 471773"/>
              <a:gd name="connsiteX14" fmla="*/ 243268 w 243268"/>
              <a:gd name="connsiteY14" fmla="*/ 471773 h 471773"/>
              <a:gd name="connsiteX15" fmla="*/ 241840 w 243268"/>
              <a:gd name="connsiteY15" fmla="*/ 471773 h 471773"/>
              <a:gd name="connsiteX16" fmla="*/ 42863 w 243268"/>
              <a:gd name="connsiteY16" fmla="*/ 470535 h 47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3268" h="471773">
                <a:moveTo>
                  <a:pt x="42386" y="470059"/>
                </a:moveTo>
                <a:lnTo>
                  <a:pt x="241363" y="468821"/>
                </a:lnTo>
                <a:cubicBezTo>
                  <a:pt x="238601" y="477393"/>
                  <a:pt x="179070" y="286"/>
                  <a:pt x="178117" y="2096"/>
                </a:cubicBezTo>
                <a:lnTo>
                  <a:pt x="180404" y="4191"/>
                </a:lnTo>
                <a:lnTo>
                  <a:pt x="2000" y="3810"/>
                </a:lnTo>
                <a:lnTo>
                  <a:pt x="3905" y="1715"/>
                </a:lnTo>
                <a:cubicBezTo>
                  <a:pt x="13906" y="118396"/>
                  <a:pt x="33242" y="353282"/>
                  <a:pt x="42672" y="470059"/>
                </a:cubicBezTo>
                <a:close/>
                <a:moveTo>
                  <a:pt x="42386" y="470059"/>
                </a:moveTo>
                <a:lnTo>
                  <a:pt x="21050" y="236601"/>
                </a:lnTo>
                <a:lnTo>
                  <a:pt x="0" y="2096"/>
                </a:lnTo>
                <a:lnTo>
                  <a:pt x="0" y="0"/>
                </a:lnTo>
                <a:lnTo>
                  <a:pt x="2000" y="0"/>
                </a:lnTo>
                <a:lnTo>
                  <a:pt x="180689" y="0"/>
                </a:lnTo>
                <a:lnTo>
                  <a:pt x="182975" y="0"/>
                </a:lnTo>
                <a:cubicBezTo>
                  <a:pt x="183642" y="3429"/>
                  <a:pt x="242697" y="468154"/>
                  <a:pt x="243268" y="471773"/>
                </a:cubicBezTo>
                <a:lnTo>
                  <a:pt x="241840" y="471773"/>
                </a:lnTo>
                <a:lnTo>
                  <a:pt x="42863" y="470535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AA7D104B-4225-8B31-3E80-ACA9AB10CFB1}"/>
              </a:ext>
            </a:extLst>
          </p:cNvPr>
          <p:cNvSpPr/>
          <p:nvPr userDrawn="1"/>
        </p:nvSpPr>
        <p:spPr>
          <a:xfrm>
            <a:off x="9843841" y="1809518"/>
            <a:ext cx="236340" cy="113135"/>
          </a:xfrm>
          <a:custGeom>
            <a:avLst/>
            <a:gdLst>
              <a:gd name="connsiteX0" fmla="*/ 198977 w 198977"/>
              <a:gd name="connsiteY0" fmla="*/ 0 h 95249"/>
              <a:gd name="connsiteX1" fmla="*/ 99536 w 198977"/>
              <a:gd name="connsiteY1" fmla="*/ 95250 h 95249"/>
              <a:gd name="connsiteX2" fmla="*/ 0 w 198977"/>
              <a:gd name="connsiteY2" fmla="*/ 0 h 9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977" h="95249">
                <a:moveTo>
                  <a:pt x="198977" y="0"/>
                </a:moveTo>
                <a:cubicBezTo>
                  <a:pt x="198977" y="0"/>
                  <a:pt x="179927" y="95250"/>
                  <a:pt x="99536" y="95250"/>
                </a:cubicBezTo>
                <a:cubicBezTo>
                  <a:pt x="19145" y="95250"/>
                  <a:pt x="0" y="0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8" name="任意多边形: 形状 87">
            <a:extLst>
              <a:ext uri="{FF2B5EF4-FFF2-40B4-BE49-F238E27FC236}">
                <a16:creationId xmlns:a16="http://schemas.microsoft.com/office/drawing/2014/main" id="{9DD4D3E1-0DB0-6E18-F1ED-2691F4ED4A0E}"/>
              </a:ext>
            </a:extLst>
          </p:cNvPr>
          <p:cNvSpPr/>
          <p:nvPr userDrawn="1"/>
        </p:nvSpPr>
        <p:spPr>
          <a:xfrm>
            <a:off x="10007888" y="1253570"/>
            <a:ext cx="308633" cy="556061"/>
          </a:xfrm>
          <a:custGeom>
            <a:avLst/>
            <a:gdLst>
              <a:gd name="connsiteX0" fmla="*/ 60865 w 259841"/>
              <a:gd name="connsiteY0" fmla="*/ 468154 h 468153"/>
              <a:gd name="connsiteX1" fmla="*/ 259842 w 259841"/>
              <a:gd name="connsiteY1" fmla="*/ 468154 h 468153"/>
              <a:gd name="connsiteX2" fmla="*/ 178594 w 259841"/>
              <a:gd name="connsiteY2" fmla="*/ 0 h 468153"/>
              <a:gd name="connsiteX3" fmla="*/ 0 w 259841"/>
              <a:gd name="connsiteY3" fmla="*/ 0 h 468153"/>
              <a:gd name="connsiteX4" fmla="*/ 60865 w 259841"/>
              <a:gd name="connsiteY4" fmla="*/ 468154 h 46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841" h="468153">
                <a:moveTo>
                  <a:pt x="60865" y="468154"/>
                </a:moveTo>
                <a:lnTo>
                  <a:pt x="259842" y="468154"/>
                </a:lnTo>
                <a:lnTo>
                  <a:pt x="178594" y="0"/>
                </a:lnTo>
                <a:lnTo>
                  <a:pt x="0" y="0"/>
                </a:lnTo>
                <a:lnTo>
                  <a:pt x="60865" y="46815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EE3F56D8-2F8D-807D-B935-AE2272A470EC}"/>
              </a:ext>
            </a:extLst>
          </p:cNvPr>
          <p:cNvSpPr/>
          <p:nvPr userDrawn="1"/>
        </p:nvSpPr>
        <p:spPr>
          <a:xfrm>
            <a:off x="10079842" y="1809518"/>
            <a:ext cx="236453" cy="113135"/>
          </a:xfrm>
          <a:custGeom>
            <a:avLst/>
            <a:gdLst>
              <a:gd name="connsiteX0" fmla="*/ 199072 w 199072"/>
              <a:gd name="connsiteY0" fmla="*/ 0 h 95249"/>
              <a:gd name="connsiteX1" fmla="*/ 99441 w 199072"/>
              <a:gd name="connsiteY1" fmla="*/ 95250 h 95249"/>
              <a:gd name="connsiteX2" fmla="*/ 0 w 199072"/>
              <a:gd name="connsiteY2" fmla="*/ 0 h 9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72" h="95249">
                <a:moveTo>
                  <a:pt x="199072" y="0"/>
                </a:moveTo>
                <a:cubicBezTo>
                  <a:pt x="199072" y="0"/>
                  <a:pt x="180022" y="95250"/>
                  <a:pt x="99441" y="95250"/>
                </a:cubicBezTo>
                <a:cubicBezTo>
                  <a:pt x="18859" y="95250"/>
                  <a:pt x="0" y="0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089E0AB9-EABB-73BA-E3C7-92174A01882B}"/>
              </a:ext>
            </a:extLst>
          </p:cNvPr>
          <p:cNvSpPr/>
          <p:nvPr userDrawn="1"/>
        </p:nvSpPr>
        <p:spPr>
          <a:xfrm>
            <a:off x="10079842" y="1809518"/>
            <a:ext cx="236453" cy="113135"/>
          </a:xfrm>
          <a:custGeom>
            <a:avLst/>
            <a:gdLst>
              <a:gd name="connsiteX0" fmla="*/ 199072 w 199072"/>
              <a:gd name="connsiteY0" fmla="*/ 0 h 95249"/>
              <a:gd name="connsiteX1" fmla="*/ 99441 w 199072"/>
              <a:gd name="connsiteY1" fmla="*/ 95250 h 95249"/>
              <a:gd name="connsiteX2" fmla="*/ 0 w 199072"/>
              <a:gd name="connsiteY2" fmla="*/ 0 h 9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72" h="95249">
                <a:moveTo>
                  <a:pt x="199072" y="0"/>
                </a:moveTo>
                <a:cubicBezTo>
                  <a:pt x="199072" y="0"/>
                  <a:pt x="180022" y="95250"/>
                  <a:pt x="99441" y="95250"/>
                </a:cubicBezTo>
                <a:cubicBezTo>
                  <a:pt x="18859" y="95250"/>
                  <a:pt x="0" y="0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6B051E91-F392-28B3-7293-DCFF4575043B}"/>
              </a:ext>
            </a:extLst>
          </p:cNvPr>
          <p:cNvSpPr/>
          <p:nvPr userDrawn="1"/>
        </p:nvSpPr>
        <p:spPr>
          <a:xfrm>
            <a:off x="10220131" y="1253683"/>
            <a:ext cx="332505" cy="555948"/>
          </a:xfrm>
          <a:custGeom>
            <a:avLst/>
            <a:gdLst>
              <a:gd name="connsiteX0" fmla="*/ 80963 w 279939"/>
              <a:gd name="connsiteY0" fmla="*/ 468059 h 468058"/>
              <a:gd name="connsiteX1" fmla="*/ 279940 w 279939"/>
              <a:gd name="connsiteY1" fmla="*/ 468059 h 468058"/>
              <a:gd name="connsiteX2" fmla="*/ 191071 w 279939"/>
              <a:gd name="connsiteY2" fmla="*/ 58483 h 468058"/>
              <a:gd name="connsiteX3" fmla="*/ 105346 w 279939"/>
              <a:gd name="connsiteY3" fmla="*/ 0 h 468058"/>
              <a:gd name="connsiteX4" fmla="*/ 0 w 279939"/>
              <a:gd name="connsiteY4" fmla="*/ 0 h 4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939" h="468058">
                <a:moveTo>
                  <a:pt x="80963" y="468059"/>
                </a:moveTo>
                <a:lnTo>
                  <a:pt x="279940" y="468059"/>
                </a:lnTo>
                <a:lnTo>
                  <a:pt x="191071" y="58483"/>
                </a:lnTo>
                <a:cubicBezTo>
                  <a:pt x="183737" y="24670"/>
                  <a:pt x="147733" y="0"/>
                  <a:pt x="10534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AE7D2794-6C59-E032-2623-96B6B65B16FE}"/>
              </a:ext>
            </a:extLst>
          </p:cNvPr>
          <p:cNvSpPr/>
          <p:nvPr userDrawn="1"/>
        </p:nvSpPr>
        <p:spPr>
          <a:xfrm>
            <a:off x="10217302" y="1250612"/>
            <a:ext cx="337143" cy="560829"/>
          </a:xfrm>
          <a:custGeom>
            <a:avLst/>
            <a:gdLst>
              <a:gd name="connsiteX0" fmla="*/ 83344 w 283844"/>
              <a:gd name="connsiteY0" fmla="*/ 470643 h 472167"/>
              <a:gd name="connsiteX1" fmla="*/ 282321 w 283844"/>
              <a:gd name="connsiteY1" fmla="*/ 469405 h 472167"/>
              <a:gd name="connsiteX2" fmla="*/ 281083 w 283844"/>
              <a:gd name="connsiteY2" fmla="*/ 470929 h 472167"/>
              <a:gd name="connsiteX3" fmla="*/ 212788 w 283844"/>
              <a:gd name="connsiteY3" fmla="*/ 159938 h 472167"/>
              <a:gd name="connsiteX4" fmla="*/ 195739 w 283844"/>
              <a:gd name="connsiteY4" fmla="*/ 82214 h 472167"/>
              <a:gd name="connsiteX5" fmla="*/ 184785 w 283844"/>
              <a:gd name="connsiteY5" fmla="*/ 44781 h 472167"/>
              <a:gd name="connsiteX6" fmla="*/ 81629 w 283844"/>
              <a:gd name="connsiteY6" fmla="*/ 4585 h 472167"/>
              <a:gd name="connsiteX7" fmla="*/ 2096 w 283844"/>
              <a:gd name="connsiteY7" fmla="*/ 4585 h 472167"/>
              <a:gd name="connsiteX8" fmla="*/ 4001 w 283844"/>
              <a:gd name="connsiteY8" fmla="*/ 2299 h 472167"/>
              <a:gd name="connsiteX9" fmla="*/ 83344 w 283844"/>
              <a:gd name="connsiteY9" fmla="*/ 470643 h 472167"/>
              <a:gd name="connsiteX10" fmla="*/ 83344 w 283844"/>
              <a:gd name="connsiteY10" fmla="*/ 470643 h 472167"/>
              <a:gd name="connsiteX11" fmla="*/ 41529 w 283844"/>
              <a:gd name="connsiteY11" fmla="*/ 237281 h 472167"/>
              <a:gd name="connsiteX12" fmla="*/ 476 w 283844"/>
              <a:gd name="connsiteY12" fmla="*/ 2775 h 472167"/>
              <a:gd name="connsiteX13" fmla="*/ 0 w 283844"/>
              <a:gd name="connsiteY13" fmla="*/ 585 h 472167"/>
              <a:gd name="connsiteX14" fmla="*/ 2381 w 283844"/>
              <a:gd name="connsiteY14" fmla="*/ 585 h 472167"/>
              <a:gd name="connsiteX15" fmla="*/ 81915 w 283844"/>
              <a:gd name="connsiteY15" fmla="*/ 585 h 472167"/>
              <a:gd name="connsiteX16" fmla="*/ 196215 w 283844"/>
              <a:gd name="connsiteY16" fmla="*/ 62021 h 472167"/>
              <a:gd name="connsiteX17" fmla="*/ 283845 w 283844"/>
              <a:gd name="connsiteY17" fmla="*/ 470643 h 472167"/>
              <a:gd name="connsiteX18" fmla="*/ 283845 w 283844"/>
              <a:gd name="connsiteY18" fmla="*/ 472167 h 472167"/>
              <a:gd name="connsiteX19" fmla="*/ 282321 w 283844"/>
              <a:gd name="connsiteY19" fmla="*/ 472167 h 472167"/>
              <a:gd name="connsiteX20" fmla="*/ 83344 w 283844"/>
              <a:gd name="connsiteY20" fmla="*/ 470643 h 4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844" h="472167">
                <a:moveTo>
                  <a:pt x="83344" y="470643"/>
                </a:moveTo>
                <a:lnTo>
                  <a:pt x="282321" y="469405"/>
                </a:lnTo>
                <a:lnTo>
                  <a:pt x="281083" y="470929"/>
                </a:lnTo>
                <a:lnTo>
                  <a:pt x="212788" y="159938"/>
                </a:lnTo>
                <a:lnTo>
                  <a:pt x="195739" y="82214"/>
                </a:lnTo>
                <a:cubicBezTo>
                  <a:pt x="193900" y="69276"/>
                  <a:pt x="190210" y="56669"/>
                  <a:pt x="184785" y="44781"/>
                </a:cubicBezTo>
                <a:cubicBezTo>
                  <a:pt x="164211" y="8395"/>
                  <a:pt x="119920" y="2299"/>
                  <a:pt x="81629" y="4585"/>
                </a:cubicBezTo>
                <a:lnTo>
                  <a:pt x="2096" y="4585"/>
                </a:lnTo>
                <a:lnTo>
                  <a:pt x="4001" y="2299"/>
                </a:lnTo>
                <a:cubicBezTo>
                  <a:pt x="24384" y="118790"/>
                  <a:pt x="64294" y="353772"/>
                  <a:pt x="83344" y="470643"/>
                </a:cubicBezTo>
                <a:close/>
                <a:moveTo>
                  <a:pt x="83344" y="470643"/>
                </a:moveTo>
                <a:lnTo>
                  <a:pt x="41529" y="237281"/>
                </a:lnTo>
                <a:lnTo>
                  <a:pt x="476" y="2775"/>
                </a:lnTo>
                <a:lnTo>
                  <a:pt x="0" y="585"/>
                </a:lnTo>
                <a:lnTo>
                  <a:pt x="2381" y="585"/>
                </a:lnTo>
                <a:lnTo>
                  <a:pt x="81915" y="585"/>
                </a:lnTo>
                <a:cubicBezTo>
                  <a:pt x="128302" y="-3130"/>
                  <a:pt x="184785" y="10110"/>
                  <a:pt x="196215" y="62021"/>
                </a:cubicBezTo>
                <a:cubicBezTo>
                  <a:pt x="210503" y="128696"/>
                  <a:pt x="268605" y="399396"/>
                  <a:pt x="283845" y="470643"/>
                </a:cubicBezTo>
                <a:lnTo>
                  <a:pt x="283845" y="472167"/>
                </a:lnTo>
                <a:lnTo>
                  <a:pt x="282321" y="472167"/>
                </a:lnTo>
                <a:lnTo>
                  <a:pt x="83344" y="470643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FA5F3B52-4986-B633-A21C-90152AA85E9D}"/>
              </a:ext>
            </a:extLst>
          </p:cNvPr>
          <p:cNvSpPr/>
          <p:nvPr userDrawn="1"/>
        </p:nvSpPr>
        <p:spPr>
          <a:xfrm>
            <a:off x="10316635" y="1809518"/>
            <a:ext cx="236227" cy="113135"/>
          </a:xfrm>
          <a:custGeom>
            <a:avLst/>
            <a:gdLst>
              <a:gd name="connsiteX0" fmla="*/ 198882 w 198882"/>
              <a:gd name="connsiteY0" fmla="*/ 0 h 95249"/>
              <a:gd name="connsiteX1" fmla="*/ 99441 w 198882"/>
              <a:gd name="connsiteY1" fmla="*/ 95250 h 95249"/>
              <a:gd name="connsiteX2" fmla="*/ 0 w 198882"/>
              <a:gd name="connsiteY2" fmla="*/ 0 h 9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882" h="95249">
                <a:moveTo>
                  <a:pt x="198882" y="0"/>
                </a:moveTo>
                <a:cubicBezTo>
                  <a:pt x="198882" y="0"/>
                  <a:pt x="179832" y="95250"/>
                  <a:pt x="99441" y="95250"/>
                </a:cubicBezTo>
                <a:cubicBezTo>
                  <a:pt x="19050" y="95250"/>
                  <a:pt x="0" y="0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BB955ACD-109E-B782-3CA3-F080E428E20F}"/>
              </a:ext>
            </a:extLst>
          </p:cNvPr>
          <p:cNvSpPr/>
          <p:nvPr userDrawn="1"/>
        </p:nvSpPr>
        <p:spPr>
          <a:xfrm>
            <a:off x="8702982" y="2898676"/>
            <a:ext cx="1099792" cy="1099792"/>
          </a:xfrm>
          <a:custGeom>
            <a:avLst/>
            <a:gdLst>
              <a:gd name="connsiteX0" fmla="*/ 0 w 925925"/>
              <a:gd name="connsiteY0" fmla="*/ 0 h 925925"/>
              <a:gd name="connsiteX1" fmla="*/ 925925 w 925925"/>
              <a:gd name="connsiteY1" fmla="*/ 0 h 925925"/>
              <a:gd name="connsiteX2" fmla="*/ 925925 w 925925"/>
              <a:gd name="connsiteY2" fmla="*/ 925925 h 925925"/>
              <a:gd name="connsiteX3" fmla="*/ 0 w 925925"/>
              <a:gd name="connsiteY3" fmla="*/ 925925 h 92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5925" h="925925">
                <a:moveTo>
                  <a:pt x="0" y="0"/>
                </a:moveTo>
                <a:lnTo>
                  <a:pt x="925925" y="0"/>
                </a:lnTo>
                <a:lnTo>
                  <a:pt x="925925" y="925925"/>
                </a:lnTo>
                <a:lnTo>
                  <a:pt x="0" y="92592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5" name="任意多边形: 形状 94">
            <a:extLst>
              <a:ext uri="{FF2B5EF4-FFF2-40B4-BE49-F238E27FC236}">
                <a16:creationId xmlns:a16="http://schemas.microsoft.com/office/drawing/2014/main" id="{E88DF16C-024C-79BE-5618-4AA962EFC3AC}"/>
              </a:ext>
            </a:extLst>
          </p:cNvPr>
          <p:cNvSpPr/>
          <p:nvPr userDrawn="1"/>
        </p:nvSpPr>
        <p:spPr>
          <a:xfrm>
            <a:off x="8891465" y="3322596"/>
            <a:ext cx="722711" cy="102501"/>
          </a:xfrm>
          <a:custGeom>
            <a:avLst/>
            <a:gdLst>
              <a:gd name="connsiteX0" fmla="*/ 608457 w 608457"/>
              <a:gd name="connsiteY0" fmla="*/ 86296 h 86296"/>
              <a:gd name="connsiteX1" fmla="*/ 0 w 608457"/>
              <a:gd name="connsiteY1" fmla="*/ 86296 h 86296"/>
              <a:gd name="connsiteX2" fmla="*/ 0 w 608457"/>
              <a:gd name="connsiteY2" fmla="*/ 0 h 86296"/>
              <a:gd name="connsiteX3" fmla="*/ 608457 w 608457"/>
              <a:gd name="connsiteY3" fmla="*/ 0 h 86296"/>
              <a:gd name="connsiteX4" fmla="*/ 608457 w 608457"/>
              <a:gd name="connsiteY4" fmla="*/ 0 h 86296"/>
              <a:gd name="connsiteX5" fmla="*/ 608457 w 608457"/>
              <a:gd name="connsiteY5" fmla="*/ 86296 h 8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8457" h="86296">
                <a:moveTo>
                  <a:pt x="608457" y="86296"/>
                </a:moveTo>
                <a:lnTo>
                  <a:pt x="0" y="86296"/>
                </a:lnTo>
                <a:lnTo>
                  <a:pt x="0" y="0"/>
                </a:lnTo>
                <a:lnTo>
                  <a:pt x="608457" y="0"/>
                </a:lnTo>
                <a:lnTo>
                  <a:pt x="608457" y="0"/>
                </a:lnTo>
                <a:lnTo>
                  <a:pt x="608457" y="8629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77322B95-ACAC-85E2-2D88-337A82A6B044}"/>
              </a:ext>
            </a:extLst>
          </p:cNvPr>
          <p:cNvSpPr/>
          <p:nvPr userDrawn="1"/>
        </p:nvSpPr>
        <p:spPr>
          <a:xfrm>
            <a:off x="8931741" y="3403374"/>
            <a:ext cx="642158" cy="380249"/>
          </a:xfrm>
          <a:custGeom>
            <a:avLst/>
            <a:gdLst>
              <a:gd name="connsiteX0" fmla="*/ 540639 w 540639"/>
              <a:gd name="connsiteY0" fmla="*/ 0 h 320135"/>
              <a:gd name="connsiteX1" fmla="*/ 520541 w 540639"/>
              <a:gd name="connsiteY1" fmla="*/ 320135 h 320135"/>
              <a:gd name="connsiteX2" fmla="*/ 20193 w 540639"/>
              <a:gd name="connsiteY2" fmla="*/ 320135 h 320135"/>
              <a:gd name="connsiteX3" fmla="*/ 0 w 540639"/>
              <a:gd name="connsiteY3" fmla="*/ 0 h 320135"/>
              <a:gd name="connsiteX4" fmla="*/ 540639 w 540639"/>
              <a:gd name="connsiteY4" fmla="*/ 0 h 320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639" h="320135">
                <a:moveTo>
                  <a:pt x="540639" y="0"/>
                </a:moveTo>
                <a:lnTo>
                  <a:pt x="520541" y="320135"/>
                </a:lnTo>
                <a:lnTo>
                  <a:pt x="20193" y="320135"/>
                </a:lnTo>
                <a:lnTo>
                  <a:pt x="0" y="0"/>
                </a:lnTo>
                <a:lnTo>
                  <a:pt x="540639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E6E772F6-A76F-ACE9-E687-13385C0B185B}"/>
              </a:ext>
            </a:extLst>
          </p:cNvPr>
          <p:cNvSpPr/>
          <p:nvPr userDrawn="1"/>
        </p:nvSpPr>
        <p:spPr>
          <a:xfrm>
            <a:off x="9176002" y="3285488"/>
            <a:ext cx="153637" cy="153637"/>
          </a:xfrm>
          <a:custGeom>
            <a:avLst/>
            <a:gdLst>
              <a:gd name="connsiteX0" fmla="*/ 129349 w 129349"/>
              <a:gd name="connsiteY0" fmla="*/ 64675 h 129349"/>
              <a:gd name="connsiteX1" fmla="*/ 64675 w 129349"/>
              <a:gd name="connsiteY1" fmla="*/ 129350 h 129349"/>
              <a:gd name="connsiteX2" fmla="*/ 0 w 129349"/>
              <a:gd name="connsiteY2" fmla="*/ 64675 h 129349"/>
              <a:gd name="connsiteX3" fmla="*/ 64675 w 129349"/>
              <a:gd name="connsiteY3" fmla="*/ 0 h 129349"/>
              <a:gd name="connsiteX4" fmla="*/ 129349 w 129349"/>
              <a:gd name="connsiteY4" fmla="*/ 64675 h 1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349" h="129349">
                <a:moveTo>
                  <a:pt x="129349" y="64675"/>
                </a:moveTo>
                <a:cubicBezTo>
                  <a:pt x="129349" y="100393"/>
                  <a:pt x="100393" y="129350"/>
                  <a:pt x="64675" y="129350"/>
                </a:cubicBezTo>
                <a:cubicBezTo>
                  <a:pt x="28956" y="129350"/>
                  <a:pt x="0" y="100394"/>
                  <a:pt x="0" y="64675"/>
                </a:cubicBezTo>
                <a:cubicBezTo>
                  <a:pt x="0" y="28956"/>
                  <a:pt x="28956" y="0"/>
                  <a:pt x="64675" y="0"/>
                </a:cubicBezTo>
                <a:cubicBezTo>
                  <a:pt x="100372" y="52"/>
                  <a:pt x="129297" y="28978"/>
                  <a:pt x="129349" y="6467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99F2A9E3-9D62-5815-E0DD-773E684D0EC1}"/>
              </a:ext>
            </a:extLst>
          </p:cNvPr>
          <p:cNvSpPr/>
          <p:nvPr userDrawn="1"/>
        </p:nvSpPr>
        <p:spPr>
          <a:xfrm>
            <a:off x="9112984" y="3469558"/>
            <a:ext cx="38693" cy="254557"/>
          </a:xfrm>
          <a:custGeom>
            <a:avLst/>
            <a:gdLst>
              <a:gd name="connsiteX0" fmla="*/ 32576 w 32576"/>
              <a:gd name="connsiteY0" fmla="*/ 13527 h 214314"/>
              <a:gd name="connsiteX1" fmla="*/ 32576 w 32576"/>
              <a:gd name="connsiteY1" fmla="*/ 197740 h 214314"/>
              <a:gd name="connsiteX2" fmla="*/ 16384 w 32576"/>
              <a:gd name="connsiteY2" fmla="*/ 214313 h 214314"/>
              <a:gd name="connsiteX3" fmla="*/ 16193 w 32576"/>
              <a:gd name="connsiteY3" fmla="*/ 214314 h 214314"/>
              <a:gd name="connsiteX4" fmla="*/ 13526 w 32576"/>
              <a:gd name="connsiteY4" fmla="*/ 214314 h 214314"/>
              <a:gd name="connsiteX5" fmla="*/ 0 w 32576"/>
              <a:gd name="connsiteY5" fmla="*/ 200598 h 214314"/>
              <a:gd name="connsiteX6" fmla="*/ 0 w 32576"/>
              <a:gd name="connsiteY6" fmla="*/ 200598 h 214314"/>
              <a:gd name="connsiteX7" fmla="*/ 0 w 32576"/>
              <a:gd name="connsiteY7" fmla="*/ 13527 h 214314"/>
              <a:gd name="connsiteX8" fmla="*/ 13526 w 32576"/>
              <a:gd name="connsiteY8" fmla="*/ 1 h 214314"/>
              <a:gd name="connsiteX9" fmla="*/ 18860 w 32576"/>
              <a:gd name="connsiteY9" fmla="*/ 1 h 214314"/>
              <a:gd name="connsiteX10" fmla="*/ 32575 w 32576"/>
              <a:gd name="connsiteY10" fmla="*/ 13335 h 214314"/>
              <a:gd name="connsiteX11" fmla="*/ 32576 w 32576"/>
              <a:gd name="connsiteY11" fmla="*/ 13527 h 21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76" h="214314">
                <a:moveTo>
                  <a:pt x="32576" y="13527"/>
                </a:moveTo>
                <a:lnTo>
                  <a:pt x="32576" y="197740"/>
                </a:lnTo>
                <a:cubicBezTo>
                  <a:pt x="32681" y="206788"/>
                  <a:pt x="25432" y="214208"/>
                  <a:pt x="16384" y="214313"/>
                </a:cubicBezTo>
                <a:cubicBezTo>
                  <a:pt x="16321" y="214314"/>
                  <a:pt x="16257" y="214314"/>
                  <a:pt x="16193" y="214314"/>
                </a:cubicBezTo>
                <a:lnTo>
                  <a:pt x="13526" y="214314"/>
                </a:lnTo>
                <a:cubicBezTo>
                  <a:pt x="6003" y="214262"/>
                  <a:pt x="-52" y="208121"/>
                  <a:pt x="0" y="200598"/>
                </a:cubicBezTo>
                <a:cubicBezTo>
                  <a:pt x="0" y="200598"/>
                  <a:pt x="0" y="200598"/>
                  <a:pt x="0" y="200598"/>
                </a:cubicBezTo>
                <a:lnTo>
                  <a:pt x="0" y="13527"/>
                </a:lnTo>
                <a:cubicBezTo>
                  <a:pt x="52" y="6079"/>
                  <a:pt x="6078" y="53"/>
                  <a:pt x="13526" y="1"/>
                </a:cubicBezTo>
                <a:lnTo>
                  <a:pt x="18860" y="1"/>
                </a:lnTo>
                <a:cubicBezTo>
                  <a:pt x="26329" y="-104"/>
                  <a:pt x="32469" y="5866"/>
                  <a:pt x="32575" y="13335"/>
                </a:cubicBezTo>
                <a:cubicBezTo>
                  <a:pt x="32575" y="13399"/>
                  <a:pt x="32576" y="13463"/>
                  <a:pt x="32576" y="13527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195381FB-87D3-ECAA-03F4-2C39CFF44443}"/>
              </a:ext>
            </a:extLst>
          </p:cNvPr>
          <p:cNvSpPr/>
          <p:nvPr userDrawn="1"/>
        </p:nvSpPr>
        <p:spPr>
          <a:xfrm>
            <a:off x="9233361" y="3469671"/>
            <a:ext cx="38693" cy="254443"/>
          </a:xfrm>
          <a:custGeom>
            <a:avLst/>
            <a:gdLst>
              <a:gd name="connsiteX0" fmla="*/ 32576 w 32576"/>
              <a:gd name="connsiteY0" fmla="*/ 13432 h 214218"/>
              <a:gd name="connsiteX1" fmla="*/ 32576 w 32576"/>
              <a:gd name="connsiteY1" fmla="*/ 197645 h 214218"/>
              <a:gd name="connsiteX2" fmla="*/ 16384 w 32576"/>
              <a:gd name="connsiteY2" fmla="*/ 214218 h 214218"/>
              <a:gd name="connsiteX3" fmla="*/ 16193 w 32576"/>
              <a:gd name="connsiteY3" fmla="*/ 214219 h 214218"/>
              <a:gd name="connsiteX4" fmla="*/ 13526 w 32576"/>
              <a:gd name="connsiteY4" fmla="*/ 214219 h 214218"/>
              <a:gd name="connsiteX5" fmla="*/ 0 w 32576"/>
              <a:gd name="connsiteY5" fmla="*/ 200503 h 214218"/>
              <a:gd name="connsiteX6" fmla="*/ 0 w 32576"/>
              <a:gd name="connsiteY6" fmla="*/ 200503 h 214218"/>
              <a:gd name="connsiteX7" fmla="*/ 0 w 32576"/>
              <a:gd name="connsiteY7" fmla="*/ 13432 h 214218"/>
              <a:gd name="connsiteX8" fmla="*/ 13526 w 32576"/>
              <a:gd name="connsiteY8" fmla="*/ 1 h 214218"/>
              <a:gd name="connsiteX9" fmla="*/ 18860 w 32576"/>
              <a:gd name="connsiteY9" fmla="*/ 1 h 214218"/>
              <a:gd name="connsiteX10" fmla="*/ 32575 w 32576"/>
              <a:gd name="connsiteY10" fmla="*/ 13335 h 214218"/>
              <a:gd name="connsiteX11" fmla="*/ 32576 w 32576"/>
              <a:gd name="connsiteY11" fmla="*/ 13431 h 214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76" h="214218">
                <a:moveTo>
                  <a:pt x="32576" y="13432"/>
                </a:moveTo>
                <a:lnTo>
                  <a:pt x="32576" y="197645"/>
                </a:lnTo>
                <a:cubicBezTo>
                  <a:pt x="32681" y="206693"/>
                  <a:pt x="25432" y="214112"/>
                  <a:pt x="16384" y="214218"/>
                </a:cubicBezTo>
                <a:cubicBezTo>
                  <a:pt x="16321" y="214219"/>
                  <a:pt x="16257" y="214219"/>
                  <a:pt x="16193" y="214219"/>
                </a:cubicBezTo>
                <a:lnTo>
                  <a:pt x="13526" y="214219"/>
                </a:lnTo>
                <a:cubicBezTo>
                  <a:pt x="6003" y="214166"/>
                  <a:pt x="-52" y="208026"/>
                  <a:pt x="0" y="200503"/>
                </a:cubicBezTo>
                <a:cubicBezTo>
                  <a:pt x="0" y="200503"/>
                  <a:pt x="0" y="200503"/>
                  <a:pt x="0" y="200503"/>
                </a:cubicBezTo>
                <a:lnTo>
                  <a:pt x="0" y="13432"/>
                </a:lnTo>
                <a:cubicBezTo>
                  <a:pt x="104" y="6020"/>
                  <a:pt x="6114" y="53"/>
                  <a:pt x="13526" y="1"/>
                </a:cubicBezTo>
                <a:lnTo>
                  <a:pt x="18860" y="1"/>
                </a:lnTo>
                <a:cubicBezTo>
                  <a:pt x="26329" y="-104"/>
                  <a:pt x="32469" y="5866"/>
                  <a:pt x="32575" y="13335"/>
                </a:cubicBezTo>
                <a:cubicBezTo>
                  <a:pt x="32575" y="13367"/>
                  <a:pt x="32576" y="13399"/>
                  <a:pt x="32576" y="13431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FEFAEC10-512B-AE4B-E87D-912B3026A38A}"/>
              </a:ext>
            </a:extLst>
          </p:cNvPr>
          <p:cNvSpPr/>
          <p:nvPr userDrawn="1"/>
        </p:nvSpPr>
        <p:spPr>
          <a:xfrm>
            <a:off x="9353737" y="3469558"/>
            <a:ext cx="38694" cy="254557"/>
          </a:xfrm>
          <a:custGeom>
            <a:avLst/>
            <a:gdLst>
              <a:gd name="connsiteX0" fmla="*/ 32576 w 32577"/>
              <a:gd name="connsiteY0" fmla="*/ 13527 h 214314"/>
              <a:gd name="connsiteX1" fmla="*/ 32576 w 32577"/>
              <a:gd name="connsiteY1" fmla="*/ 197740 h 214314"/>
              <a:gd name="connsiteX2" fmla="*/ 16385 w 32577"/>
              <a:gd name="connsiteY2" fmla="*/ 214313 h 214314"/>
              <a:gd name="connsiteX3" fmla="*/ 16193 w 32577"/>
              <a:gd name="connsiteY3" fmla="*/ 214314 h 214314"/>
              <a:gd name="connsiteX4" fmla="*/ 13526 w 32577"/>
              <a:gd name="connsiteY4" fmla="*/ 214314 h 214314"/>
              <a:gd name="connsiteX5" fmla="*/ 0 w 32577"/>
              <a:gd name="connsiteY5" fmla="*/ 200598 h 214314"/>
              <a:gd name="connsiteX6" fmla="*/ 0 w 32577"/>
              <a:gd name="connsiteY6" fmla="*/ 200598 h 214314"/>
              <a:gd name="connsiteX7" fmla="*/ 1 w 32577"/>
              <a:gd name="connsiteY7" fmla="*/ 13527 h 214314"/>
              <a:gd name="connsiteX8" fmla="*/ 13526 w 32577"/>
              <a:gd name="connsiteY8" fmla="*/ 1 h 214314"/>
              <a:gd name="connsiteX9" fmla="*/ 18860 w 32577"/>
              <a:gd name="connsiteY9" fmla="*/ 1 h 214314"/>
              <a:gd name="connsiteX10" fmla="*/ 32575 w 32577"/>
              <a:gd name="connsiteY10" fmla="*/ 13335 h 214314"/>
              <a:gd name="connsiteX11" fmla="*/ 32576 w 32577"/>
              <a:gd name="connsiteY11" fmla="*/ 13527 h 21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77" h="214314">
                <a:moveTo>
                  <a:pt x="32576" y="13527"/>
                </a:moveTo>
                <a:lnTo>
                  <a:pt x="32576" y="197740"/>
                </a:lnTo>
                <a:cubicBezTo>
                  <a:pt x="32681" y="206788"/>
                  <a:pt x="25432" y="214208"/>
                  <a:pt x="16385" y="214313"/>
                </a:cubicBezTo>
                <a:cubicBezTo>
                  <a:pt x="16321" y="214314"/>
                  <a:pt x="16257" y="214314"/>
                  <a:pt x="16193" y="214314"/>
                </a:cubicBezTo>
                <a:lnTo>
                  <a:pt x="13526" y="214314"/>
                </a:lnTo>
                <a:cubicBezTo>
                  <a:pt x="6004" y="214262"/>
                  <a:pt x="-52" y="208121"/>
                  <a:pt x="0" y="200598"/>
                </a:cubicBezTo>
                <a:cubicBezTo>
                  <a:pt x="0" y="200598"/>
                  <a:pt x="0" y="200598"/>
                  <a:pt x="0" y="200598"/>
                </a:cubicBezTo>
                <a:lnTo>
                  <a:pt x="1" y="13527"/>
                </a:lnTo>
                <a:cubicBezTo>
                  <a:pt x="53" y="6079"/>
                  <a:pt x="6078" y="53"/>
                  <a:pt x="13526" y="1"/>
                </a:cubicBezTo>
                <a:lnTo>
                  <a:pt x="18860" y="1"/>
                </a:lnTo>
                <a:cubicBezTo>
                  <a:pt x="26329" y="-104"/>
                  <a:pt x="32469" y="5866"/>
                  <a:pt x="32575" y="13335"/>
                </a:cubicBezTo>
                <a:cubicBezTo>
                  <a:pt x="32575" y="13399"/>
                  <a:pt x="32576" y="13463"/>
                  <a:pt x="32576" y="13527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1" name="任意多边形: 形状 100">
            <a:extLst>
              <a:ext uri="{FF2B5EF4-FFF2-40B4-BE49-F238E27FC236}">
                <a16:creationId xmlns:a16="http://schemas.microsoft.com/office/drawing/2014/main" id="{F2775329-B52C-AE81-122F-185B91B7E720}"/>
              </a:ext>
            </a:extLst>
          </p:cNvPr>
          <p:cNvSpPr/>
          <p:nvPr userDrawn="1"/>
        </p:nvSpPr>
        <p:spPr>
          <a:xfrm>
            <a:off x="9042049" y="3118952"/>
            <a:ext cx="421543" cy="237132"/>
          </a:xfrm>
          <a:custGeom>
            <a:avLst/>
            <a:gdLst>
              <a:gd name="connsiteX0" fmla="*/ 354902 w 354901"/>
              <a:gd name="connsiteY0" fmla="*/ 199644 h 199643"/>
              <a:gd name="connsiteX1" fmla="*/ 326327 w 354901"/>
              <a:gd name="connsiteY1" fmla="*/ 199644 h 199643"/>
              <a:gd name="connsiteX2" fmla="*/ 326327 w 354901"/>
              <a:gd name="connsiteY2" fmla="*/ 28575 h 199643"/>
              <a:gd name="connsiteX3" fmla="*/ 28575 w 354901"/>
              <a:gd name="connsiteY3" fmla="*/ 28575 h 199643"/>
              <a:gd name="connsiteX4" fmla="*/ 28575 w 354901"/>
              <a:gd name="connsiteY4" fmla="*/ 199644 h 199643"/>
              <a:gd name="connsiteX5" fmla="*/ 0 w 354901"/>
              <a:gd name="connsiteY5" fmla="*/ 199644 h 199643"/>
              <a:gd name="connsiteX6" fmla="*/ 0 w 354901"/>
              <a:gd name="connsiteY6" fmla="*/ 0 h 199643"/>
              <a:gd name="connsiteX7" fmla="*/ 354902 w 354901"/>
              <a:gd name="connsiteY7" fmla="*/ 0 h 199643"/>
              <a:gd name="connsiteX8" fmla="*/ 354902 w 354901"/>
              <a:gd name="connsiteY8" fmla="*/ 199644 h 199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4901" h="199643">
                <a:moveTo>
                  <a:pt x="354902" y="199644"/>
                </a:moveTo>
                <a:lnTo>
                  <a:pt x="326327" y="199644"/>
                </a:lnTo>
                <a:lnTo>
                  <a:pt x="326327" y="28575"/>
                </a:lnTo>
                <a:lnTo>
                  <a:pt x="28575" y="28575"/>
                </a:lnTo>
                <a:lnTo>
                  <a:pt x="28575" y="199644"/>
                </a:lnTo>
                <a:lnTo>
                  <a:pt x="0" y="199644"/>
                </a:lnTo>
                <a:lnTo>
                  <a:pt x="0" y="0"/>
                </a:lnTo>
                <a:lnTo>
                  <a:pt x="354902" y="0"/>
                </a:lnTo>
                <a:lnTo>
                  <a:pt x="354902" y="19964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E0D24DC2-AB45-724E-1B44-E5113E100F3A}"/>
              </a:ext>
            </a:extLst>
          </p:cNvPr>
          <p:cNvSpPr/>
          <p:nvPr userDrawn="1"/>
        </p:nvSpPr>
        <p:spPr>
          <a:xfrm rot="18737400">
            <a:off x="9622885" y="2719154"/>
            <a:ext cx="359545" cy="359545"/>
          </a:xfrm>
          <a:custGeom>
            <a:avLst/>
            <a:gdLst>
              <a:gd name="connsiteX0" fmla="*/ 302704 w 302704"/>
              <a:gd name="connsiteY0" fmla="*/ 151352 h 302704"/>
              <a:gd name="connsiteX1" fmla="*/ 151352 w 302704"/>
              <a:gd name="connsiteY1" fmla="*/ 302705 h 302704"/>
              <a:gd name="connsiteX2" fmla="*/ 0 w 302704"/>
              <a:gd name="connsiteY2" fmla="*/ 151352 h 302704"/>
              <a:gd name="connsiteX3" fmla="*/ 151352 w 302704"/>
              <a:gd name="connsiteY3" fmla="*/ 0 h 302704"/>
              <a:gd name="connsiteX4" fmla="*/ 302704 w 302704"/>
              <a:gd name="connsiteY4" fmla="*/ 151352 h 302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704" h="302704">
                <a:moveTo>
                  <a:pt x="302704" y="151352"/>
                </a:moveTo>
                <a:cubicBezTo>
                  <a:pt x="302704" y="234942"/>
                  <a:pt x="234942" y="302705"/>
                  <a:pt x="151352" y="302705"/>
                </a:cubicBezTo>
                <a:cubicBezTo>
                  <a:pt x="67762" y="302705"/>
                  <a:pt x="0" y="234942"/>
                  <a:pt x="0" y="151352"/>
                </a:cubicBezTo>
                <a:cubicBezTo>
                  <a:pt x="0" y="67763"/>
                  <a:pt x="67762" y="0"/>
                  <a:pt x="151352" y="0"/>
                </a:cubicBezTo>
                <a:cubicBezTo>
                  <a:pt x="234942" y="0"/>
                  <a:pt x="302704" y="67763"/>
                  <a:pt x="302704" y="151352"/>
                </a:cubicBez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3" name="任意多边形: 形状 102">
            <a:extLst>
              <a:ext uri="{FF2B5EF4-FFF2-40B4-BE49-F238E27FC236}">
                <a16:creationId xmlns:a16="http://schemas.microsoft.com/office/drawing/2014/main" id="{BA706594-85A8-3B45-6C6B-58E5B632EDBD}"/>
              </a:ext>
            </a:extLst>
          </p:cNvPr>
          <p:cNvSpPr/>
          <p:nvPr userDrawn="1"/>
        </p:nvSpPr>
        <p:spPr>
          <a:xfrm>
            <a:off x="9745994" y="2810315"/>
            <a:ext cx="113233" cy="177025"/>
          </a:xfrm>
          <a:custGeom>
            <a:avLst/>
            <a:gdLst>
              <a:gd name="connsiteX0" fmla="*/ 79140 w 95332"/>
              <a:gd name="connsiteY0" fmla="*/ 58676 h 149039"/>
              <a:gd name="connsiteX1" fmla="*/ 94761 w 95332"/>
              <a:gd name="connsiteY1" fmla="*/ 95918 h 149039"/>
              <a:gd name="connsiteX2" fmla="*/ 41964 w 95332"/>
              <a:gd name="connsiteY2" fmla="*/ 149039 h 149039"/>
              <a:gd name="connsiteX3" fmla="*/ 4274 w 95332"/>
              <a:gd name="connsiteY3" fmla="*/ 133447 h 149039"/>
              <a:gd name="connsiteX4" fmla="*/ 2871 w 95332"/>
              <a:gd name="connsiteY4" fmla="*/ 116397 h 149039"/>
              <a:gd name="connsiteX5" fmla="*/ 19920 w 95332"/>
              <a:gd name="connsiteY5" fmla="*/ 114994 h 149039"/>
              <a:gd name="connsiteX6" fmla="*/ 21324 w 95332"/>
              <a:gd name="connsiteY6" fmla="*/ 116397 h 149039"/>
              <a:gd name="connsiteX7" fmla="*/ 41612 w 95332"/>
              <a:gd name="connsiteY7" fmla="*/ 124779 h 149039"/>
              <a:gd name="connsiteX8" fmla="*/ 62090 w 95332"/>
              <a:gd name="connsiteY8" fmla="*/ 116397 h 149039"/>
              <a:gd name="connsiteX9" fmla="*/ 70663 w 95332"/>
              <a:gd name="connsiteY9" fmla="*/ 95919 h 149039"/>
              <a:gd name="connsiteX10" fmla="*/ 62090 w 95332"/>
              <a:gd name="connsiteY10" fmla="*/ 75726 h 149039"/>
              <a:gd name="connsiteX11" fmla="*/ 41802 w 95332"/>
              <a:gd name="connsiteY11" fmla="*/ 67153 h 149039"/>
              <a:gd name="connsiteX12" fmla="*/ 33039 w 95332"/>
              <a:gd name="connsiteY12" fmla="*/ 63343 h 149039"/>
              <a:gd name="connsiteX13" fmla="*/ 33039 w 95332"/>
              <a:gd name="connsiteY13" fmla="*/ 63343 h 149039"/>
              <a:gd name="connsiteX14" fmla="*/ 33039 w 95332"/>
              <a:gd name="connsiteY14" fmla="*/ 46198 h 149039"/>
              <a:gd name="connsiteX15" fmla="*/ 54756 w 95332"/>
              <a:gd name="connsiteY15" fmla="*/ 24100 h 149039"/>
              <a:gd name="connsiteX16" fmla="*/ 20180 w 95332"/>
              <a:gd name="connsiteY16" fmla="*/ 24100 h 149039"/>
              <a:gd name="connsiteX17" fmla="*/ 9204 w 95332"/>
              <a:gd name="connsiteY17" fmla="*/ 10978 h 149039"/>
              <a:gd name="connsiteX18" fmla="*/ 20180 w 95332"/>
              <a:gd name="connsiteY18" fmla="*/ 2 h 149039"/>
              <a:gd name="connsiteX19" fmla="*/ 83141 w 95332"/>
              <a:gd name="connsiteY19" fmla="*/ 2 h 149039"/>
              <a:gd name="connsiteX20" fmla="*/ 95331 w 95332"/>
              <a:gd name="connsiteY20" fmla="*/ 11811 h 149039"/>
              <a:gd name="connsiteX21" fmla="*/ 95333 w 95332"/>
              <a:gd name="connsiteY21" fmla="*/ 11908 h 149039"/>
              <a:gd name="connsiteX22" fmla="*/ 93809 w 95332"/>
              <a:gd name="connsiteY22" fmla="*/ 17623 h 149039"/>
              <a:gd name="connsiteX23" fmla="*/ 91713 w 95332"/>
              <a:gd name="connsiteY23" fmla="*/ 20671 h 149039"/>
              <a:gd name="connsiteX24" fmla="*/ 64757 w 95332"/>
              <a:gd name="connsiteY24" fmla="*/ 48389 h 149039"/>
              <a:gd name="connsiteX25" fmla="*/ 79140 w 95332"/>
              <a:gd name="connsiteY25" fmla="*/ 58676 h 14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5332" h="149039">
                <a:moveTo>
                  <a:pt x="79140" y="58676"/>
                </a:moveTo>
                <a:cubicBezTo>
                  <a:pt x="89170" y="68466"/>
                  <a:pt x="94805" y="81902"/>
                  <a:pt x="94761" y="95918"/>
                </a:cubicBezTo>
                <a:cubicBezTo>
                  <a:pt x="94851" y="125167"/>
                  <a:pt x="71213" y="148950"/>
                  <a:pt x="41964" y="149039"/>
                </a:cubicBezTo>
                <a:cubicBezTo>
                  <a:pt x="27823" y="149083"/>
                  <a:pt x="14252" y="143468"/>
                  <a:pt x="4274" y="133447"/>
                </a:cubicBezTo>
                <a:cubicBezTo>
                  <a:pt x="-822" y="129126"/>
                  <a:pt x="-1450" y="121493"/>
                  <a:pt x="2871" y="116397"/>
                </a:cubicBezTo>
                <a:cubicBezTo>
                  <a:pt x="7191" y="111302"/>
                  <a:pt x="14825" y="110673"/>
                  <a:pt x="19920" y="114994"/>
                </a:cubicBezTo>
                <a:cubicBezTo>
                  <a:pt x="20426" y="115423"/>
                  <a:pt x="20895" y="115892"/>
                  <a:pt x="21324" y="116397"/>
                </a:cubicBezTo>
                <a:cubicBezTo>
                  <a:pt x="26700" y="121781"/>
                  <a:pt x="34003" y="124798"/>
                  <a:pt x="41612" y="124779"/>
                </a:cubicBezTo>
                <a:cubicBezTo>
                  <a:pt x="49287" y="124849"/>
                  <a:pt x="56667" y="121828"/>
                  <a:pt x="62090" y="116397"/>
                </a:cubicBezTo>
                <a:cubicBezTo>
                  <a:pt x="67591" y="111005"/>
                  <a:pt x="70682" y="103621"/>
                  <a:pt x="70663" y="95919"/>
                </a:cubicBezTo>
                <a:cubicBezTo>
                  <a:pt x="70693" y="88297"/>
                  <a:pt x="67594" y="80998"/>
                  <a:pt x="62090" y="75726"/>
                </a:cubicBezTo>
                <a:cubicBezTo>
                  <a:pt x="56745" y="70272"/>
                  <a:pt x="49439" y="67185"/>
                  <a:pt x="41802" y="67153"/>
                </a:cubicBezTo>
                <a:cubicBezTo>
                  <a:pt x="38444" y="67335"/>
                  <a:pt x="35196" y="65923"/>
                  <a:pt x="33039" y="63343"/>
                </a:cubicBezTo>
                <a:cubicBezTo>
                  <a:pt x="33039" y="63343"/>
                  <a:pt x="33039" y="63343"/>
                  <a:pt x="33039" y="63343"/>
                </a:cubicBezTo>
                <a:cubicBezTo>
                  <a:pt x="28393" y="58572"/>
                  <a:pt x="28393" y="50968"/>
                  <a:pt x="33039" y="46198"/>
                </a:cubicBezTo>
                <a:lnTo>
                  <a:pt x="54756" y="24100"/>
                </a:lnTo>
                <a:lnTo>
                  <a:pt x="20180" y="24100"/>
                </a:lnTo>
                <a:cubicBezTo>
                  <a:pt x="13526" y="23508"/>
                  <a:pt x="8611" y="17633"/>
                  <a:pt x="9204" y="10978"/>
                </a:cubicBezTo>
                <a:cubicBezTo>
                  <a:pt x="9723" y="5145"/>
                  <a:pt x="14347" y="521"/>
                  <a:pt x="20180" y="2"/>
                </a:cubicBezTo>
                <a:lnTo>
                  <a:pt x="83141" y="2"/>
                </a:lnTo>
                <a:cubicBezTo>
                  <a:pt x="89768" y="-104"/>
                  <a:pt x="95226" y="5183"/>
                  <a:pt x="95331" y="11811"/>
                </a:cubicBezTo>
                <a:cubicBezTo>
                  <a:pt x="95332" y="11843"/>
                  <a:pt x="95332" y="11876"/>
                  <a:pt x="95333" y="11908"/>
                </a:cubicBezTo>
                <a:cubicBezTo>
                  <a:pt x="95279" y="13906"/>
                  <a:pt x="94757" y="15863"/>
                  <a:pt x="93809" y="17623"/>
                </a:cubicBezTo>
                <a:cubicBezTo>
                  <a:pt x="93244" y="18725"/>
                  <a:pt x="92540" y="19749"/>
                  <a:pt x="91713" y="20671"/>
                </a:cubicBezTo>
                <a:lnTo>
                  <a:pt x="64757" y="48389"/>
                </a:lnTo>
                <a:cubicBezTo>
                  <a:pt x="70164" y="50870"/>
                  <a:pt x="75045" y="54361"/>
                  <a:pt x="79140" y="5867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3DB9A48C-B761-5CE0-C82A-40E53FF3F0A1}"/>
              </a:ext>
            </a:extLst>
          </p:cNvPr>
          <p:cNvSpPr/>
          <p:nvPr userDrawn="1"/>
        </p:nvSpPr>
        <p:spPr>
          <a:xfrm>
            <a:off x="10460619" y="2189464"/>
            <a:ext cx="542465" cy="650219"/>
          </a:xfrm>
          <a:custGeom>
            <a:avLst/>
            <a:gdLst>
              <a:gd name="connsiteX0" fmla="*/ 124238 w 456706"/>
              <a:gd name="connsiteY0" fmla="*/ 47119 h 547425"/>
              <a:gd name="connsiteX1" fmla="*/ 454375 w 456706"/>
              <a:gd name="connsiteY1" fmla="*/ 354586 h 547425"/>
              <a:gd name="connsiteX2" fmla="*/ 341027 w 456706"/>
              <a:gd name="connsiteY2" fmla="*/ 547372 h 547425"/>
              <a:gd name="connsiteX3" fmla="*/ 11653 w 456706"/>
              <a:gd name="connsiteY3" fmla="*/ 82171 h 547425"/>
              <a:gd name="connsiteX4" fmla="*/ 124238 w 456706"/>
              <a:gd name="connsiteY4" fmla="*/ 47119 h 54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06" h="547425">
                <a:moveTo>
                  <a:pt x="124238" y="47119"/>
                </a:moveTo>
                <a:cubicBezTo>
                  <a:pt x="199295" y="101126"/>
                  <a:pt x="439230" y="318391"/>
                  <a:pt x="454375" y="354586"/>
                </a:cubicBezTo>
                <a:cubicBezTo>
                  <a:pt x="472568" y="397639"/>
                  <a:pt x="379508" y="550706"/>
                  <a:pt x="341027" y="547372"/>
                </a:cubicBezTo>
                <a:cubicBezTo>
                  <a:pt x="241586" y="538704"/>
                  <a:pt x="67469" y="225522"/>
                  <a:pt x="11653" y="82171"/>
                </a:cubicBezTo>
                <a:cubicBezTo>
                  <a:pt x="-15684" y="12067"/>
                  <a:pt x="-1301" y="-43273"/>
                  <a:pt x="124238" y="4711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5" name="任意多边形: 形状 104">
            <a:extLst>
              <a:ext uri="{FF2B5EF4-FFF2-40B4-BE49-F238E27FC236}">
                <a16:creationId xmlns:a16="http://schemas.microsoft.com/office/drawing/2014/main" id="{C24E66BC-B4B9-E6A8-ADC6-29209078952A}"/>
              </a:ext>
            </a:extLst>
          </p:cNvPr>
          <p:cNvSpPr/>
          <p:nvPr userDrawn="1"/>
        </p:nvSpPr>
        <p:spPr>
          <a:xfrm>
            <a:off x="10767153" y="2219016"/>
            <a:ext cx="306534" cy="623395"/>
          </a:xfrm>
          <a:custGeom>
            <a:avLst/>
            <a:gdLst>
              <a:gd name="connsiteX0" fmla="*/ 69523 w 258074"/>
              <a:gd name="connsiteY0" fmla="*/ 2904 h 524842"/>
              <a:gd name="connsiteX1" fmla="*/ 258023 w 258074"/>
              <a:gd name="connsiteY1" fmla="*/ 153018 h 524842"/>
              <a:gd name="connsiteX2" fmla="*/ 161249 w 258074"/>
              <a:gd name="connsiteY2" fmla="*/ 502109 h 524842"/>
              <a:gd name="connsiteX3" fmla="*/ 39318 w 258074"/>
              <a:gd name="connsiteY3" fmla="*/ 496912 h 524842"/>
              <a:gd name="connsiteX4" fmla="*/ 24470 w 258074"/>
              <a:gd name="connsiteY4" fmla="*/ 474582 h 524842"/>
              <a:gd name="connsiteX5" fmla="*/ 69523 w 258074"/>
              <a:gd name="connsiteY5" fmla="*/ 2904 h 52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8074" h="524842">
                <a:moveTo>
                  <a:pt x="69523" y="2904"/>
                </a:moveTo>
                <a:cubicBezTo>
                  <a:pt x="91050" y="-20718"/>
                  <a:pt x="261452" y="106155"/>
                  <a:pt x="258023" y="153018"/>
                </a:cubicBezTo>
                <a:cubicBezTo>
                  <a:pt x="245546" y="325420"/>
                  <a:pt x="192682" y="471820"/>
                  <a:pt x="161249" y="502109"/>
                </a:cubicBezTo>
                <a:cubicBezTo>
                  <a:pt x="126144" y="534344"/>
                  <a:pt x="71554" y="532017"/>
                  <a:pt x="39318" y="496912"/>
                </a:cubicBezTo>
                <a:cubicBezTo>
                  <a:pt x="33236" y="490288"/>
                  <a:pt x="28226" y="482753"/>
                  <a:pt x="24470" y="474582"/>
                </a:cubicBezTo>
                <a:cubicBezTo>
                  <a:pt x="-13249" y="395715"/>
                  <a:pt x="-13915" y="94249"/>
                  <a:pt x="69523" y="290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6" name="任意多边形: 形状 105">
            <a:extLst>
              <a:ext uri="{FF2B5EF4-FFF2-40B4-BE49-F238E27FC236}">
                <a16:creationId xmlns:a16="http://schemas.microsoft.com/office/drawing/2014/main" id="{0281AECC-9C40-AA80-E696-B026A118FAE6}"/>
              </a:ext>
            </a:extLst>
          </p:cNvPr>
          <p:cNvSpPr/>
          <p:nvPr userDrawn="1"/>
        </p:nvSpPr>
        <p:spPr>
          <a:xfrm>
            <a:off x="10765804" y="2391240"/>
            <a:ext cx="18224" cy="275977"/>
          </a:xfrm>
          <a:custGeom>
            <a:avLst/>
            <a:gdLst>
              <a:gd name="connsiteX0" fmla="*/ 7223 w 15343"/>
              <a:gd name="connsiteY0" fmla="*/ 232143 h 232348"/>
              <a:gd name="connsiteX1" fmla="*/ 12747 w 15343"/>
              <a:gd name="connsiteY1" fmla="*/ 2019 h 232348"/>
              <a:gd name="connsiteX2" fmla="*/ 15319 w 15343"/>
              <a:gd name="connsiteY2" fmla="*/ 495 h 232348"/>
              <a:gd name="connsiteX3" fmla="*/ 9795 w 15343"/>
              <a:gd name="connsiteY3" fmla="*/ 231381 h 232348"/>
              <a:gd name="connsiteX4" fmla="*/ 7223 w 15343"/>
              <a:gd name="connsiteY4" fmla="*/ 232143 h 23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43" h="232348">
                <a:moveTo>
                  <a:pt x="7223" y="232143"/>
                </a:moveTo>
                <a:cubicBezTo>
                  <a:pt x="-11827" y="136893"/>
                  <a:pt x="12842" y="2209"/>
                  <a:pt x="12747" y="2019"/>
                </a:cubicBezTo>
                <a:cubicBezTo>
                  <a:pt x="12747" y="114"/>
                  <a:pt x="15224" y="-553"/>
                  <a:pt x="15319" y="495"/>
                </a:cubicBezTo>
                <a:cubicBezTo>
                  <a:pt x="15986" y="19545"/>
                  <a:pt x="3032" y="160705"/>
                  <a:pt x="9795" y="231381"/>
                </a:cubicBezTo>
                <a:cubicBezTo>
                  <a:pt x="9795" y="231667"/>
                  <a:pt x="7318" y="232809"/>
                  <a:pt x="7223" y="232143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7" name="任意多边形: 形状 106">
            <a:extLst>
              <a:ext uri="{FF2B5EF4-FFF2-40B4-BE49-F238E27FC236}">
                <a16:creationId xmlns:a16="http://schemas.microsoft.com/office/drawing/2014/main" id="{5EF6B3BF-A09B-E7A4-D305-ED9E8EB4B4A3}"/>
              </a:ext>
            </a:extLst>
          </p:cNvPr>
          <p:cNvSpPr/>
          <p:nvPr userDrawn="1"/>
        </p:nvSpPr>
        <p:spPr>
          <a:xfrm>
            <a:off x="10795478" y="2071157"/>
            <a:ext cx="321294" cy="385370"/>
          </a:xfrm>
          <a:custGeom>
            <a:avLst/>
            <a:gdLst>
              <a:gd name="connsiteX0" fmla="*/ 270466 w 270500"/>
              <a:gd name="connsiteY0" fmla="*/ 151296 h 324447"/>
              <a:gd name="connsiteX1" fmla="*/ 201410 w 270500"/>
              <a:gd name="connsiteY1" fmla="*/ 321031 h 324447"/>
              <a:gd name="connsiteX2" fmla="*/ 1385 w 270500"/>
              <a:gd name="connsiteY2" fmla="*/ 240354 h 324447"/>
              <a:gd name="connsiteX3" fmla="*/ 50724 w 270500"/>
              <a:gd name="connsiteY3" fmla="*/ 6801 h 324447"/>
              <a:gd name="connsiteX4" fmla="*/ 270466 w 270500"/>
              <a:gd name="connsiteY4" fmla="*/ 151296 h 32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500" h="324447">
                <a:moveTo>
                  <a:pt x="270466" y="151296"/>
                </a:moveTo>
                <a:cubicBezTo>
                  <a:pt x="267609" y="201302"/>
                  <a:pt x="221793" y="301124"/>
                  <a:pt x="201410" y="321031"/>
                </a:cubicBezTo>
                <a:cubicBezTo>
                  <a:pt x="181026" y="340938"/>
                  <a:pt x="8719" y="268548"/>
                  <a:pt x="1385" y="240354"/>
                </a:cubicBezTo>
                <a:cubicBezTo>
                  <a:pt x="-5949" y="212160"/>
                  <a:pt x="16625" y="44711"/>
                  <a:pt x="50724" y="6801"/>
                </a:cubicBezTo>
                <a:cubicBezTo>
                  <a:pt x="84824" y="-31108"/>
                  <a:pt x="273419" y="99480"/>
                  <a:pt x="270466" y="15129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7CA130EA-503D-F45B-8966-6F91297EEC96}"/>
              </a:ext>
            </a:extLst>
          </p:cNvPr>
          <p:cNvSpPr/>
          <p:nvPr userDrawn="1"/>
        </p:nvSpPr>
        <p:spPr>
          <a:xfrm>
            <a:off x="10657161" y="2058705"/>
            <a:ext cx="220426" cy="266878"/>
          </a:xfrm>
          <a:custGeom>
            <a:avLst/>
            <a:gdLst>
              <a:gd name="connsiteX0" fmla="*/ 116406 w 185579"/>
              <a:gd name="connsiteY0" fmla="*/ 221691 h 224687"/>
              <a:gd name="connsiteX1" fmla="*/ 61828 w 185579"/>
              <a:gd name="connsiteY1" fmla="*/ 114058 h 224687"/>
              <a:gd name="connsiteX2" fmla="*/ 4678 w 185579"/>
              <a:gd name="connsiteY2" fmla="*/ 5473 h 224687"/>
              <a:gd name="connsiteX3" fmla="*/ 164793 w 185579"/>
              <a:gd name="connsiteY3" fmla="*/ 105581 h 224687"/>
              <a:gd name="connsiteX4" fmla="*/ 170032 w 185579"/>
              <a:gd name="connsiteY4" fmla="*/ 210356 h 224687"/>
              <a:gd name="connsiteX5" fmla="*/ 116406 w 185579"/>
              <a:gd name="connsiteY5" fmla="*/ 221691 h 22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79" h="224687">
                <a:moveTo>
                  <a:pt x="116406" y="221691"/>
                </a:moveTo>
                <a:cubicBezTo>
                  <a:pt x="103536" y="183353"/>
                  <a:pt x="85150" y="147095"/>
                  <a:pt x="61828" y="114058"/>
                </a:cubicBezTo>
                <a:cubicBezTo>
                  <a:pt x="32586" y="75958"/>
                  <a:pt x="-15134" y="22047"/>
                  <a:pt x="4678" y="5473"/>
                </a:cubicBezTo>
                <a:cubicBezTo>
                  <a:pt x="45826" y="-28341"/>
                  <a:pt x="164793" y="105581"/>
                  <a:pt x="164793" y="105581"/>
                </a:cubicBezTo>
                <a:cubicBezTo>
                  <a:pt x="164793" y="105581"/>
                  <a:pt x="207846" y="173018"/>
                  <a:pt x="170032" y="210356"/>
                </a:cubicBezTo>
                <a:cubicBezTo>
                  <a:pt x="155685" y="223869"/>
                  <a:pt x="134994" y="228243"/>
                  <a:pt x="116406" y="22169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9" name="任意多边形: 形状 108">
            <a:extLst>
              <a:ext uri="{FF2B5EF4-FFF2-40B4-BE49-F238E27FC236}">
                <a16:creationId xmlns:a16="http://schemas.microsoft.com/office/drawing/2014/main" id="{FCC17B34-960E-4204-CA0C-3EAACE871B0A}"/>
              </a:ext>
            </a:extLst>
          </p:cNvPr>
          <p:cNvSpPr/>
          <p:nvPr userDrawn="1"/>
        </p:nvSpPr>
        <p:spPr>
          <a:xfrm>
            <a:off x="10747908" y="2015991"/>
            <a:ext cx="161557" cy="185995"/>
          </a:xfrm>
          <a:custGeom>
            <a:avLst/>
            <a:gdLst>
              <a:gd name="connsiteX0" fmla="*/ 91440 w 136016"/>
              <a:gd name="connsiteY0" fmla="*/ 156591 h 156591"/>
              <a:gd name="connsiteX1" fmla="*/ 136017 w 136016"/>
              <a:gd name="connsiteY1" fmla="*/ 129064 h 156591"/>
              <a:gd name="connsiteX2" fmla="*/ 56388 w 136016"/>
              <a:gd name="connsiteY2" fmla="*/ 0 h 156591"/>
              <a:gd name="connsiteX3" fmla="*/ 0 w 136016"/>
              <a:gd name="connsiteY3" fmla="*/ 34862 h 156591"/>
              <a:gd name="connsiteX4" fmla="*/ 91440 w 136016"/>
              <a:gd name="connsiteY4" fmla="*/ 156591 h 1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016" h="156591">
                <a:moveTo>
                  <a:pt x="91440" y="156591"/>
                </a:moveTo>
                <a:lnTo>
                  <a:pt x="136017" y="129064"/>
                </a:lnTo>
                <a:lnTo>
                  <a:pt x="56388" y="0"/>
                </a:lnTo>
                <a:lnTo>
                  <a:pt x="0" y="34862"/>
                </a:lnTo>
                <a:lnTo>
                  <a:pt x="91440" y="15659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0" name="任意多边形: 形状 109">
            <a:extLst>
              <a:ext uri="{FF2B5EF4-FFF2-40B4-BE49-F238E27FC236}">
                <a16:creationId xmlns:a16="http://schemas.microsoft.com/office/drawing/2014/main" id="{B504716E-DFBE-B976-1013-0757D0A13339}"/>
              </a:ext>
            </a:extLst>
          </p:cNvPr>
          <p:cNvSpPr/>
          <p:nvPr userDrawn="1"/>
        </p:nvSpPr>
        <p:spPr>
          <a:xfrm>
            <a:off x="10748023" y="2015991"/>
            <a:ext cx="161444" cy="185995"/>
          </a:xfrm>
          <a:custGeom>
            <a:avLst/>
            <a:gdLst>
              <a:gd name="connsiteX0" fmla="*/ 0 w 135921"/>
              <a:gd name="connsiteY0" fmla="*/ 34862 h 156591"/>
              <a:gd name="connsiteX1" fmla="*/ 34766 w 135921"/>
              <a:gd name="connsiteY1" fmla="*/ 81248 h 156591"/>
              <a:gd name="connsiteX2" fmla="*/ 91440 w 135921"/>
              <a:gd name="connsiteY2" fmla="*/ 156591 h 156591"/>
              <a:gd name="connsiteX3" fmla="*/ 135922 w 135921"/>
              <a:gd name="connsiteY3" fmla="*/ 129064 h 156591"/>
              <a:gd name="connsiteX4" fmla="*/ 56388 w 135921"/>
              <a:gd name="connsiteY4" fmla="*/ 0 h 156591"/>
              <a:gd name="connsiteX5" fmla="*/ 0 w 135921"/>
              <a:gd name="connsiteY5" fmla="*/ 34862 h 1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921" h="156591">
                <a:moveTo>
                  <a:pt x="0" y="34862"/>
                </a:moveTo>
                <a:lnTo>
                  <a:pt x="34766" y="81248"/>
                </a:lnTo>
                <a:lnTo>
                  <a:pt x="91440" y="156591"/>
                </a:lnTo>
                <a:lnTo>
                  <a:pt x="135922" y="129064"/>
                </a:lnTo>
                <a:lnTo>
                  <a:pt x="56388" y="0"/>
                </a:lnTo>
                <a:lnTo>
                  <a:pt x="0" y="3486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1" name="任意多边形: 形状 110">
            <a:extLst>
              <a:ext uri="{FF2B5EF4-FFF2-40B4-BE49-F238E27FC236}">
                <a16:creationId xmlns:a16="http://schemas.microsoft.com/office/drawing/2014/main" id="{58325E8F-9365-7309-4804-42915FA6FA89}"/>
              </a:ext>
            </a:extLst>
          </p:cNvPr>
          <p:cNvSpPr/>
          <p:nvPr userDrawn="1"/>
        </p:nvSpPr>
        <p:spPr>
          <a:xfrm>
            <a:off x="10748023" y="2015991"/>
            <a:ext cx="102953" cy="96504"/>
          </a:xfrm>
          <a:custGeom>
            <a:avLst/>
            <a:gdLst>
              <a:gd name="connsiteX0" fmla="*/ 0 w 86677"/>
              <a:gd name="connsiteY0" fmla="*/ 34862 h 81248"/>
              <a:gd name="connsiteX1" fmla="*/ 34766 w 86677"/>
              <a:gd name="connsiteY1" fmla="*/ 81248 h 81248"/>
              <a:gd name="connsiteX2" fmla="*/ 86678 w 86677"/>
              <a:gd name="connsiteY2" fmla="*/ 49244 h 81248"/>
              <a:gd name="connsiteX3" fmla="*/ 56388 w 86677"/>
              <a:gd name="connsiteY3" fmla="*/ 0 h 81248"/>
              <a:gd name="connsiteX4" fmla="*/ 0 w 86677"/>
              <a:gd name="connsiteY4" fmla="*/ 34862 h 8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77" h="81248">
                <a:moveTo>
                  <a:pt x="0" y="34862"/>
                </a:moveTo>
                <a:lnTo>
                  <a:pt x="34766" y="81248"/>
                </a:lnTo>
                <a:lnTo>
                  <a:pt x="86678" y="49244"/>
                </a:lnTo>
                <a:lnTo>
                  <a:pt x="56388" y="0"/>
                </a:lnTo>
                <a:lnTo>
                  <a:pt x="0" y="34862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D972AC4D-EC0A-E3DD-3488-704551EC3DFA}"/>
              </a:ext>
            </a:extLst>
          </p:cNvPr>
          <p:cNvSpPr/>
          <p:nvPr userDrawn="1"/>
        </p:nvSpPr>
        <p:spPr>
          <a:xfrm rot="8883315">
            <a:off x="10725523" y="2012722"/>
            <a:ext cx="98028" cy="74455"/>
          </a:xfrm>
          <a:custGeom>
            <a:avLst/>
            <a:gdLst>
              <a:gd name="connsiteX0" fmla="*/ 0 w 82531"/>
              <a:gd name="connsiteY0" fmla="*/ 2 h 62685"/>
              <a:gd name="connsiteX1" fmla="*/ 82531 w 82531"/>
              <a:gd name="connsiteY1" fmla="*/ 2 h 62685"/>
              <a:gd name="connsiteX2" fmla="*/ 82531 w 82531"/>
              <a:gd name="connsiteY2" fmla="*/ 62688 h 62685"/>
              <a:gd name="connsiteX3" fmla="*/ 0 w 82531"/>
              <a:gd name="connsiteY3" fmla="*/ 62688 h 62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31" h="62685">
                <a:moveTo>
                  <a:pt x="0" y="2"/>
                </a:moveTo>
                <a:lnTo>
                  <a:pt x="82531" y="2"/>
                </a:lnTo>
                <a:lnTo>
                  <a:pt x="82531" y="62688"/>
                </a:lnTo>
                <a:lnTo>
                  <a:pt x="0" y="626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3" name="任意多边形: 形状 112">
            <a:extLst>
              <a:ext uri="{FF2B5EF4-FFF2-40B4-BE49-F238E27FC236}">
                <a16:creationId xmlns:a16="http://schemas.microsoft.com/office/drawing/2014/main" id="{C66D8421-2EC2-4973-CB68-C201C4CFE411}"/>
              </a:ext>
            </a:extLst>
          </p:cNvPr>
          <p:cNvSpPr/>
          <p:nvPr userDrawn="1"/>
        </p:nvSpPr>
        <p:spPr>
          <a:xfrm>
            <a:off x="10591329" y="1895954"/>
            <a:ext cx="123996" cy="135876"/>
          </a:xfrm>
          <a:custGeom>
            <a:avLst/>
            <a:gdLst>
              <a:gd name="connsiteX0" fmla="*/ 46482 w 104393"/>
              <a:gd name="connsiteY0" fmla="*/ 114395 h 114395"/>
              <a:gd name="connsiteX1" fmla="*/ 104394 w 104393"/>
              <a:gd name="connsiteY1" fmla="*/ 86201 h 114395"/>
              <a:gd name="connsiteX2" fmla="*/ 51149 w 104393"/>
              <a:gd name="connsiteY2" fmla="*/ 0 h 114395"/>
              <a:gd name="connsiteX3" fmla="*/ 0 w 104393"/>
              <a:gd name="connsiteY3" fmla="*/ 39053 h 114395"/>
              <a:gd name="connsiteX4" fmla="*/ 46482 w 104393"/>
              <a:gd name="connsiteY4" fmla="*/ 114395 h 11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393" h="114395">
                <a:moveTo>
                  <a:pt x="46482" y="114395"/>
                </a:moveTo>
                <a:lnTo>
                  <a:pt x="104394" y="86201"/>
                </a:lnTo>
                <a:lnTo>
                  <a:pt x="51149" y="0"/>
                </a:lnTo>
                <a:lnTo>
                  <a:pt x="0" y="39053"/>
                </a:lnTo>
                <a:lnTo>
                  <a:pt x="46482" y="11439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4" name="任意多边形: 形状 113">
            <a:extLst>
              <a:ext uri="{FF2B5EF4-FFF2-40B4-BE49-F238E27FC236}">
                <a16:creationId xmlns:a16="http://schemas.microsoft.com/office/drawing/2014/main" id="{8333773F-E84F-F833-6C7C-82978D6091D9}"/>
              </a:ext>
            </a:extLst>
          </p:cNvPr>
          <p:cNvSpPr/>
          <p:nvPr userDrawn="1"/>
        </p:nvSpPr>
        <p:spPr>
          <a:xfrm>
            <a:off x="10672899" y="1526339"/>
            <a:ext cx="519745" cy="479922"/>
          </a:xfrm>
          <a:custGeom>
            <a:avLst/>
            <a:gdLst>
              <a:gd name="connsiteX0" fmla="*/ 0 w 437578"/>
              <a:gd name="connsiteY0" fmla="*/ 276796 h 404050"/>
              <a:gd name="connsiteX1" fmla="*/ 78486 w 437578"/>
              <a:gd name="connsiteY1" fmla="*/ 404050 h 404050"/>
              <a:gd name="connsiteX2" fmla="*/ 176689 w 437578"/>
              <a:gd name="connsiteY2" fmla="*/ 358616 h 404050"/>
              <a:gd name="connsiteX3" fmla="*/ 437579 w 437578"/>
              <a:gd name="connsiteY3" fmla="*/ 305657 h 404050"/>
              <a:gd name="connsiteX4" fmla="*/ 248984 w 437578"/>
              <a:gd name="connsiteY4" fmla="*/ 0 h 404050"/>
              <a:gd name="connsiteX5" fmla="*/ 84677 w 437578"/>
              <a:gd name="connsiteY5" fmla="*/ 209455 h 404050"/>
              <a:gd name="connsiteX6" fmla="*/ 0 w 437578"/>
              <a:gd name="connsiteY6" fmla="*/ 276796 h 40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7578" h="404050">
                <a:moveTo>
                  <a:pt x="0" y="276796"/>
                </a:moveTo>
                <a:lnTo>
                  <a:pt x="78486" y="404050"/>
                </a:lnTo>
                <a:lnTo>
                  <a:pt x="176689" y="358616"/>
                </a:lnTo>
                <a:lnTo>
                  <a:pt x="437579" y="305657"/>
                </a:lnTo>
                <a:lnTo>
                  <a:pt x="248984" y="0"/>
                </a:lnTo>
                <a:lnTo>
                  <a:pt x="84677" y="209455"/>
                </a:lnTo>
                <a:lnTo>
                  <a:pt x="0" y="27679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5" name="任意多边形: 形状 114">
            <a:extLst>
              <a:ext uri="{FF2B5EF4-FFF2-40B4-BE49-F238E27FC236}">
                <a16:creationId xmlns:a16="http://schemas.microsoft.com/office/drawing/2014/main" id="{C43CA653-90A7-25E6-AEC1-7E50D4385992}"/>
              </a:ext>
            </a:extLst>
          </p:cNvPr>
          <p:cNvSpPr/>
          <p:nvPr userDrawn="1"/>
        </p:nvSpPr>
        <p:spPr>
          <a:xfrm>
            <a:off x="10959553" y="1518245"/>
            <a:ext cx="253915" cy="372033"/>
          </a:xfrm>
          <a:custGeom>
            <a:avLst/>
            <a:gdLst>
              <a:gd name="connsiteX0" fmla="*/ 57559 w 213773"/>
              <a:gd name="connsiteY0" fmla="*/ 187028 h 313218"/>
              <a:gd name="connsiteX1" fmla="*/ 201673 w 213773"/>
              <a:gd name="connsiteY1" fmla="*/ 310187 h 313218"/>
              <a:gd name="connsiteX2" fmla="*/ 156238 w 213773"/>
              <a:gd name="connsiteY2" fmla="*/ 126164 h 313218"/>
              <a:gd name="connsiteX3" fmla="*/ 12125 w 213773"/>
              <a:gd name="connsiteY3" fmla="*/ 3005 h 313218"/>
              <a:gd name="connsiteX4" fmla="*/ 57559 w 213773"/>
              <a:gd name="connsiteY4" fmla="*/ 187028 h 313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773" h="313218">
                <a:moveTo>
                  <a:pt x="57559" y="187028"/>
                </a:moveTo>
                <a:cubicBezTo>
                  <a:pt x="109852" y="271896"/>
                  <a:pt x="174431" y="327046"/>
                  <a:pt x="201673" y="310187"/>
                </a:cubicBezTo>
                <a:cubicBezTo>
                  <a:pt x="228914" y="293327"/>
                  <a:pt x="208626" y="211031"/>
                  <a:pt x="156238" y="126164"/>
                </a:cubicBezTo>
                <a:cubicBezTo>
                  <a:pt x="103851" y="41296"/>
                  <a:pt x="39462" y="-13759"/>
                  <a:pt x="12125" y="3005"/>
                </a:cubicBezTo>
                <a:cubicBezTo>
                  <a:pt x="-15212" y="19769"/>
                  <a:pt x="5267" y="102256"/>
                  <a:pt x="57559" y="18702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6" name="任意多边形: 形状 115">
            <a:extLst>
              <a:ext uri="{FF2B5EF4-FFF2-40B4-BE49-F238E27FC236}">
                <a16:creationId xmlns:a16="http://schemas.microsoft.com/office/drawing/2014/main" id="{ACFDCC90-A178-9C1E-DAB7-9A7D67A9C5F2}"/>
              </a:ext>
            </a:extLst>
          </p:cNvPr>
          <p:cNvSpPr/>
          <p:nvPr userDrawn="1"/>
        </p:nvSpPr>
        <p:spPr>
          <a:xfrm>
            <a:off x="10976813" y="1534609"/>
            <a:ext cx="221734" cy="329310"/>
          </a:xfrm>
          <a:custGeom>
            <a:avLst/>
            <a:gdLst>
              <a:gd name="connsiteX0" fmla="*/ 52933 w 186680"/>
              <a:gd name="connsiteY0" fmla="*/ 163536 h 277249"/>
              <a:gd name="connsiteX1" fmla="*/ 177425 w 186680"/>
              <a:gd name="connsiteY1" fmla="*/ 274978 h 277249"/>
              <a:gd name="connsiteX2" fmla="*/ 133706 w 186680"/>
              <a:gd name="connsiteY2" fmla="*/ 113720 h 277249"/>
              <a:gd name="connsiteX3" fmla="*/ 9214 w 186680"/>
              <a:gd name="connsiteY3" fmla="*/ 2277 h 277249"/>
              <a:gd name="connsiteX4" fmla="*/ 52933 w 186680"/>
              <a:gd name="connsiteY4" fmla="*/ 163536 h 277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680" h="277249">
                <a:moveTo>
                  <a:pt x="52933" y="163536"/>
                </a:moveTo>
                <a:cubicBezTo>
                  <a:pt x="99320" y="238879"/>
                  <a:pt x="155041" y="288694"/>
                  <a:pt x="177425" y="274978"/>
                </a:cubicBezTo>
                <a:cubicBezTo>
                  <a:pt x="199809" y="261262"/>
                  <a:pt x="180187" y="189253"/>
                  <a:pt x="133706" y="113720"/>
                </a:cubicBezTo>
                <a:cubicBezTo>
                  <a:pt x="87223" y="38187"/>
                  <a:pt x="31502" y="-11438"/>
                  <a:pt x="9214" y="2277"/>
                </a:cubicBezTo>
                <a:cubicBezTo>
                  <a:pt x="-13075" y="15994"/>
                  <a:pt x="6451" y="88288"/>
                  <a:pt x="52933" y="163536"/>
                </a:cubicBezTo>
                <a:close/>
              </a:path>
            </a:pathLst>
          </a:custGeom>
          <a:solidFill>
            <a:srgbClr val="000000">
              <a:alpha val="2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7" name="任意多边形: 形状 116">
            <a:extLst>
              <a:ext uri="{FF2B5EF4-FFF2-40B4-BE49-F238E27FC236}">
                <a16:creationId xmlns:a16="http://schemas.microsoft.com/office/drawing/2014/main" id="{B57A8C55-47FE-FC09-4A34-33E02D829A78}"/>
              </a:ext>
            </a:extLst>
          </p:cNvPr>
          <p:cNvSpPr/>
          <p:nvPr userDrawn="1"/>
        </p:nvSpPr>
        <p:spPr>
          <a:xfrm>
            <a:off x="11024865" y="1656120"/>
            <a:ext cx="93150" cy="102265"/>
          </a:xfrm>
          <a:custGeom>
            <a:avLst/>
            <a:gdLst>
              <a:gd name="connsiteX0" fmla="*/ 19050 w 78424"/>
              <a:gd name="connsiteY0" fmla="*/ 57234 h 86098"/>
              <a:gd name="connsiteX1" fmla="*/ 38100 w 78424"/>
              <a:gd name="connsiteY1" fmla="*/ 85809 h 86098"/>
              <a:gd name="connsiteX2" fmla="*/ 78139 w 78424"/>
              <a:gd name="connsiteY2" fmla="*/ 54791 h 86098"/>
              <a:gd name="connsiteX3" fmla="*/ 73057 w 78424"/>
              <a:gd name="connsiteY3" fmla="*/ 31422 h 86098"/>
              <a:gd name="connsiteX4" fmla="*/ 64198 w 78424"/>
              <a:gd name="connsiteY4" fmla="*/ 17039 h 86098"/>
              <a:gd name="connsiteX5" fmla="*/ 14923 w 78424"/>
              <a:gd name="connsiteY5" fmla="*/ 5324 h 86098"/>
              <a:gd name="connsiteX6" fmla="*/ 0 w 78424"/>
              <a:gd name="connsiteY6" fmla="*/ 23706 h 86098"/>
              <a:gd name="connsiteX7" fmla="*/ 19050 w 78424"/>
              <a:gd name="connsiteY7" fmla="*/ 57234 h 8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24" h="86098">
                <a:moveTo>
                  <a:pt x="19050" y="57234"/>
                </a:moveTo>
                <a:cubicBezTo>
                  <a:pt x="25241" y="67236"/>
                  <a:pt x="31528" y="76761"/>
                  <a:pt x="38100" y="85809"/>
                </a:cubicBezTo>
                <a:cubicBezTo>
                  <a:pt x="57722" y="88300"/>
                  <a:pt x="75648" y="74413"/>
                  <a:pt x="78139" y="54791"/>
                </a:cubicBezTo>
                <a:cubicBezTo>
                  <a:pt x="79173" y="46649"/>
                  <a:pt x="77378" y="38399"/>
                  <a:pt x="73057" y="31422"/>
                </a:cubicBezTo>
                <a:lnTo>
                  <a:pt x="64198" y="17039"/>
                </a:lnTo>
                <a:cubicBezTo>
                  <a:pt x="53826" y="197"/>
                  <a:pt x="31765" y="-5048"/>
                  <a:pt x="14923" y="5324"/>
                </a:cubicBezTo>
                <a:cubicBezTo>
                  <a:pt x="8009" y="9582"/>
                  <a:pt x="2746" y="16064"/>
                  <a:pt x="0" y="23706"/>
                </a:cubicBezTo>
                <a:cubicBezTo>
                  <a:pt x="5715" y="34660"/>
                  <a:pt x="12097" y="45900"/>
                  <a:pt x="19050" y="57234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8" name="任意多边形: 形状 117">
            <a:extLst>
              <a:ext uri="{FF2B5EF4-FFF2-40B4-BE49-F238E27FC236}">
                <a16:creationId xmlns:a16="http://schemas.microsoft.com/office/drawing/2014/main" id="{BED8A850-F00A-07E4-4004-6B3969C929D6}"/>
              </a:ext>
            </a:extLst>
          </p:cNvPr>
          <p:cNvSpPr/>
          <p:nvPr userDrawn="1"/>
        </p:nvSpPr>
        <p:spPr>
          <a:xfrm>
            <a:off x="10605924" y="1788023"/>
            <a:ext cx="239734" cy="262813"/>
          </a:xfrm>
          <a:custGeom>
            <a:avLst/>
            <a:gdLst>
              <a:gd name="connsiteX0" fmla="*/ 89916 w 201834"/>
              <a:gd name="connsiteY0" fmla="*/ 221266 h 221265"/>
              <a:gd name="connsiteX1" fmla="*/ 201835 w 201834"/>
              <a:gd name="connsiteY1" fmla="*/ 166783 h 221265"/>
              <a:gd name="connsiteX2" fmla="*/ 98965 w 201834"/>
              <a:gd name="connsiteY2" fmla="*/ 0 h 221265"/>
              <a:gd name="connsiteX3" fmla="*/ 0 w 201834"/>
              <a:gd name="connsiteY3" fmla="*/ 75533 h 221265"/>
              <a:gd name="connsiteX4" fmla="*/ 89916 w 201834"/>
              <a:gd name="connsiteY4" fmla="*/ 221266 h 22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834" h="221265">
                <a:moveTo>
                  <a:pt x="89916" y="221266"/>
                </a:moveTo>
                <a:lnTo>
                  <a:pt x="201835" y="166783"/>
                </a:lnTo>
                <a:lnTo>
                  <a:pt x="98965" y="0"/>
                </a:lnTo>
                <a:lnTo>
                  <a:pt x="0" y="75533"/>
                </a:lnTo>
                <a:lnTo>
                  <a:pt x="89916" y="22126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EB7F6357-4752-6388-EB63-C2B109A8FE23}"/>
              </a:ext>
            </a:extLst>
          </p:cNvPr>
          <p:cNvSpPr/>
          <p:nvPr userDrawn="1"/>
        </p:nvSpPr>
        <p:spPr>
          <a:xfrm>
            <a:off x="10605924" y="1788023"/>
            <a:ext cx="239734" cy="262813"/>
          </a:xfrm>
          <a:custGeom>
            <a:avLst/>
            <a:gdLst>
              <a:gd name="connsiteX0" fmla="*/ 89916 w 201834"/>
              <a:gd name="connsiteY0" fmla="*/ 221266 h 221265"/>
              <a:gd name="connsiteX1" fmla="*/ 201835 w 201834"/>
              <a:gd name="connsiteY1" fmla="*/ 166783 h 221265"/>
              <a:gd name="connsiteX2" fmla="*/ 98965 w 201834"/>
              <a:gd name="connsiteY2" fmla="*/ 0 h 221265"/>
              <a:gd name="connsiteX3" fmla="*/ 0 w 201834"/>
              <a:gd name="connsiteY3" fmla="*/ 75533 h 221265"/>
              <a:gd name="connsiteX4" fmla="*/ 89916 w 201834"/>
              <a:gd name="connsiteY4" fmla="*/ 221266 h 22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834" h="221265">
                <a:moveTo>
                  <a:pt x="89916" y="221266"/>
                </a:moveTo>
                <a:lnTo>
                  <a:pt x="201835" y="166783"/>
                </a:lnTo>
                <a:lnTo>
                  <a:pt x="98965" y="0"/>
                </a:lnTo>
                <a:lnTo>
                  <a:pt x="0" y="75533"/>
                </a:lnTo>
                <a:lnTo>
                  <a:pt x="89916" y="221266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0" name="任意多边形: 形状 119">
            <a:extLst>
              <a:ext uri="{FF2B5EF4-FFF2-40B4-BE49-F238E27FC236}">
                <a16:creationId xmlns:a16="http://schemas.microsoft.com/office/drawing/2014/main" id="{5A6D819D-F3FC-0DB2-17A9-D75024B3D173}"/>
              </a:ext>
            </a:extLst>
          </p:cNvPr>
          <p:cNvSpPr/>
          <p:nvPr userDrawn="1"/>
        </p:nvSpPr>
        <p:spPr>
          <a:xfrm>
            <a:off x="10966113" y="1561751"/>
            <a:ext cx="197796" cy="311235"/>
          </a:xfrm>
          <a:custGeom>
            <a:avLst/>
            <a:gdLst>
              <a:gd name="connsiteX0" fmla="*/ 791 w 166526"/>
              <a:gd name="connsiteY0" fmla="*/ 0 h 262032"/>
              <a:gd name="connsiteX1" fmla="*/ 3268 w 166526"/>
              <a:gd name="connsiteY1" fmla="*/ 40291 h 262032"/>
              <a:gd name="connsiteX2" fmla="*/ 15270 w 166526"/>
              <a:gd name="connsiteY2" fmla="*/ 79058 h 262032"/>
              <a:gd name="connsiteX3" fmla="*/ 23175 w 166526"/>
              <a:gd name="connsiteY3" fmla="*/ 98108 h 262032"/>
              <a:gd name="connsiteX4" fmla="*/ 32224 w 166526"/>
              <a:gd name="connsiteY4" fmla="*/ 116300 h 262032"/>
              <a:gd name="connsiteX5" fmla="*/ 41749 w 166526"/>
              <a:gd name="connsiteY5" fmla="*/ 134112 h 262032"/>
              <a:gd name="connsiteX6" fmla="*/ 52036 w 166526"/>
              <a:gd name="connsiteY6" fmla="*/ 151543 h 262032"/>
              <a:gd name="connsiteX7" fmla="*/ 100518 w 166526"/>
              <a:gd name="connsiteY7" fmla="*/ 216599 h 262032"/>
              <a:gd name="connsiteX8" fmla="*/ 130427 w 166526"/>
              <a:gd name="connsiteY8" fmla="*/ 244031 h 262032"/>
              <a:gd name="connsiteX9" fmla="*/ 166527 w 166526"/>
              <a:gd name="connsiteY9" fmla="*/ 262033 h 262032"/>
              <a:gd name="connsiteX10" fmla="*/ 131570 w 166526"/>
              <a:gd name="connsiteY10" fmla="*/ 242983 h 262032"/>
              <a:gd name="connsiteX11" fmla="*/ 102995 w 166526"/>
              <a:gd name="connsiteY11" fmla="*/ 214979 h 262032"/>
              <a:gd name="connsiteX12" fmla="*/ 55370 w 166526"/>
              <a:gd name="connsiteY12" fmla="*/ 149923 h 262032"/>
              <a:gd name="connsiteX13" fmla="*/ 17841 w 166526"/>
              <a:gd name="connsiteY13" fmla="*/ 78581 h 262032"/>
              <a:gd name="connsiteX14" fmla="*/ 4983 w 166526"/>
              <a:gd name="connsiteY14" fmla="*/ 40481 h 262032"/>
              <a:gd name="connsiteX15" fmla="*/ 791 w 166526"/>
              <a:gd name="connsiteY15" fmla="*/ 0 h 262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6526" h="262032">
                <a:moveTo>
                  <a:pt x="791" y="0"/>
                </a:moveTo>
                <a:cubicBezTo>
                  <a:pt x="-813" y="13470"/>
                  <a:pt x="26" y="27119"/>
                  <a:pt x="3268" y="40291"/>
                </a:cubicBezTo>
                <a:cubicBezTo>
                  <a:pt x="6256" y="53505"/>
                  <a:pt x="10268" y="66467"/>
                  <a:pt x="15270" y="79058"/>
                </a:cubicBezTo>
                <a:cubicBezTo>
                  <a:pt x="17651" y="85439"/>
                  <a:pt x="20508" y="91535"/>
                  <a:pt x="23175" y="98108"/>
                </a:cubicBezTo>
                <a:cubicBezTo>
                  <a:pt x="25842" y="104680"/>
                  <a:pt x="29081" y="110300"/>
                  <a:pt x="32224" y="116300"/>
                </a:cubicBezTo>
                <a:cubicBezTo>
                  <a:pt x="35367" y="122301"/>
                  <a:pt x="38511" y="128302"/>
                  <a:pt x="41749" y="134112"/>
                </a:cubicBezTo>
                <a:cubicBezTo>
                  <a:pt x="44988" y="139922"/>
                  <a:pt x="48512" y="145828"/>
                  <a:pt x="52036" y="151543"/>
                </a:cubicBezTo>
                <a:cubicBezTo>
                  <a:pt x="66224" y="174630"/>
                  <a:pt x="82450" y="196403"/>
                  <a:pt x="100518" y="216599"/>
                </a:cubicBezTo>
                <a:cubicBezTo>
                  <a:pt x="109647" y="226619"/>
                  <a:pt x="119657" y="235800"/>
                  <a:pt x="130427" y="244031"/>
                </a:cubicBezTo>
                <a:cubicBezTo>
                  <a:pt x="141037" y="252540"/>
                  <a:pt x="153346" y="258678"/>
                  <a:pt x="166527" y="262033"/>
                </a:cubicBezTo>
                <a:cubicBezTo>
                  <a:pt x="153711" y="258102"/>
                  <a:pt x="141820" y="251622"/>
                  <a:pt x="131570" y="242983"/>
                </a:cubicBezTo>
                <a:cubicBezTo>
                  <a:pt x="121266" y="234477"/>
                  <a:pt x="111707" y="225109"/>
                  <a:pt x="102995" y="214979"/>
                </a:cubicBezTo>
                <a:cubicBezTo>
                  <a:pt x="85299" y="194688"/>
                  <a:pt x="69366" y="172924"/>
                  <a:pt x="55370" y="149923"/>
                </a:cubicBezTo>
                <a:cubicBezTo>
                  <a:pt x="40940" y="127204"/>
                  <a:pt x="28389" y="103344"/>
                  <a:pt x="17841" y="78581"/>
                </a:cubicBezTo>
                <a:cubicBezTo>
                  <a:pt x="12549" y="66243"/>
                  <a:pt x="8249" y="53503"/>
                  <a:pt x="4983" y="40481"/>
                </a:cubicBezTo>
                <a:cubicBezTo>
                  <a:pt x="1187" y="27344"/>
                  <a:pt x="-232" y="13636"/>
                  <a:pt x="791" y="0"/>
                </a:cubicBezTo>
                <a:close/>
              </a:path>
            </a:pathLst>
          </a:custGeom>
          <a:solidFill>
            <a:srgbClr val="000000">
              <a:alpha val="2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1" name="任意多边形: 形状 120">
            <a:extLst>
              <a:ext uri="{FF2B5EF4-FFF2-40B4-BE49-F238E27FC236}">
                <a16:creationId xmlns:a16="http://schemas.microsoft.com/office/drawing/2014/main" id="{877CF73D-E57B-CCC7-1EE2-2FEC3A1A6438}"/>
              </a:ext>
            </a:extLst>
          </p:cNvPr>
          <p:cNvSpPr/>
          <p:nvPr userDrawn="1"/>
        </p:nvSpPr>
        <p:spPr>
          <a:xfrm>
            <a:off x="11040365" y="1471244"/>
            <a:ext cx="55549" cy="120941"/>
          </a:xfrm>
          <a:custGeom>
            <a:avLst/>
            <a:gdLst>
              <a:gd name="connsiteX0" fmla="*/ 46768 w 46767"/>
              <a:gd name="connsiteY0" fmla="*/ 0 h 101822"/>
              <a:gd name="connsiteX1" fmla="*/ 33623 w 46767"/>
              <a:gd name="connsiteY1" fmla="*/ 24765 h 101822"/>
              <a:gd name="connsiteX2" fmla="*/ 21527 w 46767"/>
              <a:gd name="connsiteY2" fmla="*/ 50006 h 101822"/>
              <a:gd name="connsiteX3" fmla="*/ 10287 w 46767"/>
              <a:gd name="connsiteY3" fmla="*/ 75629 h 101822"/>
              <a:gd name="connsiteX4" fmla="*/ 4953 w 46767"/>
              <a:gd name="connsiteY4" fmla="*/ 88678 h 101822"/>
              <a:gd name="connsiteX5" fmla="*/ 0 w 46767"/>
              <a:gd name="connsiteY5" fmla="*/ 101822 h 101822"/>
              <a:gd name="connsiteX6" fmla="*/ 6858 w 46767"/>
              <a:gd name="connsiteY6" fmla="*/ 89535 h 101822"/>
              <a:gd name="connsiteX7" fmla="*/ 13240 w 46767"/>
              <a:gd name="connsiteY7" fmla="*/ 77057 h 101822"/>
              <a:gd name="connsiteX8" fmla="*/ 25337 w 46767"/>
              <a:gd name="connsiteY8" fmla="*/ 51816 h 101822"/>
              <a:gd name="connsiteX9" fmla="*/ 36576 w 46767"/>
              <a:gd name="connsiteY9" fmla="*/ 26098 h 101822"/>
              <a:gd name="connsiteX10" fmla="*/ 46768 w 46767"/>
              <a:gd name="connsiteY10" fmla="*/ 0 h 101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767" h="101822">
                <a:moveTo>
                  <a:pt x="46768" y="0"/>
                </a:moveTo>
                <a:cubicBezTo>
                  <a:pt x="42101" y="8096"/>
                  <a:pt x="37814" y="16383"/>
                  <a:pt x="33623" y="24765"/>
                </a:cubicBezTo>
                <a:cubicBezTo>
                  <a:pt x="29432" y="33147"/>
                  <a:pt x="25432" y="41529"/>
                  <a:pt x="21527" y="50006"/>
                </a:cubicBezTo>
                <a:cubicBezTo>
                  <a:pt x="17621" y="58483"/>
                  <a:pt x="13811" y="67056"/>
                  <a:pt x="10287" y="75629"/>
                </a:cubicBezTo>
                <a:lnTo>
                  <a:pt x="4953" y="88678"/>
                </a:lnTo>
                <a:cubicBezTo>
                  <a:pt x="3334" y="93059"/>
                  <a:pt x="1524" y="97346"/>
                  <a:pt x="0" y="101822"/>
                </a:cubicBezTo>
                <a:cubicBezTo>
                  <a:pt x="2381" y="97727"/>
                  <a:pt x="4572" y="93631"/>
                  <a:pt x="6858" y="89535"/>
                </a:cubicBezTo>
                <a:lnTo>
                  <a:pt x="13240" y="77057"/>
                </a:lnTo>
                <a:cubicBezTo>
                  <a:pt x="17431" y="68675"/>
                  <a:pt x="21431" y="60293"/>
                  <a:pt x="25337" y="51816"/>
                </a:cubicBezTo>
                <a:cubicBezTo>
                  <a:pt x="29242" y="43339"/>
                  <a:pt x="33052" y="34766"/>
                  <a:pt x="36576" y="26098"/>
                </a:cubicBezTo>
                <a:cubicBezTo>
                  <a:pt x="40100" y="17431"/>
                  <a:pt x="43720" y="8858"/>
                  <a:pt x="46768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D2D40379-E8F5-3C14-EDDD-78F0E7E8F66A}"/>
              </a:ext>
            </a:extLst>
          </p:cNvPr>
          <p:cNvSpPr/>
          <p:nvPr userDrawn="1"/>
        </p:nvSpPr>
        <p:spPr>
          <a:xfrm>
            <a:off x="11158365" y="1764490"/>
            <a:ext cx="146849" cy="30773"/>
          </a:xfrm>
          <a:custGeom>
            <a:avLst/>
            <a:gdLst>
              <a:gd name="connsiteX0" fmla="*/ 0 w 123634"/>
              <a:gd name="connsiteY0" fmla="*/ 25908 h 25908"/>
              <a:gd name="connsiteX1" fmla="*/ 31242 w 123634"/>
              <a:gd name="connsiteY1" fmla="*/ 21050 h 25908"/>
              <a:gd name="connsiteX2" fmla="*/ 62198 w 123634"/>
              <a:gd name="connsiteY2" fmla="*/ 15050 h 25908"/>
              <a:gd name="connsiteX3" fmla="*/ 93059 w 123634"/>
              <a:gd name="connsiteY3" fmla="*/ 8096 h 25908"/>
              <a:gd name="connsiteX4" fmla="*/ 108395 w 123634"/>
              <a:gd name="connsiteY4" fmla="*/ 4286 h 25908"/>
              <a:gd name="connsiteX5" fmla="*/ 123635 w 123634"/>
              <a:gd name="connsiteY5" fmla="*/ 0 h 25908"/>
              <a:gd name="connsiteX6" fmla="*/ 107918 w 123634"/>
              <a:gd name="connsiteY6" fmla="*/ 2286 h 25908"/>
              <a:gd name="connsiteX7" fmla="*/ 92393 w 123634"/>
              <a:gd name="connsiteY7" fmla="*/ 4953 h 25908"/>
              <a:gd name="connsiteX8" fmla="*/ 61341 w 123634"/>
              <a:gd name="connsiteY8" fmla="*/ 10954 h 25908"/>
              <a:gd name="connsiteX9" fmla="*/ 30575 w 123634"/>
              <a:gd name="connsiteY9" fmla="*/ 17907 h 25908"/>
              <a:gd name="connsiteX10" fmla="*/ 0 w 123634"/>
              <a:gd name="connsiteY10" fmla="*/ 25908 h 2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634" h="25908">
                <a:moveTo>
                  <a:pt x="0" y="25908"/>
                </a:moveTo>
                <a:cubicBezTo>
                  <a:pt x="10478" y="24670"/>
                  <a:pt x="20860" y="22860"/>
                  <a:pt x="31242" y="21050"/>
                </a:cubicBezTo>
                <a:cubicBezTo>
                  <a:pt x="41624" y="19241"/>
                  <a:pt x="51911" y="17145"/>
                  <a:pt x="62198" y="15050"/>
                </a:cubicBezTo>
                <a:cubicBezTo>
                  <a:pt x="72485" y="12954"/>
                  <a:pt x="82868" y="10668"/>
                  <a:pt x="93059" y="8096"/>
                </a:cubicBezTo>
                <a:lnTo>
                  <a:pt x="108395" y="4286"/>
                </a:lnTo>
                <a:cubicBezTo>
                  <a:pt x="113443" y="2858"/>
                  <a:pt x="118586" y="1619"/>
                  <a:pt x="123635" y="0"/>
                </a:cubicBezTo>
                <a:lnTo>
                  <a:pt x="107918" y="2286"/>
                </a:lnTo>
                <a:lnTo>
                  <a:pt x="92393" y="4953"/>
                </a:lnTo>
                <a:cubicBezTo>
                  <a:pt x="82010" y="6668"/>
                  <a:pt x="71723" y="8763"/>
                  <a:pt x="61341" y="10954"/>
                </a:cubicBezTo>
                <a:cubicBezTo>
                  <a:pt x="50959" y="13145"/>
                  <a:pt x="40767" y="15335"/>
                  <a:pt x="30575" y="17907"/>
                </a:cubicBezTo>
                <a:cubicBezTo>
                  <a:pt x="20384" y="20479"/>
                  <a:pt x="10096" y="23336"/>
                  <a:pt x="0" y="25908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1B6D00A1-B697-5C1E-09F9-99AA7BF51987}"/>
              </a:ext>
            </a:extLst>
          </p:cNvPr>
          <p:cNvSpPr/>
          <p:nvPr userDrawn="1"/>
        </p:nvSpPr>
        <p:spPr>
          <a:xfrm>
            <a:off x="11149541" y="1670135"/>
            <a:ext cx="206811" cy="76931"/>
          </a:xfrm>
          <a:custGeom>
            <a:avLst/>
            <a:gdLst>
              <a:gd name="connsiteX0" fmla="*/ 174117 w 174116"/>
              <a:gd name="connsiteY0" fmla="*/ 0 h 64769"/>
              <a:gd name="connsiteX1" fmla="*/ 130016 w 174116"/>
              <a:gd name="connsiteY1" fmla="*/ 14669 h 64769"/>
              <a:gd name="connsiteX2" fmla="*/ 86296 w 174116"/>
              <a:gd name="connsiteY2" fmla="*/ 30385 h 64769"/>
              <a:gd name="connsiteX3" fmla="*/ 42958 w 174116"/>
              <a:gd name="connsiteY3" fmla="*/ 47053 h 64769"/>
              <a:gd name="connsiteX4" fmla="*/ 21431 w 174116"/>
              <a:gd name="connsiteY4" fmla="*/ 55721 h 64769"/>
              <a:gd name="connsiteX5" fmla="*/ 0 w 174116"/>
              <a:gd name="connsiteY5" fmla="*/ 64770 h 64769"/>
              <a:gd name="connsiteX6" fmla="*/ 22098 w 174116"/>
              <a:gd name="connsiteY6" fmla="*/ 57626 h 64769"/>
              <a:gd name="connsiteX7" fmla="*/ 44101 w 174116"/>
              <a:gd name="connsiteY7" fmla="*/ 50101 h 64769"/>
              <a:gd name="connsiteX8" fmla="*/ 87821 w 174116"/>
              <a:gd name="connsiteY8" fmla="*/ 34385 h 64769"/>
              <a:gd name="connsiteX9" fmla="*/ 131159 w 174116"/>
              <a:gd name="connsiteY9" fmla="*/ 17717 h 64769"/>
              <a:gd name="connsiteX10" fmla="*/ 174117 w 174116"/>
              <a:gd name="connsiteY10" fmla="*/ 0 h 6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116" h="64769">
                <a:moveTo>
                  <a:pt x="174117" y="0"/>
                </a:moveTo>
                <a:cubicBezTo>
                  <a:pt x="159258" y="4572"/>
                  <a:pt x="144589" y="9525"/>
                  <a:pt x="130016" y="14669"/>
                </a:cubicBezTo>
                <a:cubicBezTo>
                  <a:pt x="115443" y="19812"/>
                  <a:pt x="100870" y="25051"/>
                  <a:pt x="86296" y="30385"/>
                </a:cubicBezTo>
                <a:cubicBezTo>
                  <a:pt x="71723" y="35719"/>
                  <a:pt x="57721" y="41243"/>
                  <a:pt x="42958" y="47053"/>
                </a:cubicBezTo>
                <a:lnTo>
                  <a:pt x="21431" y="55721"/>
                </a:lnTo>
                <a:cubicBezTo>
                  <a:pt x="14288" y="58674"/>
                  <a:pt x="7049" y="61627"/>
                  <a:pt x="0" y="64770"/>
                </a:cubicBezTo>
                <a:cubicBezTo>
                  <a:pt x="7429" y="62484"/>
                  <a:pt x="14764" y="60007"/>
                  <a:pt x="22098" y="57626"/>
                </a:cubicBezTo>
                <a:lnTo>
                  <a:pt x="44101" y="50101"/>
                </a:lnTo>
                <a:cubicBezTo>
                  <a:pt x="58769" y="45053"/>
                  <a:pt x="73247" y="39719"/>
                  <a:pt x="87821" y="34385"/>
                </a:cubicBezTo>
                <a:cubicBezTo>
                  <a:pt x="102394" y="29051"/>
                  <a:pt x="116396" y="23431"/>
                  <a:pt x="131159" y="17717"/>
                </a:cubicBezTo>
                <a:cubicBezTo>
                  <a:pt x="145923" y="12001"/>
                  <a:pt x="159925" y="6191"/>
                  <a:pt x="174117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4" name="任意多边形: 形状 123">
            <a:extLst>
              <a:ext uri="{FF2B5EF4-FFF2-40B4-BE49-F238E27FC236}">
                <a16:creationId xmlns:a16="http://schemas.microsoft.com/office/drawing/2014/main" id="{3E685B71-006F-B8E7-F282-ED1784FEC26F}"/>
              </a:ext>
            </a:extLst>
          </p:cNvPr>
          <p:cNvSpPr/>
          <p:nvPr userDrawn="1"/>
        </p:nvSpPr>
        <p:spPr>
          <a:xfrm>
            <a:off x="11072722" y="1436736"/>
            <a:ext cx="120037" cy="188823"/>
          </a:xfrm>
          <a:custGeom>
            <a:avLst/>
            <a:gdLst>
              <a:gd name="connsiteX0" fmla="*/ 101060 w 101060"/>
              <a:gd name="connsiteY0" fmla="*/ 0 h 158972"/>
              <a:gd name="connsiteX1" fmla="*/ 74391 w 101060"/>
              <a:gd name="connsiteY1" fmla="*/ 38862 h 158972"/>
              <a:gd name="connsiteX2" fmla="*/ 48768 w 101060"/>
              <a:gd name="connsiteY2" fmla="*/ 78391 h 158972"/>
              <a:gd name="connsiteX3" fmla="*/ 23908 w 101060"/>
              <a:gd name="connsiteY3" fmla="*/ 118396 h 158972"/>
              <a:gd name="connsiteX4" fmla="*/ 11716 w 101060"/>
              <a:gd name="connsiteY4" fmla="*/ 138589 h 158972"/>
              <a:gd name="connsiteX5" fmla="*/ 0 w 101060"/>
              <a:gd name="connsiteY5" fmla="*/ 158972 h 158972"/>
              <a:gd name="connsiteX6" fmla="*/ 13526 w 101060"/>
              <a:gd name="connsiteY6" fmla="*/ 139922 h 158972"/>
              <a:gd name="connsiteX7" fmla="*/ 26670 w 101060"/>
              <a:gd name="connsiteY7" fmla="*/ 120872 h 158972"/>
              <a:gd name="connsiteX8" fmla="*/ 52292 w 101060"/>
              <a:gd name="connsiteY8" fmla="*/ 81344 h 158972"/>
              <a:gd name="connsiteX9" fmla="*/ 77153 w 101060"/>
              <a:gd name="connsiteY9" fmla="*/ 41339 h 158972"/>
              <a:gd name="connsiteX10" fmla="*/ 101060 w 101060"/>
              <a:gd name="connsiteY10" fmla="*/ 0 h 15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1060" h="158972">
                <a:moveTo>
                  <a:pt x="101060" y="0"/>
                </a:moveTo>
                <a:cubicBezTo>
                  <a:pt x="91535" y="12764"/>
                  <a:pt x="83153" y="25813"/>
                  <a:pt x="74391" y="38862"/>
                </a:cubicBezTo>
                <a:cubicBezTo>
                  <a:pt x="65627" y="51911"/>
                  <a:pt x="57150" y="65151"/>
                  <a:pt x="48768" y="78391"/>
                </a:cubicBezTo>
                <a:cubicBezTo>
                  <a:pt x="40386" y="91631"/>
                  <a:pt x="32004" y="104870"/>
                  <a:pt x="23908" y="118396"/>
                </a:cubicBezTo>
                <a:lnTo>
                  <a:pt x="11716" y="138589"/>
                </a:lnTo>
                <a:cubicBezTo>
                  <a:pt x="7811" y="145352"/>
                  <a:pt x="3810" y="152114"/>
                  <a:pt x="0" y="158972"/>
                </a:cubicBezTo>
                <a:cubicBezTo>
                  <a:pt x="4572" y="152591"/>
                  <a:pt x="8954" y="146114"/>
                  <a:pt x="13526" y="139922"/>
                </a:cubicBezTo>
                <a:lnTo>
                  <a:pt x="26670" y="120872"/>
                </a:lnTo>
                <a:cubicBezTo>
                  <a:pt x="35338" y="107823"/>
                  <a:pt x="43815" y="94583"/>
                  <a:pt x="52292" y="81344"/>
                </a:cubicBezTo>
                <a:cubicBezTo>
                  <a:pt x="60770" y="68104"/>
                  <a:pt x="69056" y="54864"/>
                  <a:pt x="77153" y="41339"/>
                </a:cubicBezTo>
                <a:cubicBezTo>
                  <a:pt x="85249" y="27813"/>
                  <a:pt x="93345" y="13716"/>
                  <a:pt x="101060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5" name="任意多边形: 形状 124">
            <a:extLst>
              <a:ext uri="{FF2B5EF4-FFF2-40B4-BE49-F238E27FC236}">
                <a16:creationId xmlns:a16="http://schemas.microsoft.com/office/drawing/2014/main" id="{8AA8629D-AC20-2537-F7B0-EB1D1795B1D0}"/>
              </a:ext>
            </a:extLst>
          </p:cNvPr>
          <p:cNvSpPr/>
          <p:nvPr userDrawn="1"/>
        </p:nvSpPr>
        <p:spPr>
          <a:xfrm>
            <a:off x="11116506" y="1545911"/>
            <a:ext cx="218465" cy="137911"/>
          </a:xfrm>
          <a:custGeom>
            <a:avLst/>
            <a:gdLst>
              <a:gd name="connsiteX0" fmla="*/ 0 w 183927"/>
              <a:gd name="connsiteY0" fmla="*/ 116110 h 116109"/>
              <a:gd name="connsiteX1" fmla="*/ 46863 w 183927"/>
              <a:gd name="connsiteY1" fmla="*/ 88487 h 116109"/>
              <a:gd name="connsiteX2" fmla="*/ 93059 w 183927"/>
              <a:gd name="connsiteY2" fmla="*/ 59912 h 116109"/>
              <a:gd name="connsiteX3" fmla="*/ 138779 w 183927"/>
              <a:gd name="connsiteY3" fmla="*/ 30385 h 116109"/>
              <a:gd name="connsiteX4" fmla="*/ 161544 w 183927"/>
              <a:gd name="connsiteY4" fmla="*/ 15431 h 116109"/>
              <a:gd name="connsiteX5" fmla="*/ 183928 w 183927"/>
              <a:gd name="connsiteY5" fmla="*/ 0 h 116109"/>
              <a:gd name="connsiteX6" fmla="*/ 160401 w 183927"/>
              <a:gd name="connsiteY6" fmla="*/ 13621 h 116109"/>
              <a:gd name="connsiteX7" fmla="*/ 137065 w 183927"/>
              <a:gd name="connsiteY7" fmla="*/ 27718 h 116109"/>
              <a:gd name="connsiteX8" fmla="*/ 90868 w 183927"/>
              <a:gd name="connsiteY8" fmla="*/ 56293 h 116109"/>
              <a:gd name="connsiteX9" fmla="*/ 45148 w 183927"/>
              <a:gd name="connsiteY9" fmla="*/ 85725 h 116109"/>
              <a:gd name="connsiteX10" fmla="*/ 0 w 183927"/>
              <a:gd name="connsiteY10" fmla="*/ 116110 h 11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3927" h="116109">
                <a:moveTo>
                  <a:pt x="0" y="116110"/>
                </a:moveTo>
                <a:cubicBezTo>
                  <a:pt x="15812" y="107252"/>
                  <a:pt x="31337" y="97917"/>
                  <a:pt x="46863" y="88487"/>
                </a:cubicBezTo>
                <a:cubicBezTo>
                  <a:pt x="62389" y="79058"/>
                  <a:pt x="77629" y="69437"/>
                  <a:pt x="93059" y="59912"/>
                </a:cubicBezTo>
                <a:cubicBezTo>
                  <a:pt x="108490" y="50387"/>
                  <a:pt x="123634" y="40862"/>
                  <a:pt x="138779" y="30385"/>
                </a:cubicBezTo>
                <a:lnTo>
                  <a:pt x="161544" y="15431"/>
                </a:lnTo>
                <a:cubicBezTo>
                  <a:pt x="168973" y="10287"/>
                  <a:pt x="176498" y="5239"/>
                  <a:pt x="183928" y="0"/>
                </a:cubicBezTo>
                <a:cubicBezTo>
                  <a:pt x="176022" y="4477"/>
                  <a:pt x="168212" y="9525"/>
                  <a:pt x="160401" y="13621"/>
                </a:cubicBezTo>
                <a:lnTo>
                  <a:pt x="137065" y="27718"/>
                </a:lnTo>
                <a:cubicBezTo>
                  <a:pt x="121539" y="37243"/>
                  <a:pt x="106299" y="46768"/>
                  <a:pt x="90868" y="56293"/>
                </a:cubicBezTo>
                <a:cubicBezTo>
                  <a:pt x="75438" y="65818"/>
                  <a:pt x="60293" y="75343"/>
                  <a:pt x="45148" y="85725"/>
                </a:cubicBezTo>
                <a:cubicBezTo>
                  <a:pt x="30004" y="96107"/>
                  <a:pt x="14859" y="105727"/>
                  <a:pt x="0" y="11611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6" name="任意多边形: 形状 125">
            <a:extLst>
              <a:ext uri="{FF2B5EF4-FFF2-40B4-BE49-F238E27FC236}">
                <a16:creationId xmlns:a16="http://schemas.microsoft.com/office/drawing/2014/main" id="{2DFC7493-168F-CADC-8016-032151AED6A4}"/>
              </a:ext>
            </a:extLst>
          </p:cNvPr>
          <p:cNvSpPr/>
          <p:nvPr userDrawn="1"/>
        </p:nvSpPr>
        <p:spPr>
          <a:xfrm>
            <a:off x="10801273" y="1981174"/>
            <a:ext cx="318203" cy="336142"/>
          </a:xfrm>
          <a:custGeom>
            <a:avLst/>
            <a:gdLst>
              <a:gd name="connsiteX0" fmla="*/ 4792 w 267898"/>
              <a:gd name="connsiteY0" fmla="*/ 151424 h 283001"/>
              <a:gd name="connsiteX1" fmla="*/ 37749 w 267898"/>
              <a:gd name="connsiteY1" fmla="*/ 146852 h 283001"/>
              <a:gd name="connsiteX2" fmla="*/ 40035 w 267898"/>
              <a:gd name="connsiteY2" fmla="*/ 213527 h 283001"/>
              <a:gd name="connsiteX3" fmla="*/ 86707 w 267898"/>
              <a:gd name="connsiteY3" fmla="*/ 194477 h 283001"/>
              <a:gd name="connsiteX4" fmla="*/ 92803 w 267898"/>
              <a:gd name="connsiteY4" fmla="*/ 258104 h 283001"/>
              <a:gd name="connsiteX5" fmla="*/ 136904 w 267898"/>
              <a:gd name="connsiteY5" fmla="*/ 234292 h 283001"/>
              <a:gd name="connsiteX6" fmla="*/ 155954 w 267898"/>
              <a:gd name="connsiteY6" fmla="*/ 281345 h 283001"/>
              <a:gd name="connsiteX7" fmla="*/ 226725 w 267898"/>
              <a:gd name="connsiteY7" fmla="*/ 186095 h 283001"/>
              <a:gd name="connsiteX8" fmla="*/ 265873 w 267898"/>
              <a:gd name="connsiteY8" fmla="*/ 226576 h 283001"/>
              <a:gd name="connsiteX9" fmla="*/ 247584 w 267898"/>
              <a:gd name="connsiteY9" fmla="*/ 107419 h 283001"/>
              <a:gd name="connsiteX10" fmla="*/ 213675 w 267898"/>
              <a:gd name="connsiteY10" fmla="*/ 100370 h 283001"/>
              <a:gd name="connsiteX11" fmla="*/ 201198 w 267898"/>
              <a:gd name="connsiteY11" fmla="*/ 58936 h 283001"/>
              <a:gd name="connsiteX12" fmla="*/ 171670 w 267898"/>
              <a:gd name="connsiteY12" fmla="*/ 60746 h 283001"/>
              <a:gd name="connsiteX13" fmla="*/ 158336 w 267898"/>
              <a:gd name="connsiteY13" fmla="*/ 27218 h 283001"/>
              <a:gd name="connsiteX14" fmla="*/ 126617 w 267898"/>
              <a:gd name="connsiteY14" fmla="*/ 28456 h 283001"/>
              <a:gd name="connsiteX15" fmla="*/ 103471 w 267898"/>
              <a:gd name="connsiteY15" fmla="*/ 548 h 283001"/>
              <a:gd name="connsiteX16" fmla="*/ 4792 w 267898"/>
              <a:gd name="connsiteY16" fmla="*/ 151424 h 28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7898" h="283001">
                <a:moveTo>
                  <a:pt x="4792" y="151424"/>
                </a:moveTo>
                <a:cubicBezTo>
                  <a:pt x="17175" y="174951"/>
                  <a:pt x="37749" y="146852"/>
                  <a:pt x="37749" y="146852"/>
                </a:cubicBezTo>
                <a:cubicBezTo>
                  <a:pt x="37749" y="146852"/>
                  <a:pt x="17841" y="194477"/>
                  <a:pt x="40035" y="213527"/>
                </a:cubicBezTo>
                <a:cubicBezTo>
                  <a:pt x="62228" y="232577"/>
                  <a:pt x="84993" y="197239"/>
                  <a:pt x="86707" y="194477"/>
                </a:cubicBezTo>
                <a:cubicBezTo>
                  <a:pt x="85659" y="196954"/>
                  <a:pt x="68610" y="241054"/>
                  <a:pt x="92803" y="258104"/>
                </a:cubicBezTo>
                <a:cubicBezTo>
                  <a:pt x="116997" y="275154"/>
                  <a:pt x="135761" y="236863"/>
                  <a:pt x="136904" y="234292"/>
                </a:cubicBezTo>
                <a:cubicBezTo>
                  <a:pt x="136904" y="237054"/>
                  <a:pt x="134332" y="272392"/>
                  <a:pt x="155954" y="281345"/>
                </a:cubicBezTo>
                <a:cubicBezTo>
                  <a:pt x="192625" y="296299"/>
                  <a:pt x="201103" y="205621"/>
                  <a:pt x="226725" y="186095"/>
                </a:cubicBezTo>
                <a:cubicBezTo>
                  <a:pt x="226725" y="186095"/>
                  <a:pt x="264825" y="225624"/>
                  <a:pt x="265873" y="226576"/>
                </a:cubicBezTo>
                <a:cubicBezTo>
                  <a:pt x="266920" y="227529"/>
                  <a:pt x="275398" y="140851"/>
                  <a:pt x="247584" y="107419"/>
                </a:cubicBezTo>
                <a:cubicBezTo>
                  <a:pt x="239341" y="97395"/>
                  <a:pt x="225231" y="94462"/>
                  <a:pt x="213675" y="100370"/>
                </a:cubicBezTo>
                <a:cubicBezTo>
                  <a:pt x="213675" y="100370"/>
                  <a:pt x="219867" y="73033"/>
                  <a:pt x="201198" y="58936"/>
                </a:cubicBezTo>
                <a:cubicBezTo>
                  <a:pt x="191673" y="51793"/>
                  <a:pt x="171670" y="60746"/>
                  <a:pt x="171670" y="60746"/>
                </a:cubicBezTo>
                <a:cubicBezTo>
                  <a:pt x="173872" y="47953"/>
                  <a:pt x="168722" y="35005"/>
                  <a:pt x="158336" y="27218"/>
                </a:cubicBezTo>
                <a:cubicBezTo>
                  <a:pt x="144524" y="17693"/>
                  <a:pt x="126617" y="28456"/>
                  <a:pt x="126617" y="28456"/>
                </a:cubicBezTo>
                <a:cubicBezTo>
                  <a:pt x="126617" y="28456"/>
                  <a:pt x="120712" y="5311"/>
                  <a:pt x="103471" y="548"/>
                </a:cubicBezTo>
                <a:cubicBezTo>
                  <a:pt x="68610" y="-8691"/>
                  <a:pt x="-21687" y="101227"/>
                  <a:pt x="4792" y="15142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7" name="任意多边形: 形状 126">
            <a:extLst>
              <a:ext uri="{FF2B5EF4-FFF2-40B4-BE49-F238E27FC236}">
                <a16:creationId xmlns:a16="http://schemas.microsoft.com/office/drawing/2014/main" id="{9588B251-331A-F5D6-0A7C-B0E99D64421D}"/>
              </a:ext>
            </a:extLst>
          </p:cNvPr>
          <p:cNvSpPr/>
          <p:nvPr userDrawn="1"/>
        </p:nvSpPr>
        <p:spPr>
          <a:xfrm>
            <a:off x="10844450" y="2016261"/>
            <a:ext cx="103256" cy="143469"/>
          </a:xfrm>
          <a:custGeom>
            <a:avLst/>
            <a:gdLst>
              <a:gd name="connsiteX0" fmla="*/ 86933 w 86932"/>
              <a:gd name="connsiteY0" fmla="*/ 630 h 120788"/>
              <a:gd name="connsiteX1" fmla="*/ 86456 w 86932"/>
              <a:gd name="connsiteY1" fmla="*/ 58 h 120788"/>
              <a:gd name="connsiteX2" fmla="*/ 65 w 86932"/>
              <a:gd name="connsiteY2" fmla="*/ 118740 h 120788"/>
              <a:gd name="connsiteX3" fmla="*/ 2732 w 86932"/>
              <a:gd name="connsiteY3" fmla="*/ 120073 h 120788"/>
              <a:gd name="connsiteX4" fmla="*/ 86933 w 86932"/>
              <a:gd name="connsiteY4" fmla="*/ 630 h 12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32" h="120788">
                <a:moveTo>
                  <a:pt x="86933" y="630"/>
                </a:moveTo>
                <a:cubicBezTo>
                  <a:pt x="86933" y="630"/>
                  <a:pt x="86933" y="-227"/>
                  <a:pt x="86456" y="58"/>
                </a:cubicBezTo>
                <a:cubicBezTo>
                  <a:pt x="46275" y="29927"/>
                  <a:pt x="16141" y="71324"/>
                  <a:pt x="65" y="118740"/>
                </a:cubicBezTo>
                <a:cubicBezTo>
                  <a:pt x="-412" y="120264"/>
                  <a:pt x="1874" y="121693"/>
                  <a:pt x="2732" y="120073"/>
                </a:cubicBezTo>
                <a:cubicBezTo>
                  <a:pt x="24839" y="76375"/>
                  <a:pt x="53205" y="36137"/>
                  <a:pt x="86933" y="63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8" name="任意多边形: 形状 127">
            <a:extLst>
              <a:ext uri="{FF2B5EF4-FFF2-40B4-BE49-F238E27FC236}">
                <a16:creationId xmlns:a16="http://schemas.microsoft.com/office/drawing/2014/main" id="{DDA70785-1736-1531-F671-C006C3216A2A}"/>
              </a:ext>
            </a:extLst>
          </p:cNvPr>
          <p:cNvSpPr/>
          <p:nvPr userDrawn="1"/>
        </p:nvSpPr>
        <p:spPr>
          <a:xfrm>
            <a:off x="10902339" y="2052209"/>
            <a:ext cx="102728" cy="164075"/>
          </a:xfrm>
          <a:custGeom>
            <a:avLst/>
            <a:gdLst>
              <a:gd name="connsiteX0" fmla="*/ 86487 w 86487"/>
              <a:gd name="connsiteY0" fmla="*/ 750 h 138136"/>
              <a:gd name="connsiteX1" fmla="*/ 85725 w 86487"/>
              <a:gd name="connsiteY1" fmla="*/ 83 h 138136"/>
              <a:gd name="connsiteX2" fmla="*/ 0 w 86487"/>
              <a:gd name="connsiteY2" fmla="*/ 135434 h 138136"/>
              <a:gd name="connsiteX3" fmla="*/ 1810 w 86487"/>
              <a:gd name="connsiteY3" fmla="*/ 137243 h 138136"/>
              <a:gd name="connsiteX4" fmla="*/ 86487 w 86487"/>
              <a:gd name="connsiteY4" fmla="*/ 750 h 1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7" h="138136">
                <a:moveTo>
                  <a:pt x="86487" y="750"/>
                </a:moveTo>
                <a:cubicBezTo>
                  <a:pt x="86487" y="750"/>
                  <a:pt x="86487" y="-298"/>
                  <a:pt x="85725" y="83"/>
                </a:cubicBezTo>
                <a:cubicBezTo>
                  <a:pt x="41911" y="33522"/>
                  <a:pt x="11504" y="81531"/>
                  <a:pt x="0" y="135434"/>
                </a:cubicBezTo>
                <a:cubicBezTo>
                  <a:pt x="0" y="137339"/>
                  <a:pt x="1238" y="139339"/>
                  <a:pt x="1810" y="137243"/>
                </a:cubicBezTo>
                <a:cubicBezTo>
                  <a:pt x="11430" y="100953"/>
                  <a:pt x="54388" y="33611"/>
                  <a:pt x="86487" y="75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9" name="任意多边形: 形状 128">
            <a:extLst>
              <a:ext uri="{FF2B5EF4-FFF2-40B4-BE49-F238E27FC236}">
                <a16:creationId xmlns:a16="http://schemas.microsoft.com/office/drawing/2014/main" id="{A5E84B32-E042-3D1F-09D7-F40C33CBFC1E}"/>
              </a:ext>
            </a:extLst>
          </p:cNvPr>
          <p:cNvSpPr/>
          <p:nvPr userDrawn="1"/>
        </p:nvSpPr>
        <p:spPr>
          <a:xfrm>
            <a:off x="10962414" y="2101351"/>
            <a:ext cx="90282" cy="164236"/>
          </a:xfrm>
          <a:custGeom>
            <a:avLst/>
            <a:gdLst>
              <a:gd name="connsiteX0" fmla="*/ 1810 w 76009"/>
              <a:gd name="connsiteY0" fmla="*/ 137686 h 138272"/>
              <a:gd name="connsiteX1" fmla="*/ 76010 w 76009"/>
              <a:gd name="connsiteY1" fmla="*/ 811 h 138272"/>
              <a:gd name="connsiteX2" fmla="*/ 75152 w 76009"/>
              <a:gd name="connsiteY2" fmla="*/ 49 h 138272"/>
              <a:gd name="connsiteX3" fmla="*/ 20003 w 76009"/>
              <a:gd name="connsiteY3" fmla="*/ 66724 h 138272"/>
              <a:gd name="connsiteX4" fmla="*/ 0 w 76009"/>
              <a:gd name="connsiteY4" fmla="*/ 137209 h 138272"/>
              <a:gd name="connsiteX5" fmla="*/ 1810 w 76009"/>
              <a:gd name="connsiteY5" fmla="*/ 137686 h 13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009" h="138272">
                <a:moveTo>
                  <a:pt x="1810" y="137686"/>
                </a:moveTo>
                <a:cubicBezTo>
                  <a:pt x="13716" y="85012"/>
                  <a:pt x="41243" y="41483"/>
                  <a:pt x="76010" y="811"/>
                </a:cubicBezTo>
                <a:cubicBezTo>
                  <a:pt x="76010" y="811"/>
                  <a:pt x="76010" y="-236"/>
                  <a:pt x="75152" y="49"/>
                </a:cubicBezTo>
                <a:cubicBezTo>
                  <a:pt x="52769" y="15289"/>
                  <a:pt x="33338" y="43579"/>
                  <a:pt x="20003" y="66724"/>
                </a:cubicBezTo>
                <a:cubicBezTo>
                  <a:pt x="7293" y="88069"/>
                  <a:pt x="397" y="112371"/>
                  <a:pt x="0" y="137209"/>
                </a:cubicBezTo>
                <a:cubicBezTo>
                  <a:pt x="0" y="138257"/>
                  <a:pt x="1524" y="138733"/>
                  <a:pt x="1810" y="137686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4F2E75A6-89F5-8230-5150-24520DC0BBBC}"/>
              </a:ext>
            </a:extLst>
          </p:cNvPr>
          <p:cNvSpPr/>
          <p:nvPr userDrawn="1"/>
        </p:nvSpPr>
        <p:spPr>
          <a:xfrm>
            <a:off x="10832982" y="2155941"/>
            <a:ext cx="236797" cy="165759"/>
          </a:xfrm>
          <a:custGeom>
            <a:avLst/>
            <a:gdLst>
              <a:gd name="connsiteX0" fmla="*/ 10196 w 199362"/>
              <a:gd name="connsiteY0" fmla="*/ 0 h 139554"/>
              <a:gd name="connsiteX1" fmla="*/ 12387 w 199362"/>
              <a:gd name="connsiteY1" fmla="*/ 2476 h 139554"/>
              <a:gd name="connsiteX2" fmla="*/ 16769 w 199362"/>
              <a:gd name="connsiteY2" fmla="*/ 65913 h 139554"/>
              <a:gd name="connsiteX3" fmla="*/ 50963 w 199362"/>
              <a:gd name="connsiteY3" fmla="*/ 53054 h 139554"/>
              <a:gd name="connsiteX4" fmla="*/ 62965 w 199362"/>
              <a:gd name="connsiteY4" fmla="*/ 34957 h 139554"/>
              <a:gd name="connsiteX5" fmla="*/ 58012 w 199362"/>
              <a:gd name="connsiteY5" fmla="*/ 56197 h 139554"/>
              <a:gd name="connsiteX6" fmla="*/ 55821 w 199362"/>
              <a:gd name="connsiteY6" fmla="*/ 84772 h 139554"/>
              <a:gd name="connsiteX7" fmla="*/ 67156 w 199362"/>
              <a:gd name="connsiteY7" fmla="*/ 108204 h 139554"/>
              <a:gd name="connsiteX8" fmla="*/ 90111 w 199362"/>
              <a:gd name="connsiteY8" fmla="*/ 108204 h 139554"/>
              <a:gd name="connsiteX9" fmla="*/ 106113 w 199362"/>
              <a:gd name="connsiteY9" fmla="*/ 85820 h 139554"/>
              <a:gd name="connsiteX10" fmla="*/ 116305 w 199362"/>
              <a:gd name="connsiteY10" fmla="*/ 62198 h 139554"/>
              <a:gd name="connsiteX11" fmla="*/ 114495 w 199362"/>
              <a:gd name="connsiteY11" fmla="*/ 87725 h 139554"/>
              <a:gd name="connsiteX12" fmla="*/ 115638 w 199362"/>
              <a:gd name="connsiteY12" fmla="*/ 109061 h 139554"/>
              <a:gd name="connsiteX13" fmla="*/ 124116 w 199362"/>
              <a:gd name="connsiteY13" fmla="*/ 127063 h 139554"/>
              <a:gd name="connsiteX14" fmla="*/ 140880 w 199362"/>
              <a:gd name="connsiteY14" fmla="*/ 131159 h 139554"/>
              <a:gd name="connsiteX15" fmla="*/ 155739 w 199362"/>
              <a:gd name="connsiteY15" fmla="*/ 117443 h 139554"/>
              <a:gd name="connsiteX16" fmla="*/ 176313 w 199362"/>
              <a:gd name="connsiteY16" fmla="*/ 77819 h 139554"/>
              <a:gd name="connsiteX17" fmla="*/ 185837 w 199362"/>
              <a:gd name="connsiteY17" fmla="*/ 57436 h 139554"/>
              <a:gd name="connsiteX18" fmla="*/ 199363 w 199362"/>
              <a:gd name="connsiteY18" fmla="*/ 39243 h 139554"/>
              <a:gd name="connsiteX19" fmla="*/ 187742 w 199362"/>
              <a:gd name="connsiteY19" fmla="*/ 58293 h 139554"/>
              <a:gd name="connsiteX20" fmla="*/ 179456 w 199362"/>
              <a:gd name="connsiteY20" fmla="*/ 79343 h 139554"/>
              <a:gd name="connsiteX21" fmla="*/ 160406 w 199362"/>
              <a:gd name="connsiteY21" fmla="*/ 120872 h 139554"/>
              <a:gd name="connsiteX22" fmla="*/ 143070 w 199362"/>
              <a:gd name="connsiteY22" fmla="*/ 137922 h 139554"/>
              <a:gd name="connsiteX23" fmla="*/ 118115 w 199362"/>
              <a:gd name="connsiteY23" fmla="*/ 132779 h 139554"/>
              <a:gd name="connsiteX24" fmla="*/ 107066 w 199362"/>
              <a:gd name="connsiteY24" fmla="*/ 110680 h 139554"/>
              <a:gd name="connsiteX25" fmla="*/ 105446 w 199362"/>
              <a:gd name="connsiteY25" fmla="*/ 87058 h 139554"/>
              <a:gd name="connsiteX26" fmla="*/ 113733 w 199362"/>
              <a:gd name="connsiteY26" fmla="*/ 88868 h 139554"/>
              <a:gd name="connsiteX27" fmla="*/ 94683 w 199362"/>
              <a:gd name="connsiteY27" fmla="*/ 115538 h 139554"/>
              <a:gd name="connsiteX28" fmla="*/ 77824 w 199362"/>
              <a:gd name="connsiteY28" fmla="*/ 121253 h 139554"/>
              <a:gd name="connsiteX29" fmla="*/ 61250 w 199362"/>
              <a:gd name="connsiteY29" fmla="*/ 115157 h 139554"/>
              <a:gd name="connsiteX30" fmla="*/ 46868 w 199362"/>
              <a:gd name="connsiteY30" fmla="*/ 85535 h 139554"/>
              <a:gd name="connsiteX31" fmla="*/ 49725 w 199362"/>
              <a:gd name="connsiteY31" fmla="*/ 53912 h 139554"/>
              <a:gd name="connsiteX32" fmla="*/ 56774 w 199362"/>
              <a:gd name="connsiteY32" fmla="*/ 57055 h 139554"/>
              <a:gd name="connsiteX33" fmla="*/ 12387 w 199362"/>
              <a:gd name="connsiteY33" fmla="*/ 74009 h 139554"/>
              <a:gd name="connsiteX34" fmla="*/ 10196 w 199362"/>
              <a:gd name="connsiteY34" fmla="*/ 0 h 139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99362" h="139554">
                <a:moveTo>
                  <a:pt x="10196" y="0"/>
                </a:moveTo>
                <a:cubicBezTo>
                  <a:pt x="9625" y="1810"/>
                  <a:pt x="12863" y="667"/>
                  <a:pt x="12387" y="2476"/>
                </a:cubicBezTo>
                <a:cubicBezTo>
                  <a:pt x="10292" y="10287"/>
                  <a:pt x="1433" y="57912"/>
                  <a:pt x="16769" y="65913"/>
                </a:cubicBezTo>
                <a:cubicBezTo>
                  <a:pt x="29056" y="72390"/>
                  <a:pt x="46201" y="60293"/>
                  <a:pt x="50963" y="53054"/>
                </a:cubicBezTo>
                <a:lnTo>
                  <a:pt x="62965" y="34957"/>
                </a:lnTo>
                <a:lnTo>
                  <a:pt x="58012" y="56197"/>
                </a:lnTo>
                <a:cubicBezTo>
                  <a:pt x="55730" y="65540"/>
                  <a:pt x="54991" y="75192"/>
                  <a:pt x="55821" y="84772"/>
                </a:cubicBezTo>
                <a:cubicBezTo>
                  <a:pt x="56121" y="93833"/>
                  <a:pt x="60238" y="102344"/>
                  <a:pt x="67156" y="108204"/>
                </a:cubicBezTo>
                <a:cubicBezTo>
                  <a:pt x="73867" y="113568"/>
                  <a:pt x="83400" y="113568"/>
                  <a:pt x="90111" y="108204"/>
                </a:cubicBezTo>
                <a:cubicBezTo>
                  <a:pt x="97251" y="102215"/>
                  <a:pt x="102756" y="94514"/>
                  <a:pt x="106113" y="85820"/>
                </a:cubicBezTo>
                <a:lnTo>
                  <a:pt x="116305" y="62198"/>
                </a:lnTo>
                <a:lnTo>
                  <a:pt x="114495" y="87725"/>
                </a:lnTo>
                <a:cubicBezTo>
                  <a:pt x="113970" y="94857"/>
                  <a:pt x="114354" y="102026"/>
                  <a:pt x="115638" y="109061"/>
                </a:cubicBezTo>
                <a:cubicBezTo>
                  <a:pt x="116639" y="115763"/>
                  <a:pt x="119587" y="122023"/>
                  <a:pt x="124116" y="127063"/>
                </a:cubicBezTo>
                <a:cubicBezTo>
                  <a:pt x="128473" y="131500"/>
                  <a:pt x="134967" y="133086"/>
                  <a:pt x="140880" y="131159"/>
                </a:cubicBezTo>
                <a:cubicBezTo>
                  <a:pt x="147050" y="128114"/>
                  <a:pt x="152210" y="123351"/>
                  <a:pt x="155739" y="117443"/>
                </a:cubicBezTo>
                <a:cubicBezTo>
                  <a:pt x="163630" y="104798"/>
                  <a:pt x="170509" y="91548"/>
                  <a:pt x="176313" y="77819"/>
                </a:cubicBezTo>
                <a:cubicBezTo>
                  <a:pt x="179551" y="70961"/>
                  <a:pt x="182694" y="64103"/>
                  <a:pt x="185837" y="57436"/>
                </a:cubicBezTo>
                <a:cubicBezTo>
                  <a:pt x="188988" y="50471"/>
                  <a:pt x="193601" y="44266"/>
                  <a:pt x="199363" y="39243"/>
                </a:cubicBezTo>
                <a:cubicBezTo>
                  <a:pt x="194275" y="44768"/>
                  <a:pt x="190327" y="51241"/>
                  <a:pt x="187742" y="58293"/>
                </a:cubicBezTo>
                <a:cubicBezTo>
                  <a:pt x="184790" y="65246"/>
                  <a:pt x="182123" y="72295"/>
                  <a:pt x="179456" y="79343"/>
                </a:cubicBezTo>
                <a:cubicBezTo>
                  <a:pt x="174448" y="93763"/>
                  <a:pt x="168069" y="107670"/>
                  <a:pt x="160406" y="120872"/>
                </a:cubicBezTo>
                <a:cubicBezTo>
                  <a:pt x="156453" y="128154"/>
                  <a:pt x="150417" y="134091"/>
                  <a:pt x="143070" y="137922"/>
                </a:cubicBezTo>
                <a:cubicBezTo>
                  <a:pt x="134469" y="141327"/>
                  <a:pt x="124668" y="139306"/>
                  <a:pt x="118115" y="132779"/>
                </a:cubicBezTo>
                <a:cubicBezTo>
                  <a:pt x="112324" y="126670"/>
                  <a:pt x="108478" y="118978"/>
                  <a:pt x="107066" y="110680"/>
                </a:cubicBezTo>
                <a:cubicBezTo>
                  <a:pt x="105476" y="102914"/>
                  <a:pt x="104931" y="94969"/>
                  <a:pt x="105446" y="87058"/>
                </a:cubicBezTo>
                <a:lnTo>
                  <a:pt x="113733" y="88868"/>
                </a:lnTo>
                <a:cubicBezTo>
                  <a:pt x="109869" y="99295"/>
                  <a:pt x="103293" y="108502"/>
                  <a:pt x="94683" y="115538"/>
                </a:cubicBezTo>
                <a:cubicBezTo>
                  <a:pt x="89880" y="119311"/>
                  <a:pt x="83931" y="121328"/>
                  <a:pt x="77824" y="121253"/>
                </a:cubicBezTo>
                <a:cubicBezTo>
                  <a:pt x="71820" y="120896"/>
                  <a:pt x="66055" y="118775"/>
                  <a:pt x="61250" y="115157"/>
                </a:cubicBezTo>
                <a:cubicBezTo>
                  <a:pt x="52456" y="107783"/>
                  <a:pt x="47224" y="97007"/>
                  <a:pt x="46868" y="85535"/>
                </a:cubicBezTo>
                <a:cubicBezTo>
                  <a:pt x="46097" y="74908"/>
                  <a:pt x="47062" y="64227"/>
                  <a:pt x="49725" y="53912"/>
                </a:cubicBezTo>
                <a:lnTo>
                  <a:pt x="56774" y="57055"/>
                </a:lnTo>
                <a:cubicBezTo>
                  <a:pt x="50392" y="66008"/>
                  <a:pt x="32675" y="81534"/>
                  <a:pt x="12387" y="74009"/>
                </a:cubicBezTo>
                <a:cubicBezTo>
                  <a:pt x="-11806" y="60388"/>
                  <a:pt x="6196" y="9144"/>
                  <a:pt x="10196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1" name="任意多边形: 形状 130">
            <a:extLst>
              <a:ext uri="{FF2B5EF4-FFF2-40B4-BE49-F238E27FC236}">
                <a16:creationId xmlns:a16="http://schemas.microsoft.com/office/drawing/2014/main" id="{7824C263-F1A1-6BC6-133B-6C23991622F5}"/>
              </a:ext>
            </a:extLst>
          </p:cNvPr>
          <p:cNvSpPr/>
          <p:nvPr userDrawn="1"/>
        </p:nvSpPr>
        <p:spPr>
          <a:xfrm>
            <a:off x="10799305" y="2132181"/>
            <a:ext cx="46806" cy="44515"/>
          </a:xfrm>
          <a:custGeom>
            <a:avLst/>
            <a:gdLst>
              <a:gd name="connsiteX0" fmla="*/ 39407 w 39406"/>
              <a:gd name="connsiteY0" fmla="*/ 19717 h 37478"/>
              <a:gd name="connsiteX1" fmla="*/ 25881 w 39406"/>
              <a:gd name="connsiteY1" fmla="*/ 29242 h 37478"/>
              <a:gd name="connsiteX2" fmla="*/ 13403 w 39406"/>
              <a:gd name="connsiteY2" fmla="*/ 28385 h 37478"/>
              <a:gd name="connsiteX3" fmla="*/ 6069 w 39406"/>
              <a:gd name="connsiteY3" fmla="*/ 16193 h 37478"/>
              <a:gd name="connsiteX4" fmla="*/ 1783 w 39406"/>
              <a:gd name="connsiteY4" fmla="*/ 0 h 37478"/>
              <a:gd name="connsiteX5" fmla="*/ 354 w 39406"/>
              <a:gd name="connsiteY5" fmla="*/ 17431 h 37478"/>
              <a:gd name="connsiteX6" fmla="*/ 9022 w 39406"/>
              <a:gd name="connsiteY6" fmla="*/ 34385 h 37478"/>
              <a:gd name="connsiteX7" fmla="*/ 28548 w 39406"/>
              <a:gd name="connsiteY7" fmla="*/ 34385 h 37478"/>
              <a:gd name="connsiteX8" fmla="*/ 39407 w 39406"/>
              <a:gd name="connsiteY8" fmla="*/ 19717 h 37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406" h="37478">
                <a:moveTo>
                  <a:pt x="39407" y="19717"/>
                </a:moveTo>
                <a:cubicBezTo>
                  <a:pt x="35399" y="23549"/>
                  <a:pt x="30840" y="26760"/>
                  <a:pt x="25881" y="29242"/>
                </a:cubicBezTo>
                <a:cubicBezTo>
                  <a:pt x="21857" y="31153"/>
                  <a:pt x="17128" y="30828"/>
                  <a:pt x="13403" y="28385"/>
                </a:cubicBezTo>
                <a:cubicBezTo>
                  <a:pt x="9840" y="25108"/>
                  <a:pt x="7294" y="20876"/>
                  <a:pt x="6069" y="16193"/>
                </a:cubicBezTo>
                <a:cubicBezTo>
                  <a:pt x="4450" y="11049"/>
                  <a:pt x="3021" y="5620"/>
                  <a:pt x="1783" y="0"/>
                </a:cubicBezTo>
                <a:cubicBezTo>
                  <a:pt x="72" y="5642"/>
                  <a:pt x="-415" y="11585"/>
                  <a:pt x="354" y="17431"/>
                </a:cubicBezTo>
                <a:cubicBezTo>
                  <a:pt x="889" y="24006"/>
                  <a:pt x="4006" y="30102"/>
                  <a:pt x="9022" y="34385"/>
                </a:cubicBezTo>
                <a:cubicBezTo>
                  <a:pt x="14878" y="38509"/>
                  <a:pt x="22693" y="38509"/>
                  <a:pt x="28548" y="34385"/>
                </a:cubicBezTo>
                <a:cubicBezTo>
                  <a:pt x="33674" y="30814"/>
                  <a:pt x="37488" y="25662"/>
                  <a:pt x="39407" y="19717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2" name="任意多边形: 形状 131">
            <a:extLst>
              <a:ext uri="{FF2B5EF4-FFF2-40B4-BE49-F238E27FC236}">
                <a16:creationId xmlns:a16="http://schemas.microsoft.com/office/drawing/2014/main" id="{8B2B9D96-255B-AEEA-0A2C-D70DE9AE58D3}"/>
              </a:ext>
            </a:extLst>
          </p:cNvPr>
          <p:cNvSpPr/>
          <p:nvPr userDrawn="1"/>
        </p:nvSpPr>
        <p:spPr>
          <a:xfrm>
            <a:off x="9848817" y="4410622"/>
            <a:ext cx="773851" cy="1068545"/>
          </a:xfrm>
          <a:custGeom>
            <a:avLst/>
            <a:gdLst>
              <a:gd name="connsiteX0" fmla="*/ 405863 w 651512"/>
              <a:gd name="connsiteY0" fmla="*/ 897922 h 899618"/>
              <a:gd name="connsiteX1" fmla="*/ 3 w 651512"/>
              <a:gd name="connsiteY1" fmla="*/ 394335 h 899618"/>
              <a:gd name="connsiteX2" fmla="*/ 132020 w 651512"/>
              <a:gd name="connsiteY2" fmla="*/ 272034 h 899618"/>
              <a:gd name="connsiteX3" fmla="*/ 413388 w 651512"/>
              <a:gd name="connsiteY3" fmla="*/ 0 h 899618"/>
              <a:gd name="connsiteX4" fmla="*/ 651513 w 651512"/>
              <a:gd name="connsiteY4" fmla="*/ 287559 h 899618"/>
              <a:gd name="connsiteX5" fmla="*/ 391099 w 651512"/>
              <a:gd name="connsiteY5" fmla="*/ 553307 h 899618"/>
              <a:gd name="connsiteX6" fmla="*/ 458917 w 651512"/>
              <a:gd name="connsiteY6" fmla="*/ 826960 h 899618"/>
              <a:gd name="connsiteX7" fmla="*/ 405863 w 651512"/>
              <a:gd name="connsiteY7" fmla="*/ 897922 h 89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512" h="899618">
                <a:moveTo>
                  <a:pt x="405863" y="897922"/>
                </a:moveTo>
                <a:cubicBezTo>
                  <a:pt x="386813" y="886206"/>
                  <a:pt x="3337" y="421672"/>
                  <a:pt x="3" y="394335"/>
                </a:cubicBezTo>
                <a:cubicBezTo>
                  <a:pt x="-473" y="390620"/>
                  <a:pt x="57915" y="338042"/>
                  <a:pt x="132020" y="272034"/>
                </a:cubicBezTo>
                <a:cubicBezTo>
                  <a:pt x="135829" y="268605"/>
                  <a:pt x="413388" y="0"/>
                  <a:pt x="413388" y="0"/>
                </a:cubicBezTo>
                <a:lnTo>
                  <a:pt x="651513" y="287559"/>
                </a:lnTo>
                <a:lnTo>
                  <a:pt x="391099" y="553307"/>
                </a:lnTo>
                <a:cubicBezTo>
                  <a:pt x="391099" y="553307"/>
                  <a:pt x="458346" y="796861"/>
                  <a:pt x="458917" y="826960"/>
                </a:cubicBezTo>
                <a:cubicBezTo>
                  <a:pt x="459489" y="857059"/>
                  <a:pt x="424723" y="909733"/>
                  <a:pt x="405863" y="89792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3" name="任意多边形: 形状 132">
            <a:extLst>
              <a:ext uri="{FF2B5EF4-FFF2-40B4-BE49-F238E27FC236}">
                <a16:creationId xmlns:a16="http://schemas.microsoft.com/office/drawing/2014/main" id="{78F288A5-D0C9-598B-ED04-CBBD9A63844B}"/>
              </a:ext>
            </a:extLst>
          </p:cNvPr>
          <p:cNvSpPr/>
          <p:nvPr userDrawn="1"/>
        </p:nvSpPr>
        <p:spPr>
          <a:xfrm>
            <a:off x="10345446" y="5178926"/>
            <a:ext cx="831" cy="3280"/>
          </a:xfrm>
          <a:custGeom>
            <a:avLst/>
            <a:gdLst>
              <a:gd name="connsiteX0" fmla="*/ 700 w 700"/>
              <a:gd name="connsiteY0" fmla="*/ 2762 h 2762"/>
              <a:gd name="connsiteX1" fmla="*/ 129 w 700"/>
              <a:gd name="connsiteY1" fmla="*/ 0 h 2762"/>
              <a:gd name="connsiteX2" fmla="*/ 700 w 700"/>
              <a:gd name="connsiteY2" fmla="*/ 2762 h 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" h="2762">
                <a:moveTo>
                  <a:pt x="700" y="2762"/>
                </a:moveTo>
                <a:cubicBezTo>
                  <a:pt x="33" y="1238"/>
                  <a:pt x="-157" y="381"/>
                  <a:pt x="129" y="0"/>
                </a:cubicBezTo>
                <a:cubicBezTo>
                  <a:pt x="375" y="908"/>
                  <a:pt x="565" y="1831"/>
                  <a:pt x="700" y="276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4" name="任意多边形: 形状 133">
            <a:extLst>
              <a:ext uri="{FF2B5EF4-FFF2-40B4-BE49-F238E27FC236}">
                <a16:creationId xmlns:a16="http://schemas.microsoft.com/office/drawing/2014/main" id="{D7F1FF9A-E4E9-03D5-1F2D-5EF3F90A29D9}"/>
              </a:ext>
            </a:extLst>
          </p:cNvPr>
          <p:cNvSpPr/>
          <p:nvPr userDrawn="1"/>
        </p:nvSpPr>
        <p:spPr>
          <a:xfrm>
            <a:off x="9848814" y="4665970"/>
            <a:ext cx="545211" cy="813305"/>
          </a:xfrm>
          <a:custGeom>
            <a:avLst/>
            <a:gdLst>
              <a:gd name="connsiteX0" fmla="*/ 459014 w 459018"/>
              <a:gd name="connsiteY0" fmla="*/ 612077 h 684729"/>
              <a:gd name="connsiteX1" fmla="*/ 405865 w 459018"/>
              <a:gd name="connsiteY1" fmla="*/ 683038 h 684729"/>
              <a:gd name="connsiteX2" fmla="*/ 4 w 459018"/>
              <a:gd name="connsiteY2" fmla="*/ 179451 h 684729"/>
              <a:gd name="connsiteX3" fmla="*/ 132021 w 459018"/>
              <a:gd name="connsiteY3" fmla="*/ 57150 h 684729"/>
              <a:gd name="connsiteX4" fmla="*/ 191647 w 459018"/>
              <a:gd name="connsiteY4" fmla="*/ 0 h 684729"/>
              <a:gd name="connsiteX5" fmla="*/ 437107 w 459018"/>
              <a:gd name="connsiteY5" fmla="*/ 291941 h 684729"/>
              <a:gd name="connsiteX6" fmla="*/ 391196 w 459018"/>
              <a:gd name="connsiteY6" fmla="*/ 338804 h 684729"/>
              <a:gd name="connsiteX7" fmla="*/ 459014 w 459018"/>
              <a:gd name="connsiteY7" fmla="*/ 612077 h 684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018" h="684729">
                <a:moveTo>
                  <a:pt x="459014" y="612077"/>
                </a:moveTo>
                <a:cubicBezTo>
                  <a:pt x="459490" y="641985"/>
                  <a:pt x="424629" y="694849"/>
                  <a:pt x="405865" y="683038"/>
                </a:cubicBezTo>
                <a:cubicBezTo>
                  <a:pt x="387100" y="671227"/>
                  <a:pt x="3338" y="206788"/>
                  <a:pt x="4" y="179451"/>
                </a:cubicBezTo>
                <a:cubicBezTo>
                  <a:pt x="-567" y="175736"/>
                  <a:pt x="57821" y="123158"/>
                  <a:pt x="132021" y="57150"/>
                </a:cubicBezTo>
                <a:lnTo>
                  <a:pt x="191647" y="0"/>
                </a:lnTo>
                <a:lnTo>
                  <a:pt x="437107" y="291941"/>
                </a:lnTo>
                <a:lnTo>
                  <a:pt x="391196" y="338804"/>
                </a:lnTo>
                <a:cubicBezTo>
                  <a:pt x="391196" y="338804"/>
                  <a:pt x="458442" y="581882"/>
                  <a:pt x="459014" y="612077"/>
                </a:cubicBezTo>
                <a:close/>
              </a:path>
            </a:pathLst>
          </a:custGeom>
          <a:solidFill>
            <a:srgbClr val="EBEBE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5" name="任意多边形: 形状 134">
            <a:extLst>
              <a:ext uri="{FF2B5EF4-FFF2-40B4-BE49-F238E27FC236}">
                <a16:creationId xmlns:a16="http://schemas.microsoft.com/office/drawing/2014/main" id="{60F7B214-3DA3-9EC5-B15F-DA3FD934BC60}"/>
              </a:ext>
            </a:extLst>
          </p:cNvPr>
          <p:cNvSpPr/>
          <p:nvPr userDrawn="1"/>
        </p:nvSpPr>
        <p:spPr>
          <a:xfrm>
            <a:off x="9862708" y="4695272"/>
            <a:ext cx="549874" cy="778170"/>
          </a:xfrm>
          <a:custGeom>
            <a:avLst/>
            <a:gdLst>
              <a:gd name="connsiteX0" fmla="*/ 409027 w 462944"/>
              <a:gd name="connsiteY0" fmla="*/ 653415 h 655149"/>
              <a:gd name="connsiteX1" fmla="*/ 23 w 462944"/>
              <a:gd name="connsiteY1" fmla="*/ 143447 h 655149"/>
              <a:gd name="connsiteX2" fmla="*/ 144898 w 462944"/>
              <a:gd name="connsiteY2" fmla="*/ 2191 h 655149"/>
              <a:gd name="connsiteX3" fmla="*/ 147470 w 462944"/>
              <a:gd name="connsiteY3" fmla="*/ 0 h 655149"/>
              <a:gd name="connsiteX4" fmla="*/ 400263 w 462944"/>
              <a:gd name="connsiteY4" fmla="*/ 300990 h 655149"/>
              <a:gd name="connsiteX5" fmla="*/ 395025 w 462944"/>
              <a:gd name="connsiteY5" fmla="*/ 305086 h 655149"/>
              <a:gd name="connsiteX6" fmla="*/ 462938 w 462944"/>
              <a:gd name="connsiteY6" fmla="*/ 581883 h 655149"/>
              <a:gd name="connsiteX7" fmla="*/ 409027 w 462944"/>
              <a:gd name="connsiteY7" fmla="*/ 653415 h 65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2944" h="655149">
                <a:moveTo>
                  <a:pt x="409027" y="653415"/>
                </a:moveTo>
                <a:cubicBezTo>
                  <a:pt x="389977" y="641509"/>
                  <a:pt x="3357" y="170783"/>
                  <a:pt x="23" y="143447"/>
                </a:cubicBezTo>
                <a:cubicBezTo>
                  <a:pt x="-1406" y="133160"/>
                  <a:pt x="63936" y="72771"/>
                  <a:pt x="144898" y="2191"/>
                </a:cubicBezTo>
                <a:lnTo>
                  <a:pt x="147470" y="0"/>
                </a:lnTo>
                <a:lnTo>
                  <a:pt x="400263" y="300990"/>
                </a:lnTo>
                <a:lnTo>
                  <a:pt x="395025" y="305086"/>
                </a:lnTo>
                <a:cubicBezTo>
                  <a:pt x="395025" y="305086"/>
                  <a:pt x="462367" y="551498"/>
                  <a:pt x="462938" y="581883"/>
                </a:cubicBezTo>
                <a:cubicBezTo>
                  <a:pt x="463510" y="612267"/>
                  <a:pt x="427981" y="665417"/>
                  <a:pt x="409027" y="653415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id="{8E7C319D-B58F-7F07-1D69-4D1B818A9B49}"/>
              </a:ext>
            </a:extLst>
          </p:cNvPr>
          <p:cNvSpPr/>
          <p:nvPr userDrawn="1"/>
        </p:nvSpPr>
        <p:spPr>
          <a:xfrm>
            <a:off x="9895576" y="4880643"/>
            <a:ext cx="470068" cy="568933"/>
          </a:xfrm>
          <a:custGeom>
            <a:avLst/>
            <a:gdLst>
              <a:gd name="connsiteX0" fmla="*/ 395164 w 395755"/>
              <a:gd name="connsiteY0" fmla="*/ 477061 h 478990"/>
              <a:gd name="connsiteX1" fmla="*/ 734 w 395755"/>
              <a:gd name="connsiteY1" fmla="*/ 239 h 478990"/>
              <a:gd name="connsiteX2" fmla="*/ 258 w 395755"/>
              <a:gd name="connsiteY2" fmla="*/ 716 h 478990"/>
              <a:gd name="connsiteX3" fmla="*/ 393926 w 395755"/>
              <a:gd name="connsiteY3" fmla="*/ 478109 h 478990"/>
              <a:gd name="connsiteX4" fmla="*/ 395164 w 395755"/>
              <a:gd name="connsiteY4" fmla="*/ 477061 h 47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755" h="478990">
                <a:moveTo>
                  <a:pt x="395164" y="477061"/>
                </a:moveTo>
                <a:cubicBezTo>
                  <a:pt x="332014" y="396098"/>
                  <a:pt x="69314" y="75487"/>
                  <a:pt x="734" y="239"/>
                </a:cubicBezTo>
                <a:cubicBezTo>
                  <a:pt x="163" y="-332"/>
                  <a:pt x="-313" y="239"/>
                  <a:pt x="258" y="716"/>
                </a:cubicBezTo>
                <a:cubicBezTo>
                  <a:pt x="61123" y="82345"/>
                  <a:pt x="326299" y="400766"/>
                  <a:pt x="393926" y="478109"/>
                </a:cubicBezTo>
                <a:cubicBezTo>
                  <a:pt x="395355" y="479728"/>
                  <a:pt x="396498" y="478966"/>
                  <a:pt x="395164" y="47706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7" name="任意多边形: 形状 136">
            <a:extLst>
              <a:ext uri="{FF2B5EF4-FFF2-40B4-BE49-F238E27FC236}">
                <a16:creationId xmlns:a16="http://schemas.microsoft.com/office/drawing/2014/main" id="{6EAA03A1-41D3-AD2E-1ABD-8FBF7E81A3BA}"/>
              </a:ext>
            </a:extLst>
          </p:cNvPr>
          <p:cNvSpPr/>
          <p:nvPr userDrawn="1"/>
        </p:nvSpPr>
        <p:spPr>
          <a:xfrm>
            <a:off x="10237863" y="4998362"/>
            <a:ext cx="118120" cy="94661"/>
          </a:xfrm>
          <a:custGeom>
            <a:avLst/>
            <a:gdLst>
              <a:gd name="connsiteX0" fmla="*/ 99276 w 99447"/>
              <a:gd name="connsiteY0" fmla="*/ 76200 h 79696"/>
              <a:gd name="connsiteX1" fmla="*/ 1454 w 99447"/>
              <a:gd name="connsiteY1" fmla="*/ 0 h 79696"/>
              <a:gd name="connsiteX2" fmla="*/ 692 w 99447"/>
              <a:gd name="connsiteY2" fmla="*/ 2858 h 79696"/>
              <a:gd name="connsiteX3" fmla="*/ 95180 w 99447"/>
              <a:gd name="connsiteY3" fmla="*/ 79058 h 79696"/>
              <a:gd name="connsiteX4" fmla="*/ 98809 w 99447"/>
              <a:gd name="connsiteY4" fmla="*/ 78820 h 79696"/>
              <a:gd name="connsiteX5" fmla="*/ 99276 w 99447"/>
              <a:gd name="connsiteY5" fmla="*/ 76200 h 7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447" h="79696">
                <a:moveTo>
                  <a:pt x="99276" y="76200"/>
                </a:moveTo>
                <a:cubicBezTo>
                  <a:pt x="79464" y="40100"/>
                  <a:pt x="43269" y="5905"/>
                  <a:pt x="1454" y="0"/>
                </a:cubicBezTo>
                <a:cubicBezTo>
                  <a:pt x="-165" y="0"/>
                  <a:pt x="-451" y="2096"/>
                  <a:pt x="692" y="2858"/>
                </a:cubicBezTo>
                <a:cubicBezTo>
                  <a:pt x="34804" y="24831"/>
                  <a:pt x="66479" y="50375"/>
                  <a:pt x="95180" y="79058"/>
                </a:cubicBezTo>
                <a:cubicBezTo>
                  <a:pt x="96248" y="79994"/>
                  <a:pt x="97873" y="79888"/>
                  <a:pt x="98809" y="78820"/>
                </a:cubicBezTo>
                <a:cubicBezTo>
                  <a:pt x="99440" y="78101"/>
                  <a:pt x="99619" y="77092"/>
                  <a:pt x="99276" y="762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8" name="任意多边形: 形状 137">
            <a:extLst>
              <a:ext uri="{FF2B5EF4-FFF2-40B4-BE49-F238E27FC236}">
                <a16:creationId xmlns:a16="http://schemas.microsoft.com/office/drawing/2014/main" id="{4551350E-09A5-8440-9B58-2E96F8E10DED}"/>
              </a:ext>
            </a:extLst>
          </p:cNvPr>
          <p:cNvSpPr/>
          <p:nvPr userDrawn="1"/>
        </p:nvSpPr>
        <p:spPr>
          <a:xfrm>
            <a:off x="10243633" y="5038300"/>
            <a:ext cx="118073" cy="94529"/>
          </a:xfrm>
          <a:custGeom>
            <a:avLst/>
            <a:gdLst>
              <a:gd name="connsiteX0" fmla="*/ 99276 w 99407"/>
              <a:gd name="connsiteY0" fmla="*/ 76200 h 79585"/>
              <a:gd name="connsiteX1" fmla="*/ 1454 w 99407"/>
              <a:gd name="connsiteY1" fmla="*/ 0 h 79585"/>
              <a:gd name="connsiteX2" fmla="*/ 692 w 99407"/>
              <a:gd name="connsiteY2" fmla="*/ 2858 h 79585"/>
              <a:gd name="connsiteX3" fmla="*/ 95275 w 99407"/>
              <a:gd name="connsiteY3" fmla="*/ 79058 h 79585"/>
              <a:gd name="connsiteX4" fmla="*/ 98880 w 99407"/>
              <a:gd name="connsiteY4" fmla="*/ 78575 h 79585"/>
              <a:gd name="connsiteX5" fmla="*/ 99276 w 99407"/>
              <a:gd name="connsiteY5" fmla="*/ 76200 h 7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407" h="79585">
                <a:moveTo>
                  <a:pt x="99276" y="76200"/>
                </a:moveTo>
                <a:cubicBezTo>
                  <a:pt x="79464" y="40196"/>
                  <a:pt x="43364" y="6001"/>
                  <a:pt x="1454" y="0"/>
                </a:cubicBezTo>
                <a:cubicBezTo>
                  <a:pt x="-165" y="0"/>
                  <a:pt x="-451" y="2096"/>
                  <a:pt x="692" y="2858"/>
                </a:cubicBezTo>
                <a:cubicBezTo>
                  <a:pt x="34857" y="24798"/>
                  <a:pt x="66566" y="50345"/>
                  <a:pt x="95275" y="79058"/>
                </a:cubicBezTo>
                <a:cubicBezTo>
                  <a:pt x="96404" y="79920"/>
                  <a:pt x="98018" y="79703"/>
                  <a:pt x="98880" y="78575"/>
                </a:cubicBezTo>
                <a:cubicBezTo>
                  <a:pt x="99397" y="77898"/>
                  <a:pt x="99545" y="77008"/>
                  <a:pt x="99276" y="762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D95F74F6-CD1C-3DEE-DD0D-CF3356C4584D}"/>
              </a:ext>
            </a:extLst>
          </p:cNvPr>
          <p:cNvSpPr/>
          <p:nvPr userDrawn="1"/>
        </p:nvSpPr>
        <p:spPr>
          <a:xfrm>
            <a:off x="10249517" y="5078348"/>
            <a:ext cx="118029" cy="94383"/>
          </a:xfrm>
          <a:custGeom>
            <a:avLst/>
            <a:gdLst>
              <a:gd name="connsiteX0" fmla="*/ 99276 w 99370"/>
              <a:gd name="connsiteY0" fmla="*/ 76200 h 79462"/>
              <a:gd name="connsiteX1" fmla="*/ 1454 w 99370"/>
              <a:gd name="connsiteY1" fmla="*/ 0 h 79462"/>
              <a:gd name="connsiteX2" fmla="*/ 692 w 99370"/>
              <a:gd name="connsiteY2" fmla="*/ 2762 h 79462"/>
              <a:gd name="connsiteX3" fmla="*/ 95275 w 99370"/>
              <a:gd name="connsiteY3" fmla="*/ 78962 h 79462"/>
              <a:gd name="connsiteX4" fmla="*/ 98871 w 99370"/>
              <a:gd name="connsiteY4" fmla="*/ 78413 h 79462"/>
              <a:gd name="connsiteX5" fmla="*/ 99276 w 99370"/>
              <a:gd name="connsiteY5" fmla="*/ 76200 h 79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370" h="79462">
                <a:moveTo>
                  <a:pt x="99276" y="76200"/>
                </a:moveTo>
                <a:cubicBezTo>
                  <a:pt x="79464" y="40196"/>
                  <a:pt x="43269" y="5905"/>
                  <a:pt x="1454" y="0"/>
                </a:cubicBezTo>
                <a:cubicBezTo>
                  <a:pt x="-165" y="0"/>
                  <a:pt x="-451" y="2096"/>
                  <a:pt x="692" y="2762"/>
                </a:cubicBezTo>
                <a:cubicBezTo>
                  <a:pt x="34833" y="24737"/>
                  <a:pt x="66539" y="50281"/>
                  <a:pt x="95275" y="78962"/>
                </a:cubicBezTo>
                <a:cubicBezTo>
                  <a:pt x="96420" y="79804"/>
                  <a:pt x="98030" y="79558"/>
                  <a:pt x="98871" y="78413"/>
                </a:cubicBezTo>
                <a:cubicBezTo>
                  <a:pt x="99339" y="77777"/>
                  <a:pt x="99488" y="76961"/>
                  <a:pt x="99276" y="762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0" name="任意多边形: 形状 139">
            <a:extLst>
              <a:ext uri="{FF2B5EF4-FFF2-40B4-BE49-F238E27FC236}">
                <a16:creationId xmlns:a16="http://schemas.microsoft.com/office/drawing/2014/main" id="{4F9AD436-984D-4475-35F9-DAD52BFFF762}"/>
              </a:ext>
            </a:extLst>
          </p:cNvPr>
          <p:cNvSpPr/>
          <p:nvPr userDrawn="1"/>
        </p:nvSpPr>
        <p:spPr>
          <a:xfrm>
            <a:off x="9822402" y="4836928"/>
            <a:ext cx="553538" cy="661059"/>
          </a:xfrm>
          <a:custGeom>
            <a:avLst/>
            <a:gdLst>
              <a:gd name="connsiteX0" fmla="*/ 465725 w 466028"/>
              <a:gd name="connsiteY0" fmla="*/ 527486 h 556551"/>
              <a:gd name="connsiteX1" fmla="*/ 432293 w 466028"/>
              <a:gd name="connsiteY1" fmla="*/ 556061 h 556551"/>
              <a:gd name="connsiteX2" fmla="*/ 620 w 466028"/>
              <a:gd name="connsiteY2" fmla="*/ 25994 h 556551"/>
              <a:gd name="connsiteX3" fmla="*/ 39291 w 466028"/>
              <a:gd name="connsiteY3" fmla="*/ 1991 h 556551"/>
              <a:gd name="connsiteX4" fmla="*/ 465725 w 466028"/>
              <a:gd name="connsiteY4" fmla="*/ 527486 h 5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028" h="556551">
                <a:moveTo>
                  <a:pt x="465725" y="527486"/>
                </a:moveTo>
                <a:cubicBezTo>
                  <a:pt x="469345" y="538630"/>
                  <a:pt x="439531" y="560061"/>
                  <a:pt x="432293" y="556061"/>
                </a:cubicBezTo>
                <a:cubicBezTo>
                  <a:pt x="425054" y="552060"/>
                  <a:pt x="6239" y="36377"/>
                  <a:pt x="620" y="25994"/>
                </a:cubicBezTo>
                <a:cubicBezTo>
                  <a:pt x="-5000" y="15612"/>
                  <a:pt x="29195" y="-6772"/>
                  <a:pt x="39291" y="1991"/>
                </a:cubicBezTo>
                <a:cubicBezTo>
                  <a:pt x="49387" y="10754"/>
                  <a:pt x="465725" y="527486"/>
                  <a:pt x="465725" y="527486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1" name="任意多边形: 形状 140">
            <a:extLst>
              <a:ext uri="{FF2B5EF4-FFF2-40B4-BE49-F238E27FC236}">
                <a16:creationId xmlns:a16="http://schemas.microsoft.com/office/drawing/2014/main" id="{9D9A3E09-EA49-B3A7-3D9D-95A06D4F5299}"/>
              </a:ext>
            </a:extLst>
          </p:cNvPr>
          <p:cNvSpPr/>
          <p:nvPr userDrawn="1"/>
        </p:nvSpPr>
        <p:spPr>
          <a:xfrm>
            <a:off x="9960906" y="4804777"/>
            <a:ext cx="91495" cy="88349"/>
          </a:xfrm>
          <a:custGeom>
            <a:avLst/>
            <a:gdLst>
              <a:gd name="connsiteX0" fmla="*/ 75941 w 77030"/>
              <a:gd name="connsiteY0" fmla="*/ 28487 h 74382"/>
              <a:gd name="connsiteX1" fmla="*/ 1074 w 77030"/>
              <a:gd name="connsiteY1" fmla="*/ 45537 h 74382"/>
              <a:gd name="connsiteX2" fmla="*/ 75941 w 77030"/>
              <a:gd name="connsiteY2" fmla="*/ 28487 h 74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030" h="74382">
                <a:moveTo>
                  <a:pt x="75941" y="28487"/>
                </a:moveTo>
                <a:cubicBezTo>
                  <a:pt x="64987" y="-19138"/>
                  <a:pt x="-9784" y="-2659"/>
                  <a:pt x="1074" y="45537"/>
                </a:cubicBezTo>
                <a:cubicBezTo>
                  <a:pt x="11933" y="93734"/>
                  <a:pt x="86894" y="77065"/>
                  <a:pt x="75941" y="284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2" name="任意多边形: 形状 141">
            <a:extLst>
              <a:ext uri="{FF2B5EF4-FFF2-40B4-BE49-F238E27FC236}">
                <a16:creationId xmlns:a16="http://schemas.microsoft.com/office/drawing/2014/main" id="{489DA010-8811-7AFD-59BE-5D0596A1E68F}"/>
              </a:ext>
            </a:extLst>
          </p:cNvPr>
          <p:cNvSpPr/>
          <p:nvPr userDrawn="1"/>
        </p:nvSpPr>
        <p:spPr>
          <a:xfrm>
            <a:off x="10083236" y="2891888"/>
            <a:ext cx="999317" cy="2145506"/>
          </a:xfrm>
          <a:custGeom>
            <a:avLst/>
            <a:gdLst>
              <a:gd name="connsiteX0" fmla="*/ 406813 w 841334"/>
              <a:gd name="connsiteY0" fmla="*/ 988409 h 1806321"/>
              <a:gd name="connsiteX1" fmla="*/ 0 w 841334"/>
              <a:gd name="connsiteY1" fmla="*/ 1455611 h 1806321"/>
              <a:gd name="connsiteX2" fmla="*/ 303752 w 841334"/>
              <a:gd name="connsiteY2" fmla="*/ 1806321 h 1806321"/>
              <a:gd name="connsiteX3" fmla="*/ 840010 w 841334"/>
              <a:gd name="connsiteY3" fmla="*/ 1013651 h 1806321"/>
              <a:gd name="connsiteX4" fmla="*/ 509683 w 841334"/>
              <a:gd name="connsiteY4" fmla="*/ 0 h 1806321"/>
              <a:gd name="connsiteX5" fmla="*/ 160972 w 841334"/>
              <a:gd name="connsiteY5" fmla="*/ 0 h 1806321"/>
              <a:gd name="connsiteX6" fmla="*/ 406813 w 841334"/>
              <a:gd name="connsiteY6" fmla="*/ 988409 h 180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1334" h="1806321">
                <a:moveTo>
                  <a:pt x="406813" y="988409"/>
                </a:moveTo>
                <a:cubicBezTo>
                  <a:pt x="385477" y="1093184"/>
                  <a:pt x="0" y="1455611"/>
                  <a:pt x="0" y="1455611"/>
                </a:cubicBezTo>
                <a:lnTo>
                  <a:pt x="303752" y="1806321"/>
                </a:lnTo>
                <a:cubicBezTo>
                  <a:pt x="303752" y="1806321"/>
                  <a:pt x="872300" y="1245680"/>
                  <a:pt x="840010" y="1013651"/>
                </a:cubicBezTo>
                <a:cubicBezTo>
                  <a:pt x="811911" y="811721"/>
                  <a:pt x="509683" y="0"/>
                  <a:pt x="509683" y="0"/>
                </a:cubicBezTo>
                <a:lnTo>
                  <a:pt x="160972" y="0"/>
                </a:lnTo>
                <a:cubicBezTo>
                  <a:pt x="160972" y="0"/>
                  <a:pt x="427672" y="885158"/>
                  <a:pt x="406813" y="988409"/>
                </a:cubicBezTo>
                <a:close/>
              </a:path>
            </a:pathLst>
          </a:custGeom>
          <a:solidFill>
            <a:srgbClr val="37474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3" name="任意多边形: 形状 142">
            <a:extLst>
              <a:ext uri="{FF2B5EF4-FFF2-40B4-BE49-F238E27FC236}">
                <a16:creationId xmlns:a16="http://schemas.microsoft.com/office/drawing/2014/main" id="{97FC4FEC-1769-C485-3892-2D38C62226AA}"/>
              </a:ext>
            </a:extLst>
          </p:cNvPr>
          <p:cNvSpPr/>
          <p:nvPr userDrawn="1"/>
        </p:nvSpPr>
        <p:spPr>
          <a:xfrm>
            <a:off x="10083236" y="2891888"/>
            <a:ext cx="999317" cy="2145506"/>
          </a:xfrm>
          <a:custGeom>
            <a:avLst/>
            <a:gdLst>
              <a:gd name="connsiteX0" fmla="*/ 406813 w 841334"/>
              <a:gd name="connsiteY0" fmla="*/ 988409 h 1806321"/>
              <a:gd name="connsiteX1" fmla="*/ 0 w 841334"/>
              <a:gd name="connsiteY1" fmla="*/ 1455611 h 1806321"/>
              <a:gd name="connsiteX2" fmla="*/ 303752 w 841334"/>
              <a:gd name="connsiteY2" fmla="*/ 1806321 h 1806321"/>
              <a:gd name="connsiteX3" fmla="*/ 840010 w 841334"/>
              <a:gd name="connsiteY3" fmla="*/ 1013651 h 1806321"/>
              <a:gd name="connsiteX4" fmla="*/ 509683 w 841334"/>
              <a:gd name="connsiteY4" fmla="*/ 0 h 1806321"/>
              <a:gd name="connsiteX5" fmla="*/ 160972 w 841334"/>
              <a:gd name="connsiteY5" fmla="*/ 0 h 1806321"/>
              <a:gd name="connsiteX6" fmla="*/ 406813 w 841334"/>
              <a:gd name="connsiteY6" fmla="*/ 988409 h 180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1334" h="1806321">
                <a:moveTo>
                  <a:pt x="406813" y="988409"/>
                </a:moveTo>
                <a:cubicBezTo>
                  <a:pt x="385477" y="1093184"/>
                  <a:pt x="0" y="1455611"/>
                  <a:pt x="0" y="1455611"/>
                </a:cubicBezTo>
                <a:lnTo>
                  <a:pt x="303752" y="1806321"/>
                </a:lnTo>
                <a:cubicBezTo>
                  <a:pt x="303752" y="1806321"/>
                  <a:pt x="872300" y="1245680"/>
                  <a:pt x="840010" y="1013651"/>
                </a:cubicBezTo>
                <a:cubicBezTo>
                  <a:pt x="811911" y="811721"/>
                  <a:pt x="509683" y="0"/>
                  <a:pt x="509683" y="0"/>
                </a:cubicBezTo>
                <a:lnTo>
                  <a:pt x="160972" y="0"/>
                </a:lnTo>
                <a:cubicBezTo>
                  <a:pt x="160972" y="0"/>
                  <a:pt x="427672" y="885158"/>
                  <a:pt x="406813" y="988409"/>
                </a:cubicBezTo>
                <a:close/>
              </a:path>
            </a:pathLst>
          </a:custGeom>
          <a:solidFill>
            <a:srgbClr val="37474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4" name="任意多边形: 形状 143">
            <a:extLst>
              <a:ext uri="{FF2B5EF4-FFF2-40B4-BE49-F238E27FC236}">
                <a16:creationId xmlns:a16="http://schemas.microsoft.com/office/drawing/2014/main" id="{EAE85E43-8B1A-E332-3851-9FEB8EC3576D}"/>
              </a:ext>
            </a:extLst>
          </p:cNvPr>
          <p:cNvSpPr/>
          <p:nvPr userDrawn="1"/>
        </p:nvSpPr>
        <p:spPr>
          <a:xfrm>
            <a:off x="10194608" y="4593788"/>
            <a:ext cx="290744" cy="346187"/>
          </a:xfrm>
          <a:custGeom>
            <a:avLst/>
            <a:gdLst>
              <a:gd name="connsiteX0" fmla="*/ 244564 w 244780"/>
              <a:gd name="connsiteY0" fmla="*/ 290036 h 291458"/>
              <a:gd name="connsiteX1" fmla="*/ 175603 w 244780"/>
              <a:gd name="connsiteY1" fmla="*/ 203835 h 291458"/>
              <a:gd name="connsiteX2" fmla="*/ 1105 w 244780"/>
              <a:gd name="connsiteY2" fmla="*/ 0 h 291458"/>
              <a:gd name="connsiteX3" fmla="*/ 57 w 244780"/>
              <a:gd name="connsiteY3" fmla="*/ 858 h 291458"/>
              <a:gd name="connsiteX4" fmla="*/ 170364 w 244780"/>
              <a:gd name="connsiteY4" fmla="*/ 208312 h 291458"/>
              <a:gd name="connsiteX5" fmla="*/ 243135 w 244780"/>
              <a:gd name="connsiteY5" fmla="*/ 291275 h 291458"/>
              <a:gd name="connsiteX6" fmla="*/ 244564 w 244780"/>
              <a:gd name="connsiteY6" fmla="*/ 290036 h 29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780" h="291458">
                <a:moveTo>
                  <a:pt x="244564" y="290036"/>
                </a:moveTo>
                <a:cubicBezTo>
                  <a:pt x="204178" y="239840"/>
                  <a:pt x="216465" y="253651"/>
                  <a:pt x="175603" y="203835"/>
                </a:cubicBezTo>
                <a:cubicBezTo>
                  <a:pt x="155505" y="179451"/>
                  <a:pt x="23774" y="19526"/>
                  <a:pt x="1105" y="0"/>
                </a:cubicBezTo>
                <a:cubicBezTo>
                  <a:pt x="628" y="0"/>
                  <a:pt x="-229" y="0"/>
                  <a:pt x="57" y="858"/>
                </a:cubicBezTo>
                <a:cubicBezTo>
                  <a:pt x="15297" y="26575"/>
                  <a:pt x="149790" y="184309"/>
                  <a:pt x="170364" y="208312"/>
                </a:cubicBezTo>
                <a:cubicBezTo>
                  <a:pt x="212179" y="257270"/>
                  <a:pt x="200749" y="242792"/>
                  <a:pt x="243135" y="291275"/>
                </a:cubicBezTo>
                <a:cubicBezTo>
                  <a:pt x="243897" y="291846"/>
                  <a:pt x="245326" y="290989"/>
                  <a:pt x="244564" y="290036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id="{5D49F860-078A-19E2-6D7E-8854EA10FE1B}"/>
              </a:ext>
            </a:extLst>
          </p:cNvPr>
          <p:cNvSpPr/>
          <p:nvPr userDrawn="1"/>
        </p:nvSpPr>
        <p:spPr>
          <a:xfrm>
            <a:off x="10213315" y="2934643"/>
            <a:ext cx="409460" cy="1631974"/>
          </a:xfrm>
          <a:custGeom>
            <a:avLst/>
            <a:gdLst>
              <a:gd name="connsiteX0" fmla="*/ 340542 w 344728"/>
              <a:gd name="connsiteY0" fmla="*/ 901264 h 1373974"/>
              <a:gd name="connsiteX1" fmla="*/ 324349 w 344728"/>
              <a:gd name="connsiteY1" fmla="*/ 822778 h 1373974"/>
              <a:gd name="connsiteX2" fmla="*/ 288345 w 344728"/>
              <a:gd name="connsiteY2" fmla="*/ 663234 h 1373974"/>
              <a:gd name="connsiteX3" fmla="*/ 206430 w 344728"/>
              <a:gd name="connsiteY3" fmla="*/ 349481 h 1373974"/>
              <a:gd name="connsiteX4" fmla="*/ 109084 w 344728"/>
              <a:gd name="connsiteY4" fmla="*/ 38680 h 1373974"/>
              <a:gd name="connsiteX5" fmla="*/ 95464 w 344728"/>
              <a:gd name="connsiteY5" fmla="*/ 580 h 1373974"/>
              <a:gd name="connsiteX6" fmla="*/ 93940 w 344728"/>
              <a:gd name="connsiteY6" fmla="*/ 580 h 1373974"/>
              <a:gd name="connsiteX7" fmla="*/ 186904 w 344728"/>
              <a:gd name="connsiteY7" fmla="*/ 308333 h 1373974"/>
              <a:gd name="connsiteX8" fmla="*/ 268819 w 344728"/>
              <a:gd name="connsiteY8" fmla="*/ 617800 h 1373974"/>
              <a:gd name="connsiteX9" fmla="*/ 305204 w 344728"/>
              <a:gd name="connsiteY9" fmla="*/ 774391 h 1373974"/>
              <a:gd name="connsiteX10" fmla="*/ 321968 w 344728"/>
              <a:gd name="connsiteY10" fmla="*/ 851639 h 1373974"/>
              <a:gd name="connsiteX11" fmla="*/ 336541 w 344728"/>
              <a:gd name="connsiteY11" fmla="*/ 931173 h 1373974"/>
              <a:gd name="connsiteX12" fmla="*/ 316063 w 344728"/>
              <a:gd name="connsiteY12" fmla="*/ 1002801 h 1373974"/>
              <a:gd name="connsiteX13" fmla="*/ 272819 w 344728"/>
              <a:gd name="connsiteY13" fmla="*/ 1064523 h 1373974"/>
              <a:gd name="connsiteX14" fmla="*/ 309 w 344728"/>
              <a:gd name="connsiteY14" fmla="*/ 1372752 h 1373974"/>
              <a:gd name="connsiteX15" fmla="*/ 1357 w 344728"/>
              <a:gd name="connsiteY15" fmla="*/ 1373799 h 1373974"/>
              <a:gd name="connsiteX16" fmla="*/ 260627 w 344728"/>
              <a:gd name="connsiteY16" fmla="*/ 1095574 h 1373974"/>
              <a:gd name="connsiteX17" fmla="*/ 304918 w 344728"/>
              <a:gd name="connsiteY17" fmla="*/ 1034995 h 1373974"/>
              <a:gd name="connsiteX18" fmla="*/ 339590 w 344728"/>
              <a:gd name="connsiteY18" fmla="*/ 973940 h 1373974"/>
              <a:gd name="connsiteX19" fmla="*/ 340542 w 344728"/>
              <a:gd name="connsiteY19" fmla="*/ 901264 h 13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4728" h="1373974">
                <a:moveTo>
                  <a:pt x="340542" y="901264"/>
                </a:moveTo>
                <a:cubicBezTo>
                  <a:pt x="335589" y="875070"/>
                  <a:pt x="329874" y="848877"/>
                  <a:pt x="324349" y="822778"/>
                </a:cubicBezTo>
                <a:cubicBezTo>
                  <a:pt x="312983" y="769438"/>
                  <a:pt x="300981" y="716257"/>
                  <a:pt x="288345" y="663234"/>
                </a:cubicBezTo>
                <a:cubicBezTo>
                  <a:pt x="263326" y="558078"/>
                  <a:pt x="236021" y="453494"/>
                  <a:pt x="206430" y="349481"/>
                </a:cubicBezTo>
                <a:cubicBezTo>
                  <a:pt x="176712" y="245182"/>
                  <a:pt x="145279" y="140979"/>
                  <a:pt x="109084" y="38680"/>
                </a:cubicBezTo>
                <a:cubicBezTo>
                  <a:pt x="104703" y="26012"/>
                  <a:pt x="99559" y="13439"/>
                  <a:pt x="95464" y="580"/>
                </a:cubicBezTo>
                <a:cubicBezTo>
                  <a:pt x="95464" y="-372"/>
                  <a:pt x="93559" y="9"/>
                  <a:pt x="93940" y="580"/>
                </a:cubicBezTo>
                <a:cubicBezTo>
                  <a:pt x="125277" y="103069"/>
                  <a:pt x="157567" y="205272"/>
                  <a:pt x="186904" y="308333"/>
                </a:cubicBezTo>
                <a:cubicBezTo>
                  <a:pt x="216241" y="411393"/>
                  <a:pt x="243292" y="514168"/>
                  <a:pt x="268819" y="617800"/>
                </a:cubicBezTo>
                <a:cubicBezTo>
                  <a:pt x="281582" y="669902"/>
                  <a:pt x="293488" y="722575"/>
                  <a:pt x="305204" y="774391"/>
                </a:cubicBezTo>
                <a:cubicBezTo>
                  <a:pt x="310919" y="800109"/>
                  <a:pt x="316507" y="825858"/>
                  <a:pt x="321968" y="851639"/>
                </a:cubicBezTo>
                <a:cubicBezTo>
                  <a:pt x="328768" y="877757"/>
                  <a:pt x="333639" y="904340"/>
                  <a:pt x="336541" y="931173"/>
                </a:cubicBezTo>
                <a:cubicBezTo>
                  <a:pt x="337440" y="956611"/>
                  <a:pt x="330272" y="981682"/>
                  <a:pt x="316063" y="1002801"/>
                </a:cubicBezTo>
                <a:cubicBezTo>
                  <a:pt x="303013" y="1024232"/>
                  <a:pt x="287487" y="1044330"/>
                  <a:pt x="272819" y="1064523"/>
                </a:cubicBezTo>
                <a:cubicBezTo>
                  <a:pt x="243006" y="1104909"/>
                  <a:pt x="9453" y="1364084"/>
                  <a:pt x="309" y="1372752"/>
                </a:cubicBezTo>
                <a:cubicBezTo>
                  <a:pt x="-453" y="1373418"/>
                  <a:pt x="309" y="1374371"/>
                  <a:pt x="1357" y="1373799"/>
                </a:cubicBezTo>
                <a:cubicBezTo>
                  <a:pt x="39457" y="1339605"/>
                  <a:pt x="229957" y="1135674"/>
                  <a:pt x="260627" y="1095574"/>
                </a:cubicBezTo>
                <a:cubicBezTo>
                  <a:pt x="275772" y="1075667"/>
                  <a:pt x="290441" y="1055379"/>
                  <a:pt x="304918" y="1034995"/>
                </a:cubicBezTo>
                <a:cubicBezTo>
                  <a:pt x="319413" y="1016458"/>
                  <a:pt x="331095" y="995885"/>
                  <a:pt x="339590" y="973940"/>
                </a:cubicBezTo>
                <a:cubicBezTo>
                  <a:pt x="346103" y="950193"/>
                  <a:pt x="346430" y="925174"/>
                  <a:pt x="340542" y="90126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6" name="任意多边形: 形状 145">
            <a:extLst>
              <a:ext uri="{FF2B5EF4-FFF2-40B4-BE49-F238E27FC236}">
                <a16:creationId xmlns:a16="http://schemas.microsoft.com/office/drawing/2014/main" id="{3CBEF083-7432-F7B6-2E56-A48B1B0EFD22}"/>
              </a:ext>
            </a:extLst>
          </p:cNvPr>
          <p:cNvSpPr/>
          <p:nvPr userDrawn="1"/>
        </p:nvSpPr>
        <p:spPr>
          <a:xfrm>
            <a:off x="10274549" y="2891775"/>
            <a:ext cx="342461" cy="986769"/>
          </a:xfrm>
          <a:custGeom>
            <a:avLst/>
            <a:gdLst>
              <a:gd name="connsiteX0" fmla="*/ 288322 w 288321"/>
              <a:gd name="connsiteY0" fmla="*/ 0 h 830770"/>
              <a:gd name="connsiteX1" fmla="*/ 224980 w 288321"/>
              <a:gd name="connsiteY1" fmla="*/ 830771 h 830770"/>
              <a:gd name="connsiteX2" fmla="*/ 0 w 288321"/>
              <a:gd name="connsiteY2" fmla="*/ 0 h 83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321" h="830770">
                <a:moveTo>
                  <a:pt x="288322" y="0"/>
                </a:moveTo>
                <a:lnTo>
                  <a:pt x="224980" y="830771"/>
                </a:lnTo>
                <a:cubicBezTo>
                  <a:pt x="164592" y="546449"/>
                  <a:pt x="0" y="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7" name="任意多边形: 形状 146">
            <a:extLst>
              <a:ext uri="{FF2B5EF4-FFF2-40B4-BE49-F238E27FC236}">
                <a16:creationId xmlns:a16="http://schemas.microsoft.com/office/drawing/2014/main" id="{8B4EA45F-7138-8EC5-4C65-A56F68EEB392}"/>
              </a:ext>
            </a:extLst>
          </p:cNvPr>
          <p:cNvSpPr/>
          <p:nvPr userDrawn="1"/>
        </p:nvSpPr>
        <p:spPr>
          <a:xfrm>
            <a:off x="10443121" y="4895521"/>
            <a:ext cx="879552" cy="717598"/>
          </a:xfrm>
          <a:custGeom>
            <a:avLst/>
            <a:gdLst>
              <a:gd name="connsiteX0" fmla="*/ 731425 w 740503"/>
              <a:gd name="connsiteY0" fmla="*/ 598837 h 604152"/>
              <a:gd name="connsiteX1" fmla="*/ 84677 w 740503"/>
              <a:gd name="connsiteY1" fmla="*/ 593027 h 604152"/>
              <a:gd name="connsiteX2" fmla="*/ 73914 w 740503"/>
              <a:gd name="connsiteY2" fmla="*/ 413385 h 604152"/>
              <a:gd name="connsiteX3" fmla="*/ 0 w 740503"/>
              <a:gd name="connsiteY3" fmla="*/ 1810 h 604152"/>
              <a:gd name="connsiteX4" fmla="*/ 373475 w 740503"/>
              <a:gd name="connsiteY4" fmla="*/ 0 h 604152"/>
              <a:gd name="connsiteX5" fmla="*/ 455771 w 740503"/>
              <a:gd name="connsiteY5" fmla="*/ 391478 h 604152"/>
              <a:gd name="connsiteX6" fmla="*/ 710375 w 740503"/>
              <a:gd name="connsiteY6" fmla="*/ 512636 h 604152"/>
              <a:gd name="connsiteX7" fmla="*/ 731425 w 740503"/>
              <a:gd name="connsiteY7" fmla="*/ 598837 h 604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0503" h="604152">
                <a:moveTo>
                  <a:pt x="731425" y="598837"/>
                </a:moveTo>
                <a:cubicBezTo>
                  <a:pt x="710470" y="605980"/>
                  <a:pt x="107633" y="607600"/>
                  <a:pt x="84677" y="593027"/>
                </a:cubicBezTo>
                <a:cubicBezTo>
                  <a:pt x="81439" y="591122"/>
                  <a:pt x="77915" y="512636"/>
                  <a:pt x="73914" y="413385"/>
                </a:cubicBezTo>
                <a:cubicBezTo>
                  <a:pt x="73914" y="408337"/>
                  <a:pt x="0" y="1810"/>
                  <a:pt x="0" y="1810"/>
                </a:cubicBezTo>
                <a:lnTo>
                  <a:pt x="373475" y="0"/>
                </a:lnTo>
                <a:lnTo>
                  <a:pt x="455771" y="391478"/>
                </a:lnTo>
                <a:cubicBezTo>
                  <a:pt x="455771" y="391478"/>
                  <a:pt x="686753" y="494062"/>
                  <a:pt x="710375" y="512636"/>
                </a:cubicBezTo>
                <a:cubicBezTo>
                  <a:pt x="733997" y="531209"/>
                  <a:pt x="752189" y="591788"/>
                  <a:pt x="731425" y="59883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8" name="任意多边形: 形状 147">
            <a:extLst>
              <a:ext uri="{FF2B5EF4-FFF2-40B4-BE49-F238E27FC236}">
                <a16:creationId xmlns:a16="http://schemas.microsoft.com/office/drawing/2014/main" id="{E46F71EF-2718-3715-E2FE-2CB4585BC48A}"/>
              </a:ext>
            </a:extLst>
          </p:cNvPr>
          <p:cNvSpPr/>
          <p:nvPr userDrawn="1"/>
        </p:nvSpPr>
        <p:spPr>
          <a:xfrm>
            <a:off x="10514510" y="5293646"/>
            <a:ext cx="808138" cy="319472"/>
          </a:xfrm>
          <a:custGeom>
            <a:avLst/>
            <a:gdLst>
              <a:gd name="connsiteX0" fmla="*/ 671322 w 680379"/>
              <a:gd name="connsiteY0" fmla="*/ 263652 h 268967"/>
              <a:gd name="connsiteX1" fmla="*/ 24575 w 680379"/>
              <a:gd name="connsiteY1" fmla="*/ 257842 h 268967"/>
              <a:gd name="connsiteX2" fmla="*/ 13716 w 680379"/>
              <a:gd name="connsiteY2" fmla="*/ 78200 h 268967"/>
              <a:gd name="connsiteX3" fmla="*/ 0 w 680379"/>
              <a:gd name="connsiteY3" fmla="*/ 0 h 268967"/>
              <a:gd name="connsiteX4" fmla="*/ 383762 w 680379"/>
              <a:gd name="connsiteY4" fmla="*/ 0 h 268967"/>
              <a:gd name="connsiteX5" fmla="*/ 395573 w 680379"/>
              <a:gd name="connsiteY5" fmla="*/ 56293 h 268967"/>
              <a:gd name="connsiteX6" fmla="*/ 650177 w 680379"/>
              <a:gd name="connsiteY6" fmla="*/ 177451 h 268967"/>
              <a:gd name="connsiteX7" fmla="*/ 671322 w 680379"/>
              <a:gd name="connsiteY7" fmla="*/ 263652 h 268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0379" h="268967">
                <a:moveTo>
                  <a:pt x="671322" y="263652"/>
                </a:moveTo>
                <a:cubicBezTo>
                  <a:pt x="650272" y="270796"/>
                  <a:pt x="47530" y="272415"/>
                  <a:pt x="24575" y="257842"/>
                </a:cubicBezTo>
                <a:cubicBezTo>
                  <a:pt x="21336" y="255937"/>
                  <a:pt x="17717" y="177451"/>
                  <a:pt x="13716" y="78200"/>
                </a:cubicBezTo>
                <a:cubicBezTo>
                  <a:pt x="13716" y="76771"/>
                  <a:pt x="8096" y="45148"/>
                  <a:pt x="0" y="0"/>
                </a:cubicBezTo>
                <a:lnTo>
                  <a:pt x="383762" y="0"/>
                </a:lnTo>
                <a:lnTo>
                  <a:pt x="395573" y="56293"/>
                </a:lnTo>
                <a:cubicBezTo>
                  <a:pt x="395573" y="56293"/>
                  <a:pt x="626555" y="158877"/>
                  <a:pt x="650177" y="177451"/>
                </a:cubicBezTo>
                <a:cubicBezTo>
                  <a:pt x="673799" y="196024"/>
                  <a:pt x="692087" y="256604"/>
                  <a:pt x="671322" y="263652"/>
                </a:cubicBezTo>
                <a:close/>
              </a:path>
            </a:pathLst>
          </a:custGeom>
          <a:solidFill>
            <a:srgbClr val="EBEBE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9" name="任意多边形: 形状 148">
            <a:extLst>
              <a:ext uri="{FF2B5EF4-FFF2-40B4-BE49-F238E27FC236}">
                <a16:creationId xmlns:a16="http://schemas.microsoft.com/office/drawing/2014/main" id="{E65780DC-59AB-15EC-9817-9C90E10AA434}"/>
              </a:ext>
            </a:extLst>
          </p:cNvPr>
          <p:cNvSpPr/>
          <p:nvPr userDrawn="1"/>
        </p:nvSpPr>
        <p:spPr>
          <a:xfrm>
            <a:off x="11090371" y="5406104"/>
            <a:ext cx="2941" cy="1583"/>
          </a:xfrm>
          <a:custGeom>
            <a:avLst/>
            <a:gdLst>
              <a:gd name="connsiteX0" fmla="*/ 2476 w 2476"/>
              <a:gd name="connsiteY0" fmla="*/ 1333 h 1333"/>
              <a:gd name="connsiteX1" fmla="*/ 0 w 2476"/>
              <a:gd name="connsiteY1" fmla="*/ 0 h 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6" h="1333">
                <a:moveTo>
                  <a:pt x="2476" y="1333"/>
                </a:moveTo>
                <a:cubicBezTo>
                  <a:pt x="952" y="1333"/>
                  <a:pt x="95" y="476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0" name="任意多边形: 形状 149">
            <a:extLst>
              <a:ext uri="{FF2B5EF4-FFF2-40B4-BE49-F238E27FC236}">
                <a16:creationId xmlns:a16="http://schemas.microsoft.com/office/drawing/2014/main" id="{B337519B-91C7-A350-0458-EE51BAEEAA0D}"/>
              </a:ext>
            </a:extLst>
          </p:cNvPr>
          <p:cNvSpPr/>
          <p:nvPr userDrawn="1"/>
        </p:nvSpPr>
        <p:spPr>
          <a:xfrm>
            <a:off x="10519374" y="5344557"/>
            <a:ext cx="806981" cy="263472"/>
          </a:xfrm>
          <a:custGeom>
            <a:avLst/>
            <a:gdLst>
              <a:gd name="connsiteX0" fmla="*/ 669988 w 679405"/>
              <a:gd name="connsiteY0" fmla="*/ 218122 h 221820"/>
              <a:gd name="connsiteX1" fmla="*/ 16383 w 679405"/>
              <a:gd name="connsiteY1" fmla="*/ 207550 h 221820"/>
              <a:gd name="connsiteX2" fmla="*/ 0 w 679405"/>
              <a:gd name="connsiteY2" fmla="*/ 5810 h 221820"/>
              <a:gd name="connsiteX3" fmla="*/ 0 w 679405"/>
              <a:gd name="connsiteY3" fmla="*/ 2667 h 221820"/>
              <a:gd name="connsiteX4" fmla="*/ 393001 w 679405"/>
              <a:gd name="connsiteY4" fmla="*/ 0 h 221820"/>
              <a:gd name="connsiteX5" fmla="*/ 393001 w 679405"/>
              <a:gd name="connsiteY5" fmla="*/ 6668 h 221820"/>
              <a:gd name="connsiteX6" fmla="*/ 649414 w 679405"/>
              <a:gd name="connsiteY6" fmla="*/ 131064 h 221820"/>
              <a:gd name="connsiteX7" fmla="*/ 669988 w 679405"/>
              <a:gd name="connsiteY7" fmla="*/ 218122 h 22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9405" h="221820">
                <a:moveTo>
                  <a:pt x="669988" y="218122"/>
                </a:moveTo>
                <a:cubicBezTo>
                  <a:pt x="648652" y="225171"/>
                  <a:pt x="39433" y="222409"/>
                  <a:pt x="16383" y="207550"/>
                </a:cubicBezTo>
                <a:cubicBezTo>
                  <a:pt x="7429" y="202025"/>
                  <a:pt x="2667" y="113252"/>
                  <a:pt x="0" y="5810"/>
                </a:cubicBezTo>
                <a:lnTo>
                  <a:pt x="0" y="2667"/>
                </a:lnTo>
                <a:lnTo>
                  <a:pt x="393001" y="0"/>
                </a:lnTo>
                <a:lnTo>
                  <a:pt x="393001" y="6668"/>
                </a:lnTo>
                <a:cubicBezTo>
                  <a:pt x="393001" y="6668"/>
                  <a:pt x="625697" y="112109"/>
                  <a:pt x="649414" y="131064"/>
                </a:cubicBezTo>
                <a:cubicBezTo>
                  <a:pt x="673132" y="150019"/>
                  <a:pt x="691229" y="211074"/>
                  <a:pt x="669988" y="21812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1" name="任意多边形: 形状 150">
            <a:extLst>
              <a:ext uri="{FF2B5EF4-FFF2-40B4-BE49-F238E27FC236}">
                <a16:creationId xmlns:a16="http://schemas.microsoft.com/office/drawing/2014/main" id="{CEB0DB14-FCCB-69C5-F341-467DB37793A8}"/>
              </a:ext>
            </a:extLst>
          </p:cNvPr>
          <p:cNvSpPr/>
          <p:nvPr userDrawn="1"/>
        </p:nvSpPr>
        <p:spPr>
          <a:xfrm>
            <a:off x="10570880" y="5571594"/>
            <a:ext cx="738096" cy="8487"/>
          </a:xfrm>
          <a:custGeom>
            <a:avLst/>
            <a:gdLst>
              <a:gd name="connsiteX0" fmla="*/ 619768 w 621410"/>
              <a:gd name="connsiteY0" fmla="*/ 3261 h 7145"/>
              <a:gd name="connsiteX1" fmla="*/ 643 w 621410"/>
              <a:gd name="connsiteY1" fmla="*/ 2784 h 7145"/>
              <a:gd name="connsiteX2" fmla="*/ 643 w 621410"/>
              <a:gd name="connsiteY2" fmla="*/ 3451 h 7145"/>
              <a:gd name="connsiteX3" fmla="*/ 619768 w 621410"/>
              <a:gd name="connsiteY3" fmla="*/ 4975 h 7145"/>
              <a:gd name="connsiteX4" fmla="*/ 619768 w 621410"/>
              <a:gd name="connsiteY4" fmla="*/ 3261 h 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410" h="7145">
                <a:moveTo>
                  <a:pt x="619768" y="3261"/>
                </a:moveTo>
                <a:cubicBezTo>
                  <a:pt x="517088" y="308"/>
                  <a:pt x="102656" y="-2073"/>
                  <a:pt x="643" y="2784"/>
                </a:cubicBezTo>
                <a:cubicBezTo>
                  <a:pt x="-214" y="2784"/>
                  <a:pt x="-214" y="3356"/>
                  <a:pt x="643" y="3451"/>
                </a:cubicBezTo>
                <a:cubicBezTo>
                  <a:pt x="102275" y="8594"/>
                  <a:pt x="516707" y="7642"/>
                  <a:pt x="619768" y="4975"/>
                </a:cubicBezTo>
                <a:cubicBezTo>
                  <a:pt x="621959" y="4880"/>
                  <a:pt x="621959" y="3356"/>
                  <a:pt x="619768" y="326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2" name="任意多边形: 形状 151">
            <a:extLst>
              <a:ext uri="{FF2B5EF4-FFF2-40B4-BE49-F238E27FC236}">
                <a16:creationId xmlns:a16="http://schemas.microsoft.com/office/drawing/2014/main" id="{B8B7C52E-8DC0-DBF4-FA7C-14DCC07F32CB}"/>
              </a:ext>
            </a:extLst>
          </p:cNvPr>
          <p:cNvSpPr/>
          <p:nvPr userDrawn="1"/>
        </p:nvSpPr>
        <p:spPr>
          <a:xfrm>
            <a:off x="10881089" y="5350178"/>
            <a:ext cx="147059" cy="38567"/>
          </a:xfrm>
          <a:custGeom>
            <a:avLst/>
            <a:gdLst>
              <a:gd name="connsiteX0" fmla="*/ 121332 w 123810"/>
              <a:gd name="connsiteY0" fmla="*/ 3079 h 32470"/>
              <a:gd name="connsiteX1" fmla="*/ 460 w 123810"/>
              <a:gd name="connsiteY1" fmla="*/ 30035 h 32470"/>
              <a:gd name="connsiteX2" fmla="*/ 2175 w 123810"/>
              <a:gd name="connsiteY2" fmla="*/ 32416 h 32470"/>
              <a:gd name="connsiteX3" fmla="*/ 121142 w 123810"/>
              <a:gd name="connsiteY3" fmla="*/ 8222 h 32470"/>
              <a:gd name="connsiteX4" fmla="*/ 123809 w 123810"/>
              <a:gd name="connsiteY4" fmla="*/ 5746 h 32470"/>
              <a:gd name="connsiteX5" fmla="*/ 121332 w 123810"/>
              <a:gd name="connsiteY5" fmla="*/ 3079 h 3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810" h="32470">
                <a:moveTo>
                  <a:pt x="121332" y="3079"/>
                </a:moveTo>
                <a:cubicBezTo>
                  <a:pt x="80946" y="-4636"/>
                  <a:pt x="31512" y="1364"/>
                  <a:pt x="460" y="30035"/>
                </a:cubicBezTo>
                <a:cubicBezTo>
                  <a:pt x="-683" y="31082"/>
                  <a:pt x="460" y="32797"/>
                  <a:pt x="2175" y="32416"/>
                </a:cubicBezTo>
                <a:cubicBezTo>
                  <a:pt x="40851" y="20119"/>
                  <a:pt x="80735" y="12007"/>
                  <a:pt x="121142" y="8222"/>
                </a:cubicBezTo>
                <a:cubicBezTo>
                  <a:pt x="122562" y="8275"/>
                  <a:pt x="123756" y="7166"/>
                  <a:pt x="123809" y="5746"/>
                </a:cubicBezTo>
                <a:cubicBezTo>
                  <a:pt x="123861" y="4325"/>
                  <a:pt x="122753" y="3131"/>
                  <a:pt x="121332" y="307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3" name="任意多边形: 形状 152">
            <a:extLst>
              <a:ext uri="{FF2B5EF4-FFF2-40B4-BE49-F238E27FC236}">
                <a16:creationId xmlns:a16="http://schemas.microsoft.com/office/drawing/2014/main" id="{01C5F4CF-D3AE-450A-D179-55BF0FEAEBB5}"/>
              </a:ext>
            </a:extLst>
          </p:cNvPr>
          <p:cNvSpPr/>
          <p:nvPr userDrawn="1"/>
        </p:nvSpPr>
        <p:spPr>
          <a:xfrm>
            <a:off x="10915656" y="5371222"/>
            <a:ext cx="146998" cy="38567"/>
          </a:xfrm>
          <a:custGeom>
            <a:avLst/>
            <a:gdLst>
              <a:gd name="connsiteX0" fmla="*/ 121281 w 123759"/>
              <a:gd name="connsiteY0" fmla="*/ 3079 h 32470"/>
              <a:gd name="connsiteX1" fmla="*/ 504 w 123759"/>
              <a:gd name="connsiteY1" fmla="*/ 30035 h 32470"/>
              <a:gd name="connsiteX2" fmla="*/ 2123 w 123759"/>
              <a:gd name="connsiteY2" fmla="*/ 32416 h 32470"/>
              <a:gd name="connsiteX3" fmla="*/ 121090 w 123759"/>
              <a:gd name="connsiteY3" fmla="*/ 8223 h 32470"/>
              <a:gd name="connsiteX4" fmla="*/ 123757 w 123759"/>
              <a:gd name="connsiteY4" fmla="*/ 5746 h 32470"/>
              <a:gd name="connsiteX5" fmla="*/ 121281 w 123759"/>
              <a:gd name="connsiteY5" fmla="*/ 3079 h 3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59" h="32470">
                <a:moveTo>
                  <a:pt x="121281" y="3079"/>
                </a:moveTo>
                <a:cubicBezTo>
                  <a:pt x="80895" y="-4636"/>
                  <a:pt x="31460" y="1364"/>
                  <a:pt x="504" y="30035"/>
                </a:cubicBezTo>
                <a:cubicBezTo>
                  <a:pt x="-735" y="31082"/>
                  <a:pt x="504" y="32797"/>
                  <a:pt x="2123" y="32416"/>
                </a:cubicBezTo>
                <a:cubicBezTo>
                  <a:pt x="40804" y="20137"/>
                  <a:pt x="80686" y="12027"/>
                  <a:pt x="121090" y="8223"/>
                </a:cubicBezTo>
                <a:cubicBezTo>
                  <a:pt x="122511" y="8275"/>
                  <a:pt x="123705" y="7166"/>
                  <a:pt x="123757" y="5746"/>
                </a:cubicBezTo>
                <a:cubicBezTo>
                  <a:pt x="123810" y="4326"/>
                  <a:pt x="122701" y="3132"/>
                  <a:pt x="121281" y="307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4" name="任意多边形: 形状 153">
            <a:extLst>
              <a:ext uri="{FF2B5EF4-FFF2-40B4-BE49-F238E27FC236}">
                <a16:creationId xmlns:a16="http://schemas.microsoft.com/office/drawing/2014/main" id="{67F266A3-35C5-BAAE-B128-C3E5A31BA624}"/>
              </a:ext>
            </a:extLst>
          </p:cNvPr>
          <p:cNvSpPr/>
          <p:nvPr userDrawn="1"/>
        </p:nvSpPr>
        <p:spPr>
          <a:xfrm>
            <a:off x="10950166" y="5392264"/>
            <a:ext cx="147108" cy="38567"/>
          </a:xfrm>
          <a:custGeom>
            <a:avLst/>
            <a:gdLst>
              <a:gd name="connsiteX0" fmla="*/ 121374 w 123852"/>
              <a:gd name="connsiteY0" fmla="*/ 3079 h 32470"/>
              <a:gd name="connsiteX1" fmla="*/ 501 w 123852"/>
              <a:gd name="connsiteY1" fmla="*/ 30035 h 32470"/>
              <a:gd name="connsiteX2" fmla="*/ 2216 w 123852"/>
              <a:gd name="connsiteY2" fmla="*/ 32416 h 32470"/>
              <a:gd name="connsiteX3" fmla="*/ 121183 w 123852"/>
              <a:gd name="connsiteY3" fmla="*/ 8222 h 32470"/>
              <a:gd name="connsiteX4" fmla="*/ 123850 w 123852"/>
              <a:gd name="connsiteY4" fmla="*/ 5746 h 32470"/>
              <a:gd name="connsiteX5" fmla="*/ 121374 w 123852"/>
              <a:gd name="connsiteY5" fmla="*/ 3079 h 3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852" h="32470">
                <a:moveTo>
                  <a:pt x="121374" y="3079"/>
                </a:moveTo>
                <a:cubicBezTo>
                  <a:pt x="80988" y="-4636"/>
                  <a:pt x="31458" y="1364"/>
                  <a:pt x="501" y="30035"/>
                </a:cubicBezTo>
                <a:cubicBezTo>
                  <a:pt x="-737" y="31082"/>
                  <a:pt x="501" y="32797"/>
                  <a:pt x="2216" y="32416"/>
                </a:cubicBezTo>
                <a:cubicBezTo>
                  <a:pt x="40892" y="20119"/>
                  <a:pt x="80776" y="12007"/>
                  <a:pt x="121183" y="8222"/>
                </a:cubicBezTo>
                <a:cubicBezTo>
                  <a:pt x="122604" y="8275"/>
                  <a:pt x="123798" y="7166"/>
                  <a:pt x="123850" y="5746"/>
                </a:cubicBezTo>
                <a:cubicBezTo>
                  <a:pt x="123903" y="4325"/>
                  <a:pt x="122794" y="3131"/>
                  <a:pt x="121374" y="307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5" name="任意多边形: 形状 154">
            <a:extLst>
              <a:ext uri="{FF2B5EF4-FFF2-40B4-BE49-F238E27FC236}">
                <a16:creationId xmlns:a16="http://schemas.microsoft.com/office/drawing/2014/main" id="{4D564E40-0DFD-8BCE-5E8C-2C3039EBDE66}"/>
              </a:ext>
            </a:extLst>
          </p:cNvPr>
          <p:cNvSpPr/>
          <p:nvPr userDrawn="1"/>
        </p:nvSpPr>
        <p:spPr>
          <a:xfrm>
            <a:off x="10507512" y="5568987"/>
            <a:ext cx="827454" cy="61578"/>
          </a:xfrm>
          <a:custGeom>
            <a:avLst/>
            <a:gdLst>
              <a:gd name="connsiteX0" fmla="*/ 689310 w 696641"/>
              <a:gd name="connsiteY0" fmla="*/ 7360 h 51843"/>
              <a:gd name="connsiteX1" fmla="*/ 689786 w 696641"/>
              <a:gd name="connsiteY1" fmla="*/ 51080 h 51843"/>
              <a:gd name="connsiteX2" fmla="*/ 6462 w 696641"/>
              <a:gd name="connsiteY2" fmla="*/ 45460 h 51843"/>
              <a:gd name="connsiteX3" fmla="*/ 12654 w 696641"/>
              <a:gd name="connsiteY3" fmla="*/ 312 h 51843"/>
              <a:gd name="connsiteX4" fmla="*/ 689310 w 696641"/>
              <a:gd name="connsiteY4" fmla="*/ 7360 h 51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641" h="51843">
                <a:moveTo>
                  <a:pt x="689310" y="7360"/>
                </a:moveTo>
                <a:cubicBezTo>
                  <a:pt x="700264" y="11552"/>
                  <a:pt x="697692" y="48223"/>
                  <a:pt x="689786" y="51080"/>
                </a:cubicBezTo>
                <a:cubicBezTo>
                  <a:pt x="681880" y="53938"/>
                  <a:pt x="17702" y="48032"/>
                  <a:pt x="6462" y="45460"/>
                </a:cubicBezTo>
                <a:cubicBezTo>
                  <a:pt x="-4777" y="42889"/>
                  <a:pt x="-491" y="2408"/>
                  <a:pt x="12654" y="312"/>
                </a:cubicBezTo>
                <a:cubicBezTo>
                  <a:pt x="25798" y="-1783"/>
                  <a:pt x="689310" y="7360"/>
                  <a:pt x="689310" y="736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6" name="任意多边形: 形状 155">
            <a:extLst>
              <a:ext uri="{FF2B5EF4-FFF2-40B4-BE49-F238E27FC236}">
                <a16:creationId xmlns:a16="http://schemas.microsoft.com/office/drawing/2014/main" id="{6382A8D2-2E65-81CA-25A8-E0EBF9C6F486}"/>
              </a:ext>
            </a:extLst>
          </p:cNvPr>
          <p:cNvSpPr/>
          <p:nvPr userDrawn="1"/>
        </p:nvSpPr>
        <p:spPr>
          <a:xfrm>
            <a:off x="10573018" y="5423836"/>
            <a:ext cx="89730" cy="91840"/>
          </a:xfrm>
          <a:custGeom>
            <a:avLst/>
            <a:gdLst>
              <a:gd name="connsiteX0" fmla="*/ 55040 w 75545"/>
              <a:gd name="connsiteY0" fmla="*/ 4406 h 77321"/>
              <a:gd name="connsiteX1" fmla="*/ 20464 w 75545"/>
              <a:gd name="connsiteY1" fmla="*/ 72891 h 77321"/>
              <a:gd name="connsiteX2" fmla="*/ 55040 w 75545"/>
              <a:gd name="connsiteY2" fmla="*/ 4406 h 7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45" h="77321">
                <a:moveTo>
                  <a:pt x="55040" y="4406"/>
                </a:moveTo>
                <a:cubicBezTo>
                  <a:pt x="11034" y="-17882"/>
                  <a:pt x="-23732" y="50507"/>
                  <a:pt x="20464" y="72891"/>
                </a:cubicBezTo>
                <a:cubicBezTo>
                  <a:pt x="64660" y="95275"/>
                  <a:pt x="99236" y="26695"/>
                  <a:pt x="55040" y="440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7" name="任意多边形: 形状 156">
            <a:extLst>
              <a:ext uri="{FF2B5EF4-FFF2-40B4-BE49-F238E27FC236}">
                <a16:creationId xmlns:a16="http://schemas.microsoft.com/office/drawing/2014/main" id="{58ED78F1-82E5-E34A-F1E4-4F2B0FAD783B}"/>
              </a:ext>
            </a:extLst>
          </p:cNvPr>
          <p:cNvSpPr/>
          <p:nvPr userDrawn="1"/>
        </p:nvSpPr>
        <p:spPr>
          <a:xfrm>
            <a:off x="10004629" y="2891436"/>
            <a:ext cx="992405" cy="2362839"/>
          </a:xfrm>
          <a:custGeom>
            <a:avLst/>
            <a:gdLst>
              <a:gd name="connsiteX0" fmla="*/ 542241 w 835515"/>
              <a:gd name="connsiteY0" fmla="*/ 381 h 1989296"/>
              <a:gd name="connsiteX1" fmla="*/ 512237 w 835515"/>
              <a:gd name="connsiteY1" fmla="*/ 174307 h 1989296"/>
              <a:gd name="connsiteX2" fmla="*/ 486138 w 835515"/>
              <a:gd name="connsiteY2" fmla="*/ 319850 h 1989296"/>
              <a:gd name="connsiteX3" fmla="*/ 401461 w 835515"/>
              <a:gd name="connsiteY3" fmla="*/ 375666 h 1989296"/>
              <a:gd name="connsiteX4" fmla="*/ 617583 w 835515"/>
              <a:gd name="connsiteY4" fmla="*/ 1070039 h 1989296"/>
              <a:gd name="connsiteX5" fmla="*/ 835515 w 835515"/>
              <a:gd name="connsiteY5" fmla="*/ 1989296 h 1989296"/>
              <a:gd name="connsiteX6" fmla="*/ 414796 w 835515"/>
              <a:gd name="connsiteY6" fmla="*/ 1989296 h 1989296"/>
              <a:gd name="connsiteX7" fmla="*/ 246680 w 835515"/>
              <a:gd name="connsiteY7" fmla="*/ 1118426 h 1989296"/>
              <a:gd name="connsiteX8" fmla="*/ 20651 w 835515"/>
              <a:gd name="connsiteY8" fmla="*/ 296323 h 1989296"/>
              <a:gd name="connsiteX9" fmla="*/ 65324 w 835515"/>
              <a:gd name="connsiteY9" fmla="*/ 0 h 1989296"/>
              <a:gd name="connsiteX10" fmla="*/ 542241 w 835515"/>
              <a:gd name="connsiteY10" fmla="*/ 381 h 198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5515" h="1989296">
                <a:moveTo>
                  <a:pt x="542241" y="381"/>
                </a:moveTo>
                <a:cubicBezTo>
                  <a:pt x="528662" y="57682"/>
                  <a:pt x="518642" y="115769"/>
                  <a:pt x="512237" y="174307"/>
                </a:cubicBezTo>
                <a:cubicBezTo>
                  <a:pt x="504998" y="247269"/>
                  <a:pt x="495854" y="311849"/>
                  <a:pt x="486138" y="319850"/>
                </a:cubicBezTo>
                <a:cubicBezTo>
                  <a:pt x="476423" y="327850"/>
                  <a:pt x="420035" y="364331"/>
                  <a:pt x="401461" y="375666"/>
                </a:cubicBezTo>
                <a:cubicBezTo>
                  <a:pt x="401461" y="375666"/>
                  <a:pt x="572911" y="896493"/>
                  <a:pt x="617583" y="1070039"/>
                </a:cubicBezTo>
                <a:cubicBezTo>
                  <a:pt x="681877" y="1321689"/>
                  <a:pt x="835515" y="1989296"/>
                  <a:pt x="835515" y="1989296"/>
                </a:cubicBezTo>
                <a:lnTo>
                  <a:pt x="414796" y="1989296"/>
                </a:lnTo>
                <a:cubicBezTo>
                  <a:pt x="414796" y="1989296"/>
                  <a:pt x="301163" y="1357979"/>
                  <a:pt x="246680" y="1118426"/>
                </a:cubicBezTo>
                <a:cubicBezTo>
                  <a:pt x="199722" y="912876"/>
                  <a:pt x="20651" y="296323"/>
                  <a:pt x="20651" y="296323"/>
                </a:cubicBezTo>
                <a:cubicBezTo>
                  <a:pt x="-44500" y="136112"/>
                  <a:pt x="65324" y="0"/>
                  <a:pt x="65324" y="0"/>
                </a:cubicBezTo>
                <a:cubicBezTo>
                  <a:pt x="65324" y="0"/>
                  <a:pt x="542241" y="95"/>
                  <a:pt x="542241" y="381"/>
                </a:cubicBezTo>
                <a:close/>
              </a:path>
            </a:pathLst>
          </a:custGeom>
          <a:solidFill>
            <a:srgbClr val="37474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8" name="任意多边形: 形状 157">
            <a:extLst>
              <a:ext uri="{FF2B5EF4-FFF2-40B4-BE49-F238E27FC236}">
                <a16:creationId xmlns:a16="http://schemas.microsoft.com/office/drawing/2014/main" id="{15B51BCE-84DF-4E0F-F014-0061F850E752}"/>
              </a:ext>
            </a:extLst>
          </p:cNvPr>
          <p:cNvSpPr/>
          <p:nvPr userDrawn="1"/>
        </p:nvSpPr>
        <p:spPr>
          <a:xfrm>
            <a:off x="10516377" y="5158696"/>
            <a:ext cx="435233" cy="11970"/>
          </a:xfrm>
          <a:custGeom>
            <a:avLst/>
            <a:gdLst>
              <a:gd name="connsiteX0" fmla="*/ 365522 w 366427"/>
              <a:gd name="connsiteY0" fmla="*/ 840 h 10078"/>
              <a:gd name="connsiteX1" fmla="*/ 259032 w 366427"/>
              <a:gd name="connsiteY1" fmla="*/ 78 h 10078"/>
              <a:gd name="connsiteX2" fmla="*/ 429 w 366427"/>
              <a:gd name="connsiteY2" fmla="*/ 6841 h 10078"/>
              <a:gd name="connsiteX3" fmla="*/ 429 w 366427"/>
              <a:gd name="connsiteY3" fmla="*/ 8174 h 10078"/>
              <a:gd name="connsiteX4" fmla="*/ 259032 w 366427"/>
              <a:gd name="connsiteY4" fmla="*/ 6936 h 10078"/>
              <a:gd name="connsiteX5" fmla="*/ 365426 w 366427"/>
              <a:gd name="connsiteY5" fmla="*/ 2745 h 10078"/>
              <a:gd name="connsiteX6" fmla="*/ 366427 w 366427"/>
              <a:gd name="connsiteY6" fmla="*/ 1840 h 10078"/>
              <a:gd name="connsiteX7" fmla="*/ 365522 w 366427"/>
              <a:gd name="connsiteY7" fmla="*/ 840 h 1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6427" h="10078">
                <a:moveTo>
                  <a:pt x="365522" y="840"/>
                </a:moveTo>
                <a:cubicBezTo>
                  <a:pt x="303324" y="840"/>
                  <a:pt x="321231" y="-303"/>
                  <a:pt x="259032" y="78"/>
                </a:cubicBezTo>
                <a:cubicBezTo>
                  <a:pt x="228648" y="78"/>
                  <a:pt x="28813" y="1507"/>
                  <a:pt x="429" y="6841"/>
                </a:cubicBezTo>
                <a:cubicBezTo>
                  <a:pt x="-143" y="6841"/>
                  <a:pt x="-143" y="8079"/>
                  <a:pt x="429" y="8174"/>
                </a:cubicBezTo>
                <a:cubicBezTo>
                  <a:pt x="29004" y="12555"/>
                  <a:pt x="229029" y="8174"/>
                  <a:pt x="259032" y="6936"/>
                </a:cubicBezTo>
                <a:cubicBezTo>
                  <a:pt x="321231" y="5317"/>
                  <a:pt x="303324" y="5031"/>
                  <a:pt x="365426" y="2745"/>
                </a:cubicBezTo>
                <a:cubicBezTo>
                  <a:pt x="365953" y="2771"/>
                  <a:pt x="366400" y="2366"/>
                  <a:pt x="366427" y="1840"/>
                </a:cubicBezTo>
                <a:cubicBezTo>
                  <a:pt x="366453" y="1314"/>
                  <a:pt x="366048" y="866"/>
                  <a:pt x="365522" y="84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9" name="任意多边形: 形状 158">
            <a:extLst>
              <a:ext uri="{FF2B5EF4-FFF2-40B4-BE49-F238E27FC236}">
                <a16:creationId xmlns:a16="http://schemas.microsoft.com/office/drawing/2014/main" id="{7DBD1F6A-1523-5F93-7F08-7A5DB1990338}"/>
              </a:ext>
            </a:extLst>
          </p:cNvPr>
          <p:cNvSpPr/>
          <p:nvPr userDrawn="1"/>
        </p:nvSpPr>
        <p:spPr>
          <a:xfrm>
            <a:off x="10481426" y="3246509"/>
            <a:ext cx="140057" cy="93898"/>
          </a:xfrm>
          <a:custGeom>
            <a:avLst/>
            <a:gdLst>
              <a:gd name="connsiteX0" fmla="*/ 113769 w 117915"/>
              <a:gd name="connsiteY0" fmla="*/ 337 h 79053"/>
              <a:gd name="connsiteX1" fmla="*/ 612 w 117915"/>
              <a:gd name="connsiteY1" fmla="*/ 76537 h 79053"/>
              <a:gd name="connsiteX2" fmla="*/ 231 w 117915"/>
              <a:gd name="connsiteY2" fmla="*/ 78442 h 79053"/>
              <a:gd name="connsiteX3" fmla="*/ 2136 w 117915"/>
              <a:gd name="connsiteY3" fmla="*/ 78823 h 79053"/>
              <a:gd name="connsiteX4" fmla="*/ 116436 w 117915"/>
              <a:gd name="connsiteY4" fmla="*/ 5290 h 79053"/>
              <a:gd name="connsiteX5" fmla="*/ 117579 w 117915"/>
              <a:gd name="connsiteY5" fmla="*/ 1480 h 79053"/>
              <a:gd name="connsiteX6" fmla="*/ 113769 w 117915"/>
              <a:gd name="connsiteY6" fmla="*/ 337 h 79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915" h="79053">
                <a:moveTo>
                  <a:pt x="113769" y="337"/>
                </a:moveTo>
                <a:cubicBezTo>
                  <a:pt x="73923" y="22425"/>
                  <a:pt x="36062" y="47920"/>
                  <a:pt x="612" y="76537"/>
                </a:cubicBezTo>
                <a:cubicBezTo>
                  <a:pt x="-19" y="76958"/>
                  <a:pt x="-190" y="77810"/>
                  <a:pt x="231" y="78442"/>
                </a:cubicBezTo>
                <a:cubicBezTo>
                  <a:pt x="652" y="79073"/>
                  <a:pt x="1505" y="79244"/>
                  <a:pt x="2136" y="78823"/>
                </a:cubicBezTo>
                <a:cubicBezTo>
                  <a:pt x="40236" y="54820"/>
                  <a:pt x="79765" y="31198"/>
                  <a:pt x="116436" y="5290"/>
                </a:cubicBezTo>
                <a:cubicBezTo>
                  <a:pt x="117804" y="4553"/>
                  <a:pt x="118316" y="2847"/>
                  <a:pt x="117579" y="1480"/>
                </a:cubicBezTo>
                <a:cubicBezTo>
                  <a:pt x="116842" y="112"/>
                  <a:pt x="115137" y="-400"/>
                  <a:pt x="113769" y="337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0" name="任意多边形: 形状 159">
            <a:extLst>
              <a:ext uri="{FF2B5EF4-FFF2-40B4-BE49-F238E27FC236}">
                <a16:creationId xmlns:a16="http://schemas.microsoft.com/office/drawing/2014/main" id="{FD7565F4-CE0E-8045-AE77-8B396D331F54}"/>
              </a:ext>
            </a:extLst>
          </p:cNvPr>
          <p:cNvSpPr/>
          <p:nvPr userDrawn="1"/>
        </p:nvSpPr>
        <p:spPr>
          <a:xfrm>
            <a:off x="10502631" y="2909212"/>
            <a:ext cx="102119" cy="338262"/>
          </a:xfrm>
          <a:custGeom>
            <a:avLst/>
            <a:gdLst>
              <a:gd name="connsiteX0" fmla="*/ 64579 w 85975"/>
              <a:gd name="connsiteY0" fmla="*/ 1036 h 284786"/>
              <a:gd name="connsiteX1" fmla="*/ 62008 w 85975"/>
              <a:gd name="connsiteY1" fmla="*/ 1036 h 284786"/>
              <a:gd name="connsiteX2" fmla="*/ 76391 w 85975"/>
              <a:gd name="connsiteY2" fmla="*/ 139339 h 284786"/>
              <a:gd name="connsiteX3" fmla="*/ 40862 w 85975"/>
              <a:gd name="connsiteY3" fmla="*/ 277642 h 284786"/>
              <a:gd name="connsiteX4" fmla="*/ 28099 w 85975"/>
              <a:gd name="connsiteY4" fmla="*/ 262497 h 284786"/>
              <a:gd name="connsiteX5" fmla="*/ 27337 w 85975"/>
              <a:gd name="connsiteY5" fmla="*/ 225826 h 284786"/>
              <a:gd name="connsiteX6" fmla="*/ 25337 w 85975"/>
              <a:gd name="connsiteY6" fmla="*/ 150579 h 284786"/>
              <a:gd name="connsiteX7" fmla="*/ 2381 w 85975"/>
              <a:gd name="connsiteY7" fmla="*/ 12466 h 284786"/>
              <a:gd name="connsiteX8" fmla="*/ 762 w 85975"/>
              <a:gd name="connsiteY8" fmla="*/ 11799 h 284786"/>
              <a:gd name="connsiteX9" fmla="*/ 0 w 85975"/>
              <a:gd name="connsiteY9" fmla="*/ 12942 h 284786"/>
              <a:gd name="connsiteX10" fmla="*/ 18479 w 85975"/>
              <a:gd name="connsiteY10" fmla="*/ 205728 h 284786"/>
              <a:gd name="connsiteX11" fmla="*/ 42958 w 85975"/>
              <a:gd name="connsiteY11" fmla="*/ 284786 h 284786"/>
              <a:gd name="connsiteX12" fmla="*/ 85915 w 85975"/>
              <a:gd name="connsiteY12" fmla="*/ 182868 h 284786"/>
              <a:gd name="connsiteX13" fmla="*/ 64579 w 85975"/>
              <a:gd name="connsiteY13" fmla="*/ 1036 h 2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975" h="284786">
                <a:moveTo>
                  <a:pt x="64579" y="1036"/>
                </a:moveTo>
                <a:cubicBezTo>
                  <a:pt x="64579" y="-393"/>
                  <a:pt x="61722" y="-297"/>
                  <a:pt x="62008" y="1036"/>
                </a:cubicBezTo>
                <a:cubicBezTo>
                  <a:pt x="69122" y="46866"/>
                  <a:pt x="73923" y="93026"/>
                  <a:pt x="76391" y="139339"/>
                </a:cubicBezTo>
                <a:cubicBezTo>
                  <a:pt x="77819" y="160866"/>
                  <a:pt x="78962" y="280404"/>
                  <a:pt x="40862" y="277642"/>
                </a:cubicBezTo>
                <a:cubicBezTo>
                  <a:pt x="34576" y="277642"/>
                  <a:pt x="30480" y="271546"/>
                  <a:pt x="28099" y="262497"/>
                </a:cubicBezTo>
                <a:cubicBezTo>
                  <a:pt x="26318" y="250353"/>
                  <a:pt x="26063" y="238034"/>
                  <a:pt x="27337" y="225826"/>
                </a:cubicBezTo>
                <a:cubicBezTo>
                  <a:pt x="27337" y="200680"/>
                  <a:pt x="27337" y="175629"/>
                  <a:pt x="25337" y="150579"/>
                </a:cubicBezTo>
                <a:cubicBezTo>
                  <a:pt x="22471" y="103872"/>
                  <a:pt x="14778" y="57588"/>
                  <a:pt x="2381" y="12466"/>
                </a:cubicBezTo>
                <a:cubicBezTo>
                  <a:pt x="2118" y="11835"/>
                  <a:pt x="1393" y="11536"/>
                  <a:pt x="762" y="11799"/>
                </a:cubicBezTo>
                <a:cubicBezTo>
                  <a:pt x="301" y="11992"/>
                  <a:pt x="0" y="12443"/>
                  <a:pt x="0" y="12942"/>
                </a:cubicBezTo>
                <a:cubicBezTo>
                  <a:pt x="11057" y="76640"/>
                  <a:pt x="17234" y="141090"/>
                  <a:pt x="18479" y="205728"/>
                </a:cubicBezTo>
                <a:cubicBezTo>
                  <a:pt x="18479" y="236780"/>
                  <a:pt x="10478" y="284976"/>
                  <a:pt x="42958" y="284786"/>
                </a:cubicBezTo>
                <a:cubicBezTo>
                  <a:pt x="75438" y="284595"/>
                  <a:pt x="85154" y="204490"/>
                  <a:pt x="85915" y="182868"/>
                </a:cubicBezTo>
                <a:cubicBezTo>
                  <a:pt x="86715" y="121589"/>
                  <a:pt x="79543" y="60466"/>
                  <a:pt x="64579" y="1036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1" name="任意多边形: 形状 160">
            <a:extLst>
              <a:ext uri="{FF2B5EF4-FFF2-40B4-BE49-F238E27FC236}">
                <a16:creationId xmlns:a16="http://schemas.microsoft.com/office/drawing/2014/main" id="{902CBD64-7827-4DA4-FDDB-4B6AD5D28A76}"/>
              </a:ext>
            </a:extLst>
          </p:cNvPr>
          <p:cNvSpPr/>
          <p:nvPr userDrawn="1"/>
        </p:nvSpPr>
        <p:spPr>
          <a:xfrm>
            <a:off x="10546560" y="3238511"/>
            <a:ext cx="16566" cy="59944"/>
          </a:xfrm>
          <a:custGeom>
            <a:avLst/>
            <a:gdLst>
              <a:gd name="connsiteX0" fmla="*/ 5402 w 13947"/>
              <a:gd name="connsiteY0" fmla="*/ 3545 h 50467"/>
              <a:gd name="connsiteX1" fmla="*/ 925 w 13947"/>
              <a:gd name="connsiteY1" fmla="*/ 29072 h 50467"/>
              <a:gd name="connsiteX2" fmla="*/ 925 w 13947"/>
              <a:gd name="connsiteY2" fmla="*/ 49551 h 50467"/>
              <a:gd name="connsiteX3" fmla="*/ 2771 w 13947"/>
              <a:gd name="connsiteY3" fmla="*/ 50371 h 50467"/>
              <a:gd name="connsiteX4" fmla="*/ 3592 w 13947"/>
              <a:gd name="connsiteY4" fmla="*/ 49551 h 50467"/>
              <a:gd name="connsiteX5" fmla="*/ 9116 w 13947"/>
              <a:gd name="connsiteY5" fmla="*/ 28882 h 50467"/>
              <a:gd name="connsiteX6" fmla="*/ 13879 w 13947"/>
              <a:gd name="connsiteY6" fmla="*/ 5069 h 50467"/>
              <a:gd name="connsiteX7" fmla="*/ 10402 w 13947"/>
              <a:gd name="connsiteY7" fmla="*/ 69 h 50467"/>
              <a:gd name="connsiteX8" fmla="*/ 5402 w 13947"/>
              <a:gd name="connsiteY8" fmla="*/ 3545 h 5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47" h="50467">
                <a:moveTo>
                  <a:pt x="5402" y="3545"/>
                </a:moveTo>
                <a:cubicBezTo>
                  <a:pt x="3340" y="11945"/>
                  <a:pt x="1845" y="20473"/>
                  <a:pt x="925" y="29072"/>
                </a:cubicBezTo>
                <a:cubicBezTo>
                  <a:pt x="-308" y="35843"/>
                  <a:pt x="-308" y="42780"/>
                  <a:pt x="925" y="49551"/>
                </a:cubicBezTo>
                <a:cubicBezTo>
                  <a:pt x="1208" y="50287"/>
                  <a:pt x="2035" y="50655"/>
                  <a:pt x="2771" y="50371"/>
                </a:cubicBezTo>
                <a:cubicBezTo>
                  <a:pt x="3148" y="50226"/>
                  <a:pt x="3447" y="49928"/>
                  <a:pt x="3592" y="49551"/>
                </a:cubicBezTo>
                <a:cubicBezTo>
                  <a:pt x="6452" y="42975"/>
                  <a:pt x="8314" y="36008"/>
                  <a:pt x="9116" y="28882"/>
                </a:cubicBezTo>
                <a:cubicBezTo>
                  <a:pt x="10736" y="20976"/>
                  <a:pt x="12545" y="13070"/>
                  <a:pt x="13879" y="5069"/>
                </a:cubicBezTo>
                <a:cubicBezTo>
                  <a:pt x="14300" y="2728"/>
                  <a:pt x="12743" y="489"/>
                  <a:pt x="10402" y="69"/>
                </a:cubicBezTo>
                <a:cubicBezTo>
                  <a:pt x="8061" y="-352"/>
                  <a:pt x="5822" y="1204"/>
                  <a:pt x="5402" y="3545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2" name="任意多边形: 形状 161">
            <a:extLst>
              <a:ext uri="{FF2B5EF4-FFF2-40B4-BE49-F238E27FC236}">
                <a16:creationId xmlns:a16="http://schemas.microsoft.com/office/drawing/2014/main" id="{01738639-3EB6-9943-F66A-56D8E3D8EC41}"/>
              </a:ext>
            </a:extLst>
          </p:cNvPr>
          <p:cNvSpPr/>
          <p:nvPr userDrawn="1"/>
        </p:nvSpPr>
        <p:spPr>
          <a:xfrm>
            <a:off x="10325186" y="4364126"/>
            <a:ext cx="131855" cy="666793"/>
          </a:xfrm>
          <a:custGeom>
            <a:avLst/>
            <a:gdLst>
              <a:gd name="connsiteX0" fmla="*/ 108149 w 111010"/>
              <a:gd name="connsiteY0" fmla="*/ 531111 h 561379"/>
              <a:gd name="connsiteX1" fmla="*/ 104434 w 111010"/>
              <a:gd name="connsiteY1" fmla="*/ 502536 h 561379"/>
              <a:gd name="connsiteX2" fmla="*/ 95957 w 111010"/>
              <a:gd name="connsiteY2" fmla="*/ 448053 h 561379"/>
              <a:gd name="connsiteX3" fmla="*/ 77669 w 111010"/>
              <a:gd name="connsiteY3" fmla="*/ 338992 h 561379"/>
              <a:gd name="connsiteX4" fmla="*/ 34235 w 111010"/>
              <a:gd name="connsiteY4" fmla="*/ 122489 h 561379"/>
              <a:gd name="connsiteX5" fmla="*/ 4231 w 111010"/>
              <a:gd name="connsiteY5" fmla="*/ 1521 h 561379"/>
              <a:gd name="connsiteX6" fmla="*/ 40 w 111010"/>
              <a:gd name="connsiteY6" fmla="*/ 2855 h 561379"/>
              <a:gd name="connsiteX7" fmla="*/ 20519 w 111010"/>
              <a:gd name="connsiteY7" fmla="*/ 112869 h 561379"/>
              <a:gd name="connsiteX8" fmla="*/ 42712 w 111010"/>
              <a:gd name="connsiteY8" fmla="*/ 222311 h 561379"/>
              <a:gd name="connsiteX9" fmla="*/ 84622 w 111010"/>
              <a:gd name="connsiteY9" fmla="*/ 439005 h 561379"/>
              <a:gd name="connsiteX10" fmla="*/ 96338 w 111010"/>
              <a:gd name="connsiteY10" fmla="*/ 500155 h 561379"/>
              <a:gd name="connsiteX11" fmla="*/ 102529 w 111010"/>
              <a:gd name="connsiteY11" fmla="*/ 530635 h 561379"/>
              <a:gd name="connsiteX12" fmla="*/ 109578 w 111010"/>
              <a:gd name="connsiteY12" fmla="*/ 560829 h 561379"/>
              <a:gd name="connsiteX13" fmla="*/ 111006 w 111010"/>
              <a:gd name="connsiteY13" fmla="*/ 560829 h 561379"/>
              <a:gd name="connsiteX14" fmla="*/ 108149 w 111010"/>
              <a:gd name="connsiteY14" fmla="*/ 531111 h 56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10" h="561379">
                <a:moveTo>
                  <a:pt x="108149" y="531111"/>
                </a:moveTo>
                <a:cubicBezTo>
                  <a:pt x="107006" y="521586"/>
                  <a:pt x="105768" y="512061"/>
                  <a:pt x="104434" y="502536"/>
                </a:cubicBezTo>
                <a:cubicBezTo>
                  <a:pt x="101862" y="484344"/>
                  <a:pt x="98814" y="466246"/>
                  <a:pt x="95957" y="448053"/>
                </a:cubicBezTo>
                <a:cubicBezTo>
                  <a:pt x="90337" y="411572"/>
                  <a:pt x="84146" y="375282"/>
                  <a:pt x="77669" y="338992"/>
                </a:cubicBezTo>
                <a:cubicBezTo>
                  <a:pt x="64810" y="266507"/>
                  <a:pt x="49951" y="194307"/>
                  <a:pt x="34235" y="122489"/>
                </a:cubicBezTo>
                <a:cubicBezTo>
                  <a:pt x="25377" y="81817"/>
                  <a:pt x="15185" y="41717"/>
                  <a:pt x="4231" y="1521"/>
                </a:cubicBezTo>
                <a:cubicBezTo>
                  <a:pt x="3469" y="-1241"/>
                  <a:pt x="-436" y="93"/>
                  <a:pt x="40" y="2855"/>
                </a:cubicBezTo>
                <a:cubicBezTo>
                  <a:pt x="6612" y="39526"/>
                  <a:pt x="12994" y="76293"/>
                  <a:pt x="20519" y="112869"/>
                </a:cubicBezTo>
                <a:cubicBezTo>
                  <a:pt x="28044" y="149445"/>
                  <a:pt x="35473" y="185830"/>
                  <a:pt x="42712" y="222311"/>
                </a:cubicBezTo>
                <a:cubicBezTo>
                  <a:pt x="56999" y="294415"/>
                  <a:pt x="70335" y="366805"/>
                  <a:pt x="84622" y="439005"/>
                </a:cubicBezTo>
                <a:cubicBezTo>
                  <a:pt x="88718" y="459388"/>
                  <a:pt x="92337" y="479772"/>
                  <a:pt x="96338" y="500155"/>
                </a:cubicBezTo>
                <a:cubicBezTo>
                  <a:pt x="98338" y="510347"/>
                  <a:pt x="100338" y="520443"/>
                  <a:pt x="102529" y="530635"/>
                </a:cubicBezTo>
                <a:cubicBezTo>
                  <a:pt x="104720" y="540827"/>
                  <a:pt x="107863" y="550638"/>
                  <a:pt x="109578" y="560829"/>
                </a:cubicBezTo>
                <a:cubicBezTo>
                  <a:pt x="109578" y="561782"/>
                  <a:pt x="111102" y="561306"/>
                  <a:pt x="111006" y="560829"/>
                </a:cubicBezTo>
                <a:cubicBezTo>
                  <a:pt x="109387" y="550828"/>
                  <a:pt x="109197" y="540922"/>
                  <a:pt x="108149" y="531111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3" name="任意多边形: 形状 162">
            <a:extLst>
              <a:ext uri="{FF2B5EF4-FFF2-40B4-BE49-F238E27FC236}">
                <a16:creationId xmlns:a16="http://schemas.microsoft.com/office/drawing/2014/main" id="{E5E4CE00-403D-456E-3903-AFBCFFB0096B}"/>
              </a:ext>
            </a:extLst>
          </p:cNvPr>
          <p:cNvSpPr/>
          <p:nvPr userDrawn="1"/>
        </p:nvSpPr>
        <p:spPr>
          <a:xfrm>
            <a:off x="10485050" y="3339442"/>
            <a:ext cx="344881" cy="1254233"/>
          </a:xfrm>
          <a:custGeom>
            <a:avLst/>
            <a:gdLst>
              <a:gd name="connsiteX0" fmla="*/ 256355 w 290359"/>
              <a:gd name="connsiteY0" fmla="*/ 848877 h 1055950"/>
              <a:gd name="connsiteX1" fmla="*/ 205777 w 290359"/>
              <a:gd name="connsiteY1" fmla="*/ 646756 h 1055950"/>
              <a:gd name="connsiteX2" fmla="*/ 80809 w 290359"/>
              <a:gd name="connsiteY2" fmla="*/ 246706 h 1055950"/>
              <a:gd name="connsiteX3" fmla="*/ 42709 w 290359"/>
              <a:gd name="connsiteY3" fmla="*/ 132406 h 1055950"/>
              <a:gd name="connsiteX4" fmla="*/ 1657 w 290359"/>
              <a:gd name="connsiteY4" fmla="*/ 580 h 1055950"/>
              <a:gd name="connsiteX5" fmla="*/ 37 w 290359"/>
              <a:gd name="connsiteY5" fmla="*/ 580 h 1055950"/>
              <a:gd name="connsiteX6" fmla="*/ 31279 w 290359"/>
              <a:gd name="connsiteY6" fmla="*/ 121548 h 1055950"/>
              <a:gd name="connsiteX7" fmla="*/ 63093 w 290359"/>
              <a:gd name="connsiteY7" fmla="*/ 224132 h 1055950"/>
              <a:gd name="connsiteX8" fmla="*/ 125672 w 290359"/>
              <a:gd name="connsiteY8" fmla="*/ 425681 h 1055950"/>
              <a:gd name="connsiteX9" fmla="*/ 238448 w 290359"/>
              <a:gd name="connsiteY9" fmla="*/ 826969 h 1055950"/>
              <a:gd name="connsiteX10" fmla="*/ 265023 w 290359"/>
              <a:gd name="connsiteY10" fmla="*/ 940698 h 1055950"/>
              <a:gd name="connsiteX11" fmla="*/ 288454 w 290359"/>
              <a:gd name="connsiteY11" fmla="*/ 1054998 h 1055950"/>
              <a:gd name="connsiteX12" fmla="*/ 289407 w 290359"/>
              <a:gd name="connsiteY12" fmla="*/ 1055950 h 1055950"/>
              <a:gd name="connsiteX13" fmla="*/ 290360 w 290359"/>
              <a:gd name="connsiteY13" fmla="*/ 1054998 h 1055950"/>
              <a:gd name="connsiteX14" fmla="*/ 256355 w 290359"/>
              <a:gd name="connsiteY14" fmla="*/ 848877 h 105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0359" h="1055950">
                <a:moveTo>
                  <a:pt x="256355" y="848877"/>
                </a:moveTo>
                <a:cubicBezTo>
                  <a:pt x="242639" y="780773"/>
                  <a:pt x="224256" y="713622"/>
                  <a:pt x="205777" y="646756"/>
                </a:cubicBezTo>
                <a:cubicBezTo>
                  <a:pt x="168439" y="512168"/>
                  <a:pt x="124624" y="379580"/>
                  <a:pt x="80809" y="246706"/>
                </a:cubicBezTo>
                <a:lnTo>
                  <a:pt x="42709" y="132406"/>
                </a:lnTo>
                <a:cubicBezTo>
                  <a:pt x="36328" y="113356"/>
                  <a:pt x="5466" y="10391"/>
                  <a:pt x="1657" y="580"/>
                </a:cubicBezTo>
                <a:cubicBezTo>
                  <a:pt x="1180" y="-372"/>
                  <a:pt x="-248" y="9"/>
                  <a:pt x="37" y="580"/>
                </a:cubicBezTo>
                <a:cubicBezTo>
                  <a:pt x="8896" y="35632"/>
                  <a:pt x="20992" y="86781"/>
                  <a:pt x="31279" y="121548"/>
                </a:cubicBezTo>
                <a:cubicBezTo>
                  <a:pt x="41566" y="156314"/>
                  <a:pt x="52425" y="189937"/>
                  <a:pt x="63093" y="224132"/>
                </a:cubicBezTo>
                <a:cubicBezTo>
                  <a:pt x="84048" y="291283"/>
                  <a:pt x="105384" y="358339"/>
                  <a:pt x="125672" y="425681"/>
                </a:cubicBezTo>
                <a:cubicBezTo>
                  <a:pt x="165867" y="559031"/>
                  <a:pt x="205873" y="691714"/>
                  <a:pt x="238448" y="826969"/>
                </a:cubicBezTo>
                <a:cubicBezTo>
                  <a:pt x="247973" y="865069"/>
                  <a:pt x="256736" y="902598"/>
                  <a:pt x="265023" y="940698"/>
                </a:cubicBezTo>
                <a:cubicBezTo>
                  <a:pt x="273309" y="978798"/>
                  <a:pt x="280549" y="1016898"/>
                  <a:pt x="288454" y="1054998"/>
                </a:cubicBezTo>
                <a:cubicBezTo>
                  <a:pt x="288454" y="1055524"/>
                  <a:pt x="288881" y="1055950"/>
                  <a:pt x="289407" y="1055950"/>
                </a:cubicBezTo>
                <a:cubicBezTo>
                  <a:pt x="289933" y="1055950"/>
                  <a:pt x="290360" y="1055524"/>
                  <a:pt x="290360" y="1054998"/>
                </a:cubicBezTo>
                <a:cubicBezTo>
                  <a:pt x="283787" y="985941"/>
                  <a:pt x="269976" y="917076"/>
                  <a:pt x="256355" y="848877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4" name="任意多边形: 形状 163">
            <a:extLst>
              <a:ext uri="{FF2B5EF4-FFF2-40B4-BE49-F238E27FC236}">
                <a16:creationId xmlns:a16="http://schemas.microsoft.com/office/drawing/2014/main" id="{7E091FB3-90AC-D4A1-54CF-D465F2A0F699}"/>
              </a:ext>
            </a:extLst>
          </p:cNvPr>
          <p:cNvSpPr/>
          <p:nvPr userDrawn="1"/>
        </p:nvSpPr>
        <p:spPr>
          <a:xfrm>
            <a:off x="10049991" y="2913193"/>
            <a:ext cx="490770" cy="2217933"/>
          </a:xfrm>
          <a:custGeom>
            <a:avLst/>
            <a:gdLst>
              <a:gd name="connsiteX0" fmla="*/ 367651 w 413184"/>
              <a:gd name="connsiteY0" fmla="*/ 1563879 h 1867298"/>
              <a:gd name="connsiteX1" fmla="*/ 288022 w 413184"/>
              <a:gd name="connsiteY1" fmla="*/ 1176593 h 1867298"/>
              <a:gd name="connsiteX2" fmla="*/ 187438 w 413184"/>
              <a:gd name="connsiteY2" fmla="*/ 792354 h 1867298"/>
              <a:gd name="connsiteX3" fmla="*/ 65613 w 413184"/>
              <a:gd name="connsiteY3" fmla="*/ 414117 h 1867298"/>
              <a:gd name="connsiteX4" fmla="*/ 9987 w 413184"/>
              <a:gd name="connsiteY4" fmla="*/ 234285 h 1867298"/>
              <a:gd name="connsiteX5" fmla="*/ 48087 w 413184"/>
              <a:gd name="connsiteY5" fmla="*/ 1303 h 1867298"/>
              <a:gd name="connsiteX6" fmla="*/ 47754 w 413184"/>
              <a:gd name="connsiteY6" fmla="*/ 112 h 1867298"/>
              <a:gd name="connsiteX7" fmla="*/ 46563 w 413184"/>
              <a:gd name="connsiteY7" fmla="*/ 446 h 1867298"/>
              <a:gd name="connsiteX8" fmla="*/ 37038 w 413184"/>
              <a:gd name="connsiteY8" fmla="*/ 354395 h 1867298"/>
              <a:gd name="connsiteX9" fmla="*/ 99903 w 413184"/>
              <a:gd name="connsiteY9" fmla="*/ 540228 h 1867298"/>
              <a:gd name="connsiteX10" fmla="*/ 159815 w 413184"/>
              <a:gd name="connsiteY10" fmla="*/ 732537 h 1867298"/>
              <a:gd name="connsiteX11" fmla="*/ 264590 w 413184"/>
              <a:gd name="connsiteY11" fmla="*/ 1117728 h 1867298"/>
              <a:gd name="connsiteX12" fmla="*/ 348791 w 413184"/>
              <a:gd name="connsiteY12" fmla="*/ 1507777 h 1867298"/>
              <a:gd name="connsiteX13" fmla="*/ 404417 w 413184"/>
              <a:gd name="connsiteY13" fmla="*/ 1814958 h 1867298"/>
              <a:gd name="connsiteX14" fmla="*/ 411656 w 413184"/>
              <a:gd name="connsiteY14" fmla="*/ 1866584 h 1867298"/>
              <a:gd name="connsiteX15" fmla="*/ 413180 w 413184"/>
              <a:gd name="connsiteY15" fmla="*/ 1866584 h 1867298"/>
              <a:gd name="connsiteX16" fmla="*/ 367651 w 413184"/>
              <a:gd name="connsiteY16" fmla="*/ 1563879 h 1867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3184" h="1867298">
                <a:moveTo>
                  <a:pt x="367651" y="1563879"/>
                </a:moveTo>
                <a:cubicBezTo>
                  <a:pt x="345076" y="1434054"/>
                  <a:pt x="318026" y="1304990"/>
                  <a:pt x="288022" y="1176593"/>
                </a:cubicBezTo>
                <a:cubicBezTo>
                  <a:pt x="258018" y="1048196"/>
                  <a:pt x="224395" y="919418"/>
                  <a:pt x="187438" y="792354"/>
                </a:cubicBezTo>
                <a:cubicBezTo>
                  <a:pt x="150481" y="665291"/>
                  <a:pt x="109904" y="538989"/>
                  <a:pt x="65613" y="414117"/>
                </a:cubicBezTo>
                <a:cubicBezTo>
                  <a:pt x="44849" y="354966"/>
                  <a:pt x="19417" y="296388"/>
                  <a:pt x="9987" y="234285"/>
                </a:cubicBezTo>
                <a:cubicBezTo>
                  <a:pt x="-3204" y="154547"/>
                  <a:pt x="10183" y="72685"/>
                  <a:pt x="48087" y="1303"/>
                </a:cubicBezTo>
                <a:cubicBezTo>
                  <a:pt x="48324" y="882"/>
                  <a:pt x="48175" y="349"/>
                  <a:pt x="47754" y="112"/>
                </a:cubicBezTo>
                <a:cubicBezTo>
                  <a:pt x="47333" y="-124"/>
                  <a:pt x="46800" y="25"/>
                  <a:pt x="46563" y="446"/>
                </a:cubicBezTo>
                <a:cubicBezTo>
                  <a:pt x="9511" y="55786"/>
                  <a:pt x="-31732" y="170467"/>
                  <a:pt x="37038" y="354395"/>
                </a:cubicBezTo>
                <a:cubicBezTo>
                  <a:pt x="59898" y="415736"/>
                  <a:pt x="79615" y="478220"/>
                  <a:pt x="99903" y="540228"/>
                </a:cubicBezTo>
                <a:cubicBezTo>
                  <a:pt x="120731" y="604172"/>
                  <a:pt x="140702" y="668275"/>
                  <a:pt x="159815" y="732537"/>
                </a:cubicBezTo>
                <a:cubicBezTo>
                  <a:pt x="197915" y="860077"/>
                  <a:pt x="232777" y="988474"/>
                  <a:pt x="264590" y="1117728"/>
                </a:cubicBezTo>
                <a:cubicBezTo>
                  <a:pt x="296404" y="1246983"/>
                  <a:pt x="324121" y="1377094"/>
                  <a:pt x="348791" y="1507777"/>
                </a:cubicBezTo>
                <a:cubicBezTo>
                  <a:pt x="373461" y="1638460"/>
                  <a:pt x="383367" y="1683228"/>
                  <a:pt x="404417" y="1814958"/>
                </a:cubicBezTo>
                <a:cubicBezTo>
                  <a:pt x="407179" y="1832103"/>
                  <a:pt x="409370" y="1849344"/>
                  <a:pt x="411656" y="1866584"/>
                </a:cubicBezTo>
                <a:cubicBezTo>
                  <a:pt x="411656" y="1867536"/>
                  <a:pt x="413276" y="1867536"/>
                  <a:pt x="413180" y="1866584"/>
                </a:cubicBezTo>
                <a:cubicBezTo>
                  <a:pt x="396321" y="1735996"/>
                  <a:pt x="390130" y="1693324"/>
                  <a:pt x="367651" y="1563879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5" name="任意多边形: 形状 164">
            <a:extLst>
              <a:ext uri="{FF2B5EF4-FFF2-40B4-BE49-F238E27FC236}">
                <a16:creationId xmlns:a16="http://schemas.microsoft.com/office/drawing/2014/main" id="{E44346E0-08A8-5EAB-C272-EDCEC74C2CF3}"/>
              </a:ext>
            </a:extLst>
          </p:cNvPr>
          <p:cNvSpPr/>
          <p:nvPr userDrawn="1"/>
        </p:nvSpPr>
        <p:spPr>
          <a:xfrm>
            <a:off x="10059930" y="2165457"/>
            <a:ext cx="652486" cy="741138"/>
          </a:xfrm>
          <a:custGeom>
            <a:avLst/>
            <a:gdLst>
              <a:gd name="connsiteX0" fmla="*/ 545687 w 549334"/>
              <a:gd name="connsiteY0" fmla="*/ 623971 h 623971"/>
              <a:gd name="connsiteX1" fmla="*/ 518541 w 549334"/>
              <a:gd name="connsiteY1" fmla="*/ 443949 h 623971"/>
              <a:gd name="connsiteX2" fmla="*/ 538067 w 549334"/>
              <a:gd name="connsiteY2" fmla="*/ 307170 h 623971"/>
              <a:gd name="connsiteX3" fmla="*/ 349187 w 549334"/>
              <a:gd name="connsiteY3" fmla="*/ 18848 h 623971"/>
              <a:gd name="connsiteX4" fmla="*/ 186404 w 549334"/>
              <a:gd name="connsiteY4" fmla="*/ 53995 h 623971"/>
              <a:gd name="connsiteX5" fmla="*/ 0 w 549334"/>
              <a:gd name="connsiteY5" fmla="*/ 621019 h 623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9334" h="623971">
                <a:moveTo>
                  <a:pt x="545687" y="623971"/>
                </a:moveTo>
                <a:lnTo>
                  <a:pt x="518541" y="443949"/>
                </a:lnTo>
                <a:cubicBezTo>
                  <a:pt x="518541" y="443949"/>
                  <a:pt x="571976" y="381370"/>
                  <a:pt x="538067" y="307170"/>
                </a:cubicBezTo>
                <a:cubicBezTo>
                  <a:pt x="520637" y="269356"/>
                  <a:pt x="412718" y="65521"/>
                  <a:pt x="349187" y="18848"/>
                </a:cubicBezTo>
                <a:cubicBezTo>
                  <a:pt x="289465" y="-24967"/>
                  <a:pt x="214503" y="16372"/>
                  <a:pt x="186404" y="53995"/>
                </a:cubicBezTo>
                <a:cubicBezTo>
                  <a:pt x="105537" y="162295"/>
                  <a:pt x="46768" y="266212"/>
                  <a:pt x="0" y="6210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6" name="任意多边形: 形状 165">
            <a:extLst>
              <a:ext uri="{FF2B5EF4-FFF2-40B4-BE49-F238E27FC236}">
                <a16:creationId xmlns:a16="http://schemas.microsoft.com/office/drawing/2014/main" id="{074D9638-047A-0FE9-BD79-2BB520A999B8}"/>
              </a:ext>
            </a:extLst>
          </p:cNvPr>
          <p:cNvSpPr/>
          <p:nvPr userDrawn="1"/>
        </p:nvSpPr>
        <p:spPr>
          <a:xfrm>
            <a:off x="10374391" y="2658702"/>
            <a:ext cx="193326" cy="43494"/>
          </a:xfrm>
          <a:custGeom>
            <a:avLst/>
            <a:gdLst>
              <a:gd name="connsiteX0" fmla="*/ 161687 w 162763"/>
              <a:gd name="connsiteY0" fmla="*/ 12 h 36618"/>
              <a:gd name="connsiteX1" fmla="*/ 80248 w 162763"/>
              <a:gd name="connsiteY1" fmla="*/ 13632 h 36618"/>
              <a:gd name="connsiteX2" fmla="*/ 41005 w 162763"/>
              <a:gd name="connsiteY2" fmla="*/ 25443 h 36618"/>
              <a:gd name="connsiteX3" fmla="*/ 21479 w 162763"/>
              <a:gd name="connsiteY3" fmla="*/ 31444 h 36618"/>
              <a:gd name="connsiteX4" fmla="*/ 429 w 162763"/>
              <a:gd name="connsiteY4" fmla="*/ 35445 h 36618"/>
              <a:gd name="connsiteX5" fmla="*/ 429 w 162763"/>
              <a:gd name="connsiteY5" fmla="*/ 36492 h 36618"/>
              <a:gd name="connsiteX6" fmla="*/ 20622 w 162763"/>
              <a:gd name="connsiteY6" fmla="*/ 36016 h 36618"/>
              <a:gd name="connsiteX7" fmla="*/ 39672 w 162763"/>
              <a:gd name="connsiteY7" fmla="*/ 32301 h 36618"/>
              <a:gd name="connsiteX8" fmla="*/ 79962 w 162763"/>
              <a:gd name="connsiteY8" fmla="*/ 21443 h 36618"/>
              <a:gd name="connsiteX9" fmla="*/ 161687 w 162763"/>
              <a:gd name="connsiteY9" fmla="*/ 2393 h 36618"/>
              <a:gd name="connsiteX10" fmla="*/ 161687 w 162763"/>
              <a:gd name="connsiteY10" fmla="*/ 12 h 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763" h="36618">
                <a:moveTo>
                  <a:pt x="161687" y="12"/>
                </a:moveTo>
                <a:cubicBezTo>
                  <a:pt x="134237" y="2499"/>
                  <a:pt x="107013" y="7052"/>
                  <a:pt x="80248" y="13632"/>
                </a:cubicBezTo>
                <a:cubicBezTo>
                  <a:pt x="67009" y="17061"/>
                  <a:pt x="53959" y="21157"/>
                  <a:pt x="41005" y="25443"/>
                </a:cubicBezTo>
                <a:cubicBezTo>
                  <a:pt x="34528" y="27634"/>
                  <a:pt x="27956" y="29539"/>
                  <a:pt x="21479" y="31444"/>
                </a:cubicBezTo>
                <a:cubicBezTo>
                  <a:pt x="14650" y="33626"/>
                  <a:pt x="7582" y="34970"/>
                  <a:pt x="429" y="35445"/>
                </a:cubicBezTo>
                <a:cubicBezTo>
                  <a:pt x="-143" y="35445"/>
                  <a:pt x="-143" y="36397"/>
                  <a:pt x="429" y="36492"/>
                </a:cubicBezTo>
                <a:cubicBezTo>
                  <a:pt x="7163" y="36761"/>
                  <a:pt x="13907" y="36602"/>
                  <a:pt x="20622" y="36016"/>
                </a:cubicBezTo>
                <a:cubicBezTo>
                  <a:pt x="27047" y="35202"/>
                  <a:pt x="33411" y="33961"/>
                  <a:pt x="39672" y="32301"/>
                </a:cubicBezTo>
                <a:cubicBezTo>
                  <a:pt x="53197" y="28968"/>
                  <a:pt x="66437" y="24967"/>
                  <a:pt x="79962" y="21443"/>
                </a:cubicBezTo>
                <a:cubicBezTo>
                  <a:pt x="107013" y="14394"/>
                  <a:pt x="134160" y="7346"/>
                  <a:pt x="161687" y="2393"/>
                </a:cubicBezTo>
                <a:cubicBezTo>
                  <a:pt x="163306" y="2012"/>
                  <a:pt x="162925" y="-179"/>
                  <a:pt x="161687" y="12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7" name="任意多边形: 形状 166">
            <a:extLst>
              <a:ext uri="{FF2B5EF4-FFF2-40B4-BE49-F238E27FC236}">
                <a16:creationId xmlns:a16="http://schemas.microsoft.com/office/drawing/2014/main" id="{964232D8-E662-C0F8-52F5-66D2685FD21A}"/>
              </a:ext>
            </a:extLst>
          </p:cNvPr>
          <p:cNvSpPr/>
          <p:nvPr userDrawn="1"/>
        </p:nvSpPr>
        <p:spPr>
          <a:xfrm>
            <a:off x="10485095" y="2683652"/>
            <a:ext cx="163481" cy="9570"/>
          </a:xfrm>
          <a:custGeom>
            <a:avLst/>
            <a:gdLst>
              <a:gd name="connsiteX0" fmla="*/ 136398 w 137636"/>
              <a:gd name="connsiteY0" fmla="*/ 3104 h 8057"/>
              <a:gd name="connsiteX1" fmla="*/ 68294 w 137636"/>
              <a:gd name="connsiteY1" fmla="*/ 56 h 8057"/>
              <a:gd name="connsiteX2" fmla="*/ 34290 w 137636"/>
              <a:gd name="connsiteY2" fmla="*/ 2152 h 8057"/>
              <a:gd name="connsiteX3" fmla="*/ 18097 w 137636"/>
              <a:gd name="connsiteY3" fmla="*/ 4056 h 8057"/>
              <a:gd name="connsiteX4" fmla="*/ 476 w 137636"/>
              <a:gd name="connsiteY4" fmla="*/ 7105 h 8057"/>
              <a:gd name="connsiteX5" fmla="*/ 0 w 137636"/>
              <a:gd name="connsiteY5" fmla="*/ 7581 h 8057"/>
              <a:gd name="connsiteX6" fmla="*/ 476 w 137636"/>
              <a:gd name="connsiteY6" fmla="*/ 8057 h 8057"/>
              <a:gd name="connsiteX7" fmla="*/ 17431 w 137636"/>
              <a:gd name="connsiteY7" fmla="*/ 8057 h 8057"/>
              <a:gd name="connsiteX8" fmla="*/ 34385 w 137636"/>
              <a:gd name="connsiteY8" fmla="*/ 8057 h 8057"/>
              <a:gd name="connsiteX9" fmla="*/ 68389 w 137636"/>
              <a:gd name="connsiteY9" fmla="*/ 7105 h 8057"/>
              <a:gd name="connsiteX10" fmla="*/ 136398 w 137636"/>
              <a:gd name="connsiteY10" fmla="*/ 5581 h 8057"/>
              <a:gd name="connsiteX11" fmla="*/ 137636 w 137636"/>
              <a:gd name="connsiteY11" fmla="*/ 4342 h 8057"/>
              <a:gd name="connsiteX12" fmla="*/ 136398 w 137636"/>
              <a:gd name="connsiteY12" fmla="*/ 3104 h 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636" h="8057">
                <a:moveTo>
                  <a:pt x="136398" y="3104"/>
                </a:moveTo>
                <a:cubicBezTo>
                  <a:pt x="113776" y="758"/>
                  <a:pt x="91035" y="-260"/>
                  <a:pt x="68294" y="56"/>
                </a:cubicBezTo>
                <a:cubicBezTo>
                  <a:pt x="56959" y="56"/>
                  <a:pt x="45625" y="1009"/>
                  <a:pt x="34290" y="2152"/>
                </a:cubicBezTo>
                <a:cubicBezTo>
                  <a:pt x="28956" y="2723"/>
                  <a:pt x="23527" y="3294"/>
                  <a:pt x="18097" y="4056"/>
                </a:cubicBezTo>
                <a:cubicBezTo>
                  <a:pt x="12668" y="4819"/>
                  <a:pt x="6382" y="6343"/>
                  <a:pt x="476" y="7105"/>
                </a:cubicBezTo>
                <a:cubicBezTo>
                  <a:pt x="213" y="7105"/>
                  <a:pt x="0" y="7318"/>
                  <a:pt x="0" y="7581"/>
                </a:cubicBezTo>
                <a:cubicBezTo>
                  <a:pt x="0" y="7844"/>
                  <a:pt x="213" y="8057"/>
                  <a:pt x="476" y="8057"/>
                </a:cubicBezTo>
                <a:cubicBezTo>
                  <a:pt x="6096" y="7581"/>
                  <a:pt x="11811" y="8057"/>
                  <a:pt x="17431" y="8057"/>
                </a:cubicBezTo>
                <a:lnTo>
                  <a:pt x="34385" y="8057"/>
                </a:lnTo>
                <a:lnTo>
                  <a:pt x="68389" y="7105"/>
                </a:lnTo>
                <a:cubicBezTo>
                  <a:pt x="91059" y="6247"/>
                  <a:pt x="113728" y="5676"/>
                  <a:pt x="136398" y="5581"/>
                </a:cubicBezTo>
                <a:cubicBezTo>
                  <a:pt x="137082" y="5581"/>
                  <a:pt x="137636" y="5026"/>
                  <a:pt x="137636" y="4342"/>
                </a:cubicBezTo>
                <a:cubicBezTo>
                  <a:pt x="137636" y="3658"/>
                  <a:pt x="137082" y="3104"/>
                  <a:pt x="136398" y="310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8" name="任意多边形: 形状 167">
            <a:extLst>
              <a:ext uri="{FF2B5EF4-FFF2-40B4-BE49-F238E27FC236}">
                <a16:creationId xmlns:a16="http://schemas.microsoft.com/office/drawing/2014/main" id="{4DDFF7DD-9D46-DCBB-0714-2236EB2E9C99}"/>
              </a:ext>
            </a:extLst>
          </p:cNvPr>
          <p:cNvSpPr/>
          <p:nvPr userDrawn="1"/>
        </p:nvSpPr>
        <p:spPr>
          <a:xfrm>
            <a:off x="9899737" y="2194709"/>
            <a:ext cx="450814" cy="844185"/>
          </a:xfrm>
          <a:custGeom>
            <a:avLst/>
            <a:gdLst>
              <a:gd name="connsiteX0" fmla="*/ 317558 w 379544"/>
              <a:gd name="connsiteY0" fmla="*/ 25652 h 710727"/>
              <a:gd name="connsiteX1" fmla="*/ 566 w 379544"/>
              <a:gd name="connsiteY1" fmla="*/ 591056 h 710727"/>
              <a:gd name="connsiteX2" fmla="*/ 71909 w 379544"/>
              <a:gd name="connsiteY2" fmla="*/ 708881 h 710727"/>
              <a:gd name="connsiteX3" fmla="*/ 360897 w 379544"/>
              <a:gd name="connsiteY3" fmla="*/ 134237 h 710727"/>
              <a:gd name="connsiteX4" fmla="*/ 317558 w 379544"/>
              <a:gd name="connsiteY4" fmla="*/ 25652 h 71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544" h="710727">
                <a:moveTo>
                  <a:pt x="317558" y="25652"/>
                </a:moveTo>
                <a:cubicBezTo>
                  <a:pt x="147156" y="186339"/>
                  <a:pt x="-10673" y="451706"/>
                  <a:pt x="566" y="591056"/>
                </a:cubicBezTo>
                <a:cubicBezTo>
                  <a:pt x="11711" y="728693"/>
                  <a:pt x="58383" y="710976"/>
                  <a:pt x="71909" y="708881"/>
                </a:cubicBezTo>
                <a:cubicBezTo>
                  <a:pt x="154490" y="695927"/>
                  <a:pt x="315463" y="295591"/>
                  <a:pt x="360897" y="134237"/>
                </a:cubicBezTo>
                <a:cubicBezTo>
                  <a:pt x="406331" y="-27116"/>
                  <a:pt x="359659" y="-14067"/>
                  <a:pt x="317558" y="2565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9" name="任意多边形: 形状 168">
            <a:extLst>
              <a:ext uri="{FF2B5EF4-FFF2-40B4-BE49-F238E27FC236}">
                <a16:creationId xmlns:a16="http://schemas.microsoft.com/office/drawing/2014/main" id="{D01226BE-759D-D4DB-19A8-7A922753E05C}"/>
              </a:ext>
            </a:extLst>
          </p:cNvPr>
          <p:cNvSpPr/>
          <p:nvPr userDrawn="1"/>
        </p:nvSpPr>
        <p:spPr>
          <a:xfrm>
            <a:off x="10187551" y="2039844"/>
            <a:ext cx="165462" cy="217537"/>
          </a:xfrm>
          <a:custGeom>
            <a:avLst/>
            <a:gdLst>
              <a:gd name="connsiteX0" fmla="*/ 124107 w 139304"/>
              <a:gd name="connsiteY0" fmla="*/ 16 h 183147"/>
              <a:gd name="connsiteX1" fmla="*/ 8093 w 139304"/>
              <a:gd name="connsiteY1" fmla="*/ 75644 h 183147"/>
              <a:gd name="connsiteX2" fmla="*/ 18189 w 139304"/>
              <a:gd name="connsiteY2" fmla="*/ 182610 h 183147"/>
              <a:gd name="connsiteX3" fmla="*/ 118297 w 139304"/>
              <a:gd name="connsiteY3" fmla="*/ 143939 h 183147"/>
              <a:gd name="connsiteX4" fmla="*/ 124107 w 139304"/>
              <a:gd name="connsiteY4" fmla="*/ 16 h 183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304" h="183147">
                <a:moveTo>
                  <a:pt x="124107" y="16"/>
                </a:moveTo>
                <a:cubicBezTo>
                  <a:pt x="94485" y="-841"/>
                  <a:pt x="25333" y="33163"/>
                  <a:pt x="8093" y="75644"/>
                </a:cubicBezTo>
                <a:cubicBezTo>
                  <a:pt x="-9147" y="118126"/>
                  <a:pt x="4473" y="178991"/>
                  <a:pt x="18189" y="182610"/>
                </a:cubicBezTo>
                <a:cubicBezTo>
                  <a:pt x="31905" y="186230"/>
                  <a:pt x="84864" y="171371"/>
                  <a:pt x="118297" y="143939"/>
                </a:cubicBezTo>
                <a:cubicBezTo>
                  <a:pt x="151730" y="116507"/>
                  <a:pt x="138681" y="492"/>
                  <a:pt x="124107" y="16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0" name="任意多边形: 形状 169">
            <a:extLst>
              <a:ext uri="{FF2B5EF4-FFF2-40B4-BE49-F238E27FC236}">
                <a16:creationId xmlns:a16="http://schemas.microsoft.com/office/drawing/2014/main" id="{C7C967C8-5B1D-70C9-8323-CB87247C2CFB}"/>
              </a:ext>
            </a:extLst>
          </p:cNvPr>
          <p:cNvSpPr/>
          <p:nvPr userDrawn="1"/>
        </p:nvSpPr>
        <p:spPr>
          <a:xfrm>
            <a:off x="10171793" y="2037924"/>
            <a:ext cx="163964" cy="218824"/>
          </a:xfrm>
          <a:custGeom>
            <a:avLst/>
            <a:gdLst>
              <a:gd name="connsiteX0" fmla="*/ 137470 w 138043"/>
              <a:gd name="connsiteY0" fmla="*/ 1823 h 184230"/>
              <a:gd name="connsiteX1" fmla="*/ 137470 w 138043"/>
              <a:gd name="connsiteY1" fmla="*/ 13 h 184230"/>
              <a:gd name="connsiteX2" fmla="*/ 65080 w 138043"/>
              <a:gd name="connsiteY2" fmla="*/ 28588 h 184230"/>
              <a:gd name="connsiteX3" fmla="*/ 15740 w 138043"/>
              <a:gd name="connsiteY3" fmla="*/ 63830 h 184230"/>
              <a:gd name="connsiteX4" fmla="*/ 977 w 138043"/>
              <a:gd name="connsiteY4" fmla="*/ 118694 h 184230"/>
              <a:gd name="connsiteX5" fmla="*/ 26885 w 138043"/>
              <a:gd name="connsiteY5" fmla="*/ 184036 h 184230"/>
              <a:gd name="connsiteX6" fmla="*/ 28028 w 138043"/>
              <a:gd name="connsiteY6" fmla="*/ 183464 h 184230"/>
              <a:gd name="connsiteX7" fmla="*/ 24980 w 138043"/>
              <a:gd name="connsiteY7" fmla="*/ 59639 h 184230"/>
              <a:gd name="connsiteX8" fmla="*/ 137470 w 138043"/>
              <a:gd name="connsiteY8" fmla="*/ 1823 h 184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043" h="184230">
                <a:moveTo>
                  <a:pt x="137470" y="1823"/>
                </a:moveTo>
                <a:cubicBezTo>
                  <a:pt x="138327" y="1823"/>
                  <a:pt x="138137" y="-178"/>
                  <a:pt x="137470" y="13"/>
                </a:cubicBezTo>
                <a:cubicBezTo>
                  <a:pt x="112514" y="4013"/>
                  <a:pt x="87464" y="17444"/>
                  <a:pt x="65080" y="28588"/>
                </a:cubicBezTo>
                <a:cubicBezTo>
                  <a:pt x="46360" y="36773"/>
                  <a:pt x="29555" y="48777"/>
                  <a:pt x="15740" y="63830"/>
                </a:cubicBezTo>
                <a:cubicBezTo>
                  <a:pt x="3015" y="79070"/>
                  <a:pt x="-2382" y="99126"/>
                  <a:pt x="977" y="118694"/>
                </a:cubicBezTo>
                <a:cubicBezTo>
                  <a:pt x="3896" y="142329"/>
                  <a:pt x="12815" y="164823"/>
                  <a:pt x="26885" y="184036"/>
                </a:cubicBezTo>
                <a:cubicBezTo>
                  <a:pt x="27361" y="184512"/>
                  <a:pt x="28409" y="184036"/>
                  <a:pt x="28028" y="183464"/>
                </a:cubicBezTo>
                <a:cubicBezTo>
                  <a:pt x="8978" y="144221"/>
                  <a:pt x="-10834" y="95549"/>
                  <a:pt x="24980" y="59639"/>
                </a:cubicBezTo>
                <a:cubicBezTo>
                  <a:pt x="54983" y="29255"/>
                  <a:pt x="99084" y="18015"/>
                  <a:pt x="137470" y="1823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1" name="任意多边形: 形状 170">
            <a:extLst>
              <a:ext uri="{FF2B5EF4-FFF2-40B4-BE49-F238E27FC236}">
                <a16:creationId xmlns:a16="http://schemas.microsoft.com/office/drawing/2014/main" id="{40108D98-7B49-E7D0-1AB0-02420FE98B81}"/>
              </a:ext>
            </a:extLst>
          </p:cNvPr>
          <p:cNvSpPr/>
          <p:nvPr userDrawn="1"/>
        </p:nvSpPr>
        <p:spPr>
          <a:xfrm>
            <a:off x="10114632" y="2243014"/>
            <a:ext cx="161437" cy="274384"/>
          </a:xfrm>
          <a:custGeom>
            <a:avLst/>
            <a:gdLst>
              <a:gd name="connsiteX0" fmla="*/ 81676 w 135915"/>
              <a:gd name="connsiteY0" fmla="*/ 34 h 231006"/>
              <a:gd name="connsiteX1" fmla="*/ 47 w 135915"/>
              <a:gd name="connsiteY1" fmla="*/ 116620 h 231006"/>
              <a:gd name="connsiteX2" fmla="*/ 62721 w 135915"/>
              <a:gd name="connsiteY2" fmla="*/ 230920 h 231006"/>
              <a:gd name="connsiteX3" fmla="*/ 133682 w 135915"/>
              <a:gd name="connsiteY3" fmla="*/ 141385 h 231006"/>
              <a:gd name="connsiteX4" fmla="*/ 116823 w 135915"/>
              <a:gd name="connsiteY4" fmla="*/ 68137 h 231006"/>
              <a:gd name="connsiteX5" fmla="*/ 81676 w 135915"/>
              <a:gd name="connsiteY5" fmla="*/ 34 h 231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915" h="231006">
                <a:moveTo>
                  <a:pt x="81676" y="34"/>
                </a:moveTo>
                <a:cubicBezTo>
                  <a:pt x="57482" y="7939"/>
                  <a:pt x="1856" y="67375"/>
                  <a:pt x="47" y="116620"/>
                </a:cubicBezTo>
                <a:cubicBezTo>
                  <a:pt x="-1763" y="165864"/>
                  <a:pt x="49577" y="228348"/>
                  <a:pt x="62721" y="230920"/>
                </a:cubicBezTo>
                <a:cubicBezTo>
                  <a:pt x="75866" y="233491"/>
                  <a:pt x="122157" y="178056"/>
                  <a:pt x="133682" y="141385"/>
                </a:cubicBezTo>
                <a:cubicBezTo>
                  <a:pt x="141493" y="117001"/>
                  <a:pt x="127110" y="92902"/>
                  <a:pt x="116823" y="68137"/>
                </a:cubicBezTo>
                <a:cubicBezTo>
                  <a:pt x="101679" y="31847"/>
                  <a:pt x="85391" y="-1205"/>
                  <a:pt x="81676" y="3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2" name="任意多边形: 形状 171">
            <a:extLst>
              <a:ext uri="{FF2B5EF4-FFF2-40B4-BE49-F238E27FC236}">
                <a16:creationId xmlns:a16="http://schemas.microsoft.com/office/drawing/2014/main" id="{424FF60B-6ED0-96F8-C49B-7AC053D15672}"/>
              </a:ext>
            </a:extLst>
          </p:cNvPr>
          <p:cNvSpPr/>
          <p:nvPr userDrawn="1"/>
        </p:nvSpPr>
        <p:spPr>
          <a:xfrm>
            <a:off x="10193680" y="2243733"/>
            <a:ext cx="96204" cy="273772"/>
          </a:xfrm>
          <a:custGeom>
            <a:avLst/>
            <a:gdLst>
              <a:gd name="connsiteX0" fmla="*/ 80943 w 80995"/>
              <a:gd name="connsiteY0" fmla="*/ 132302 h 230491"/>
              <a:gd name="connsiteX1" fmla="*/ 18364 w 80995"/>
              <a:gd name="connsiteY1" fmla="*/ 0 h 230491"/>
              <a:gd name="connsiteX2" fmla="*/ 17602 w 80995"/>
              <a:gd name="connsiteY2" fmla="*/ 0 h 230491"/>
              <a:gd name="connsiteX3" fmla="*/ 75609 w 80995"/>
              <a:gd name="connsiteY3" fmla="*/ 116110 h 230491"/>
              <a:gd name="connsiteX4" fmla="*/ 58369 w 80995"/>
              <a:gd name="connsiteY4" fmla="*/ 188881 h 230491"/>
              <a:gd name="connsiteX5" fmla="*/ 552 w 80995"/>
              <a:gd name="connsiteY5" fmla="*/ 228409 h 230491"/>
              <a:gd name="connsiteX6" fmla="*/ 1886 w 80995"/>
              <a:gd name="connsiteY6" fmla="*/ 230315 h 230491"/>
              <a:gd name="connsiteX7" fmla="*/ 80943 w 80995"/>
              <a:gd name="connsiteY7" fmla="*/ 132302 h 23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995" h="230491">
                <a:moveTo>
                  <a:pt x="80943" y="132302"/>
                </a:moveTo>
                <a:cubicBezTo>
                  <a:pt x="79229" y="82772"/>
                  <a:pt x="42843" y="40291"/>
                  <a:pt x="18364" y="0"/>
                </a:cubicBezTo>
                <a:lnTo>
                  <a:pt x="17602" y="0"/>
                </a:lnTo>
                <a:cubicBezTo>
                  <a:pt x="34557" y="39910"/>
                  <a:pt x="66656" y="72676"/>
                  <a:pt x="75609" y="116110"/>
                </a:cubicBezTo>
                <a:cubicBezTo>
                  <a:pt x="82081" y="141727"/>
                  <a:pt x="75646" y="168890"/>
                  <a:pt x="58369" y="188881"/>
                </a:cubicBezTo>
                <a:cubicBezTo>
                  <a:pt x="42558" y="206121"/>
                  <a:pt x="20269" y="216789"/>
                  <a:pt x="552" y="228409"/>
                </a:cubicBezTo>
                <a:cubicBezTo>
                  <a:pt x="-781" y="229171"/>
                  <a:pt x="552" y="231076"/>
                  <a:pt x="1886" y="230315"/>
                </a:cubicBezTo>
                <a:cubicBezTo>
                  <a:pt x="41891" y="208693"/>
                  <a:pt x="82658" y="183356"/>
                  <a:pt x="80943" y="132302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3" name="任意多边形: 形状 172">
            <a:extLst>
              <a:ext uri="{FF2B5EF4-FFF2-40B4-BE49-F238E27FC236}">
                <a16:creationId xmlns:a16="http://schemas.microsoft.com/office/drawing/2014/main" id="{18D2EB85-5D71-F5FD-6566-984A485CCA22}"/>
              </a:ext>
            </a:extLst>
          </p:cNvPr>
          <p:cNvSpPr/>
          <p:nvPr userDrawn="1"/>
        </p:nvSpPr>
        <p:spPr>
          <a:xfrm>
            <a:off x="10103251" y="2247087"/>
            <a:ext cx="103526" cy="244866"/>
          </a:xfrm>
          <a:custGeom>
            <a:avLst/>
            <a:gdLst>
              <a:gd name="connsiteX0" fmla="*/ 86686 w 87159"/>
              <a:gd name="connsiteY0" fmla="*/ 2035 h 206155"/>
              <a:gd name="connsiteX1" fmla="*/ 85543 w 87159"/>
              <a:gd name="connsiteY1" fmla="*/ 225 h 206155"/>
              <a:gd name="connsiteX2" fmla="*/ 3342 w 87159"/>
              <a:gd name="connsiteY2" fmla="*/ 95475 h 206155"/>
              <a:gd name="connsiteX3" fmla="*/ 43252 w 87159"/>
              <a:gd name="connsiteY3" fmla="*/ 206155 h 206155"/>
              <a:gd name="connsiteX4" fmla="*/ 43919 w 87159"/>
              <a:gd name="connsiteY4" fmla="*/ 206155 h 206155"/>
              <a:gd name="connsiteX5" fmla="*/ 8010 w 87159"/>
              <a:gd name="connsiteY5" fmla="*/ 91855 h 206155"/>
              <a:gd name="connsiteX6" fmla="*/ 86686 w 87159"/>
              <a:gd name="connsiteY6" fmla="*/ 2035 h 20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159" h="206155">
                <a:moveTo>
                  <a:pt x="86686" y="2035"/>
                </a:moveTo>
                <a:cubicBezTo>
                  <a:pt x="87829" y="1177"/>
                  <a:pt x="86686" y="-632"/>
                  <a:pt x="85543" y="225"/>
                </a:cubicBezTo>
                <a:cubicBezTo>
                  <a:pt x="53348" y="23561"/>
                  <a:pt x="15534" y="56041"/>
                  <a:pt x="3342" y="95475"/>
                </a:cubicBezTo>
                <a:cubicBezTo>
                  <a:pt x="-9802" y="138052"/>
                  <a:pt x="18392" y="174723"/>
                  <a:pt x="43252" y="206155"/>
                </a:cubicBezTo>
                <a:cubicBezTo>
                  <a:pt x="43252" y="206155"/>
                  <a:pt x="44205" y="206155"/>
                  <a:pt x="43919" y="206155"/>
                </a:cubicBezTo>
                <a:cubicBezTo>
                  <a:pt x="19249" y="174056"/>
                  <a:pt x="-8088" y="133575"/>
                  <a:pt x="8010" y="91855"/>
                </a:cubicBezTo>
                <a:cubicBezTo>
                  <a:pt x="21916" y="54803"/>
                  <a:pt x="56492" y="24704"/>
                  <a:pt x="86686" y="2035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4" name="任意多边形: 形状 173">
            <a:extLst>
              <a:ext uri="{FF2B5EF4-FFF2-40B4-BE49-F238E27FC236}">
                <a16:creationId xmlns:a16="http://schemas.microsoft.com/office/drawing/2014/main" id="{58283ABD-AB5B-1B23-B644-2FDB890A751D}"/>
              </a:ext>
            </a:extLst>
          </p:cNvPr>
          <p:cNvSpPr/>
          <p:nvPr userDrawn="1"/>
        </p:nvSpPr>
        <p:spPr>
          <a:xfrm>
            <a:off x="10153585" y="2503953"/>
            <a:ext cx="167028" cy="220533"/>
          </a:xfrm>
          <a:custGeom>
            <a:avLst/>
            <a:gdLst>
              <a:gd name="connsiteX0" fmla="*/ 37737 w 140623"/>
              <a:gd name="connsiteY0" fmla="*/ 374 h 185669"/>
              <a:gd name="connsiteX1" fmla="*/ 6400 w 140623"/>
              <a:gd name="connsiteY1" fmla="*/ 115817 h 185669"/>
              <a:gd name="connsiteX2" fmla="*/ 87743 w 140623"/>
              <a:gd name="connsiteY2" fmla="*/ 185635 h 185669"/>
              <a:gd name="connsiteX3" fmla="*/ 140607 w 140623"/>
              <a:gd name="connsiteY3" fmla="*/ 78384 h 185669"/>
              <a:gd name="connsiteX4" fmla="*/ 37737 w 140623"/>
              <a:gd name="connsiteY4" fmla="*/ 374 h 185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23" h="185669">
                <a:moveTo>
                  <a:pt x="37737" y="374"/>
                </a:moveTo>
                <a:cubicBezTo>
                  <a:pt x="14401" y="34378"/>
                  <a:pt x="-12555" y="83051"/>
                  <a:pt x="6400" y="115817"/>
                </a:cubicBezTo>
                <a:cubicBezTo>
                  <a:pt x="25355" y="148583"/>
                  <a:pt x="83838" y="186969"/>
                  <a:pt x="87743" y="185635"/>
                </a:cubicBezTo>
                <a:cubicBezTo>
                  <a:pt x="91649" y="184302"/>
                  <a:pt x="141655" y="124580"/>
                  <a:pt x="140607" y="78384"/>
                </a:cubicBezTo>
                <a:cubicBezTo>
                  <a:pt x="139559" y="32188"/>
                  <a:pt x="40785" y="-4103"/>
                  <a:pt x="37737" y="37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5" name="任意多边形: 形状 174">
            <a:extLst>
              <a:ext uri="{FF2B5EF4-FFF2-40B4-BE49-F238E27FC236}">
                <a16:creationId xmlns:a16="http://schemas.microsoft.com/office/drawing/2014/main" id="{08C3E7FF-4A61-56BB-88BE-A553F64E8984}"/>
              </a:ext>
            </a:extLst>
          </p:cNvPr>
          <p:cNvSpPr/>
          <p:nvPr userDrawn="1"/>
        </p:nvSpPr>
        <p:spPr>
          <a:xfrm>
            <a:off x="10147978" y="2510960"/>
            <a:ext cx="114909" cy="217786"/>
          </a:xfrm>
          <a:custGeom>
            <a:avLst/>
            <a:gdLst>
              <a:gd name="connsiteX0" fmla="*/ 96370 w 96743"/>
              <a:gd name="connsiteY0" fmla="*/ 181547 h 183356"/>
              <a:gd name="connsiteX1" fmla="*/ 6835 w 96743"/>
              <a:gd name="connsiteY1" fmla="*/ 110014 h 183356"/>
              <a:gd name="connsiteX2" fmla="*/ 39029 w 96743"/>
              <a:gd name="connsiteY2" fmla="*/ 0 h 183356"/>
              <a:gd name="connsiteX3" fmla="*/ 38553 w 96743"/>
              <a:gd name="connsiteY3" fmla="*/ 0 h 183356"/>
              <a:gd name="connsiteX4" fmla="*/ 3215 w 96743"/>
              <a:gd name="connsiteY4" fmla="*/ 109347 h 183356"/>
              <a:gd name="connsiteX5" fmla="*/ 95989 w 96743"/>
              <a:gd name="connsiteY5" fmla="*/ 183356 h 183356"/>
              <a:gd name="connsiteX6" fmla="*/ 96370 w 96743"/>
              <a:gd name="connsiteY6" fmla="*/ 181547 h 18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743" h="183356">
                <a:moveTo>
                  <a:pt x="96370" y="181547"/>
                </a:moveTo>
                <a:cubicBezTo>
                  <a:pt x="62270" y="167640"/>
                  <a:pt x="20932" y="146780"/>
                  <a:pt x="6835" y="110014"/>
                </a:cubicBezTo>
                <a:cubicBezTo>
                  <a:pt x="-7262" y="73247"/>
                  <a:pt x="19694" y="28480"/>
                  <a:pt x="39029" y="0"/>
                </a:cubicBezTo>
                <a:lnTo>
                  <a:pt x="38553" y="0"/>
                </a:lnTo>
                <a:cubicBezTo>
                  <a:pt x="16265" y="27527"/>
                  <a:pt x="-9072" y="72866"/>
                  <a:pt x="3215" y="109347"/>
                </a:cubicBezTo>
                <a:cubicBezTo>
                  <a:pt x="15503" y="145828"/>
                  <a:pt x="60365" y="174403"/>
                  <a:pt x="95989" y="183356"/>
                </a:cubicBezTo>
                <a:cubicBezTo>
                  <a:pt x="96751" y="183071"/>
                  <a:pt x="97037" y="181832"/>
                  <a:pt x="96370" y="181547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6" name="任意多边形: 形状 175">
            <a:extLst>
              <a:ext uri="{FF2B5EF4-FFF2-40B4-BE49-F238E27FC236}">
                <a16:creationId xmlns:a16="http://schemas.microsoft.com/office/drawing/2014/main" id="{AF2B33F8-CA43-81D3-7BB4-B9C2264E28F7}"/>
              </a:ext>
            </a:extLst>
          </p:cNvPr>
          <p:cNvSpPr/>
          <p:nvPr userDrawn="1"/>
        </p:nvSpPr>
        <p:spPr>
          <a:xfrm>
            <a:off x="10166609" y="2720487"/>
            <a:ext cx="210482" cy="349249"/>
          </a:xfrm>
          <a:custGeom>
            <a:avLst/>
            <a:gdLst>
              <a:gd name="connsiteX0" fmla="*/ 75160 w 177207"/>
              <a:gd name="connsiteY0" fmla="*/ 0 h 294036"/>
              <a:gd name="connsiteX1" fmla="*/ 71064 w 177207"/>
              <a:gd name="connsiteY1" fmla="*/ 85725 h 294036"/>
              <a:gd name="connsiteX2" fmla="*/ 21248 w 177207"/>
              <a:gd name="connsiteY2" fmla="*/ 187357 h 294036"/>
              <a:gd name="connsiteX3" fmla="*/ 42203 w 177207"/>
              <a:gd name="connsiteY3" fmla="*/ 294037 h 294036"/>
              <a:gd name="connsiteX4" fmla="*/ 30963 w 177207"/>
              <a:gd name="connsiteY4" fmla="*/ 236887 h 294036"/>
              <a:gd name="connsiteX5" fmla="*/ 175934 w 177207"/>
              <a:gd name="connsiteY5" fmla="*/ 107537 h 294036"/>
              <a:gd name="connsiteX6" fmla="*/ 75160 w 177207"/>
              <a:gd name="connsiteY6" fmla="*/ 0 h 29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207" h="294036">
                <a:moveTo>
                  <a:pt x="75160" y="0"/>
                </a:moveTo>
                <a:cubicBezTo>
                  <a:pt x="61991" y="26777"/>
                  <a:pt x="60508" y="57814"/>
                  <a:pt x="71064" y="85725"/>
                </a:cubicBezTo>
                <a:cubicBezTo>
                  <a:pt x="92400" y="140494"/>
                  <a:pt x="67730" y="141827"/>
                  <a:pt x="21248" y="187357"/>
                </a:cubicBezTo>
                <a:cubicBezTo>
                  <a:pt x="-18186" y="225457"/>
                  <a:pt x="2198" y="283178"/>
                  <a:pt x="42203" y="294037"/>
                </a:cubicBezTo>
                <a:cubicBezTo>
                  <a:pt x="42203" y="294037"/>
                  <a:pt x="9151" y="270700"/>
                  <a:pt x="30963" y="236887"/>
                </a:cubicBezTo>
                <a:cubicBezTo>
                  <a:pt x="56967" y="196310"/>
                  <a:pt x="164790" y="184975"/>
                  <a:pt x="175934" y="107537"/>
                </a:cubicBezTo>
                <a:cubicBezTo>
                  <a:pt x="190507" y="7049"/>
                  <a:pt x="75160" y="0"/>
                  <a:pt x="75160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7" name="任意多边形: 形状 176">
            <a:extLst>
              <a:ext uri="{FF2B5EF4-FFF2-40B4-BE49-F238E27FC236}">
                <a16:creationId xmlns:a16="http://schemas.microsoft.com/office/drawing/2014/main" id="{1C5F0EDD-AF66-A9D9-3609-1DB8387F10A1}"/>
              </a:ext>
            </a:extLst>
          </p:cNvPr>
          <p:cNvSpPr/>
          <p:nvPr userDrawn="1"/>
        </p:nvSpPr>
        <p:spPr>
          <a:xfrm>
            <a:off x="10155422" y="2760560"/>
            <a:ext cx="104944" cy="271643"/>
          </a:xfrm>
          <a:custGeom>
            <a:avLst/>
            <a:gdLst>
              <a:gd name="connsiteX0" fmla="*/ 78292 w 88353"/>
              <a:gd name="connsiteY0" fmla="*/ 934 h 228698"/>
              <a:gd name="connsiteX1" fmla="*/ 76482 w 88353"/>
              <a:gd name="connsiteY1" fmla="*/ 934 h 228698"/>
              <a:gd name="connsiteX2" fmla="*/ 74291 w 88353"/>
              <a:gd name="connsiteY2" fmla="*/ 31509 h 228698"/>
              <a:gd name="connsiteX3" fmla="*/ 84959 w 88353"/>
              <a:gd name="connsiteY3" fmla="*/ 69609 h 228698"/>
              <a:gd name="connsiteX4" fmla="*/ 34762 w 88353"/>
              <a:gd name="connsiteY4" fmla="*/ 137332 h 228698"/>
              <a:gd name="connsiteX5" fmla="*/ 7997 w 88353"/>
              <a:gd name="connsiteY5" fmla="*/ 228486 h 228698"/>
              <a:gd name="connsiteX6" fmla="*/ 8759 w 88353"/>
              <a:gd name="connsiteY6" fmla="*/ 228486 h 228698"/>
              <a:gd name="connsiteX7" fmla="*/ 13998 w 88353"/>
              <a:gd name="connsiteY7" fmla="*/ 159811 h 228698"/>
              <a:gd name="connsiteX8" fmla="*/ 68385 w 88353"/>
              <a:gd name="connsiteY8" fmla="*/ 116187 h 228698"/>
              <a:gd name="connsiteX9" fmla="*/ 88198 w 88353"/>
              <a:gd name="connsiteY9" fmla="*/ 74848 h 228698"/>
              <a:gd name="connsiteX10" fmla="*/ 80578 w 88353"/>
              <a:gd name="connsiteY10" fmla="*/ 48559 h 228698"/>
              <a:gd name="connsiteX11" fmla="*/ 78292 w 88353"/>
              <a:gd name="connsiteY11" fmla="*/ 934 h 22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8353" h="228698">
                <a:moveTo>
                  <a:pt x="78292" y="934"/>
                </a:moveTo>
                <a:cubicBezTo>
                  <a:pt x="78292" y="-114"/>
                  <a:pt x="76672" y="-495"/>
                  <a:pt x="76482" y="934"/>
                </a:cubicBezTo>
                <a:cubicBezTo>
                  <a:pt x="73900" y="10908"/>
                  <a:pt x="73157" y="21269"/>
                  <a:pt x="74291" y="31509"/>
                </a:cubicBezTo>
                <a:cubicBezTo>
                  <a:pt x="75910" y="44749"/>
                  <a:pt x="82483" y="56370"/>
                  <a:pt x="84959" y="69609"/>
                </a:cubicBezTo>
                <a:cubicBezTo>
                  <a:pt x="91245" y="102756"/>
                  <a:pt x="57718" y="121425"/>
                  <a:pt x="34762" y="137332"/>
                </a:cubicBezTo>
                <a:cubicBezTo>
                  <a:pt x="4092" y="158573"/>
                  <a:pt x="-10100" y="193530"/>
                  <a:pt x="7997" y="228486"/>
                </a:cubicBezTo>
                <a:cubicBezTo>
                  <a:pt x="7997" y="228963"/>
                  <a:pt x="9045" y="228486"/>
                  <a:pt x="8759" y="228486"/>
                </a:cubicBezTo>
                <a:cubicBezTo>
                  <a:pt x="-2369" y="206395"/>
                  <a:pt x="-352" y="179959"/>
                  <a:pt x="13998" y="159811"/>
                </a:cubicBezTo>
                <a:cubicBezTo>
                  <a:pt x="28095" y="140761"/>
                  <a:pt x="52098" y="132379"/>
                  <a:pt x="68385" y="116187"/>
                </a:cubicBezTo>
                <a:cubicBezTo>
                  <a:pt x="79816" y="105042"/>
                  <a:pt x="89722" y="91517"/>
                  <a:pt x="88198" y="74848"/>
                </a:cubicBezTo>
                <a:cubicBezTo>
                  <a:pt x="86607" y="65837"/>
                  <a:pt x="84053" y="57024"/>
                  <a:pt x="80578" y="48559"/>
                </a:cubicBezTo>
                <a:cubicBezTo>
                  <a:pt x="75710" y="33149"/>
                  <a:pt x="74923" y="16740"/>
                  <a:pt x="78292" y="93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8" name="任意多边形: 形状 177">
            <a:extLst>
              <a:ext uri="{FF2B5EF4-FFF2-40B4-BE49-F238E27FC236}">
                <a16:creationId xmlns:a16="http://schemas.microsoft.com/office/drawing/2014/main" id="{9E9D12A0-E8A4-D353-4587-BB54F427946B}"/>
              </a:ext>
            </a:extLst>
          </p:cNvPr>
          <p:cNvSpPr/>
          <p:nvPr userDrawn="1"/>
        </p:nvSpPr>
        <p:spPr>
          <a:xfrm>
            <a:off x="10217715" y="2721732"/>
            <a:ext cx="173447" cy="259598"/>
          </a:xfrm>
          <a:custGeom>
            <a:avLst/>
            <a:gdLst>
              <a:gd name="connsiteX0" fmla="*/ 44135 w 146026"/>
              <a:gd name="connsiteY0" fmla="*/ 0 h 218558"/>
              <a:gd name="connsiteX1" fmla="*/ 44135 w 146026"/>
              <a:gd name="connsiteY1" fmla="*/ 762 h 218558"/>
              <a:gd name="connsiteX2" fmla="*/ 123668 w 146026"/>
              <a:gd name="connsiteY2" fmla="*/ 37624 h 218558"/>
              <a:gd name="connsiteX3" fmla="*/ 136241 w 146026"/>
              <a:gd name="connsiteY3" fmla="*/ 129635 h 218558"/>
              <a:gd name="connsiteX4" fmla="*/ 60041 w 146026"/>
              <a:gd name="connsiteY4" fmla="*/ 181166 h 218558"/>
              <a:gd name="connsiteX5" fmla="*/ 129 w 146026"/>
              <a:gd name="connsiteY5" fmla="*/ 217551 h 218558"/>
              <a:gd name="connsiteX6" fmla="*/ 1177 w 146026"/>
              <a:gd name="connsiteY6" fmla="*/ 218408 h 218558"/>
              <a:gd name="connsiteX7" fmla="*/ 97284 w 146026"/>
              <a:gd name="connsiteY7" fmla="*/ 170783 h 218558"/>
              <a:gd name="connsiteX8" fmla="*/ 144909 w 146026"/>
              <a:gd name="connsiteY8" fmla="*/ 109538 h 218558"/>
              <a:gd name="connsiteX9" fmla="*/ 44135 w 146026"/>
              <a:gd name="connsiteY9" fmla="*/ 0 h 21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026" h="218558">
                <a:moveTo>
                  <a:pt x="44135" y="0"/>
                </a:moveTo>
                <a:cubicBezTo>
                  <a:pt x="43658" y="0"/>
                  <a:pt x="43563" y="667"/>
                  <a:pt x="44135" y="762"/>
                </a:cubicBezTo>
                <a:cubicBezTo>
                  <a:pt x="72710" y="7906"/>
                  <a:pt x="102904" y="14478"/>
                  <a:pt x="123668" y="37624"/>
                </a:cubicBezTo>
                <a:cubicBezTo>
                  <a:pt x="146052" y="62484"/>
                  <a:pt x="148243" y="99441"/>
                  <a:pt x="136241" y="129635"/>
                </a:cubicBezTo>
                <a:cubicBezTo>
                  <a:pt x="122716" y="163449"/>
                  <a:pt x="90617" y="170117"/>
                  <a:pt x="60041" y="181166"/>
                </a:cubicBezTo>
                <a:cubicBezTo>
                  <a:pt x="37183" y="187734"/>
                  <a:pt x="16498" y="200297"/>
                  <a:pt x="129" y="217551"/>
                </a:cubicBezTo>
                <a:cubicBezTo>
                  <a:pt x="-347" y="218122"/>
                  <a:pt x="606" y="218884"/>
                  <a:pt x="1177" y="218408"/>
                </a:cubicBezTo>
                <a:cubicBezTo>
                  <a:pt x="28514" y="192215"/>
                  <a:pt x="63185" y="184404"/>
                  <a:pt x="97284" y="170783"/>
                </a:cubicBezTo>
                <a:cubicBezTo>
                  <a:pt x="123611" y="161219"/>
                  <a:pt x="142126" y="137410"/>
                  <a:pt x="144909" y="109538"/>
                </a:cubicBezTo>
                <a:cubicBezTo>
                  <a:pt x="154339" y="44672"/>
                  <a:pt x="102618" y="8001"/>
                  <a:pt x="44135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9" name="任意多边形: 形状 178">
            <a:extLst>
              <a:ext uri="{FF2B5EF4-FFF2-40B4-BE49-F238E27FC236}">
                <a16:creationId xmlns:a16="http://schemas.microsoft.com/office/drawing/2014/main" id="{46C7931A-D1B8-8BC9-7DC4-680F84328DB2}"/>
              </a:ext>
            </a:extLst>
          </p:cNvPr>
          <p:cNvSpPr/>
          <p:nvPr userDrawn="1"/>
        </p:nvSpPr>
        <p:spPr>
          <a:xfrm>
            <a:off x="10271132" y="1989841"/>
            <a:ext cx="22109" cy="22885"/>
          </a:xfrm>
          <a:custGeom>
            <a:avLst/>
            <a:gdLst>
              <a:gd name="connsiteX0" fmla="*/ 14403 w 18613"/>
              <a:gd name="connsiteY0" fmla="*/ 966 h 19267"/>
              <a:gd name="connsiteX1" fmla="*/ 965 w 18613"/>
              <a:gd name="connsiteY1" fmla="*/ 5794 h 19267"/>
              <a:gd name="connsiteX2" fmla="*/ 4211 w 18613"/>
              <a:gd name="connsiteY2" fmla="*/ 18302 h 19267"/>
              <a:gd name="connsiteX3" fmla="*/ 17649 w 18613"/>
              <a:gd name="connsiteY3" fmla="*/ 13474 h 19267"/>
              <a:gd name="connsiteX4" fmla="*/ 14403 w 18613"/>
              <a:gd name="connsiteY4" fmla="*/ 966 h 1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13" h="19267">
                <a:moveTo>
                  <a:pt x="14403" y="966"/>
                </a:moveTo>
                <a:cubicBezTo>
                  <a:pt x="9359" y="-1411"/>
                  <a:pt x="3343" y="750"/>
                  <a:pt x="965" y="5794"/>
                </a:cubicBezTo>
                <a:cubicBezTo>
                  <a:pt x="-1112" y="10200"/>
                  <a:pt x="253" y="15462"/>
                  <a:pt x="4211" y="18302"/>
                </a:cubicBezTo>
                <a:cubicBezTo>
                  <a:pt x="9255" y="20679"/>
                  <a:pt x="15271" y="18518"/>
                  <a:pt x="17649" y="13474"/>
                </a:cubicBezTo>
                <a:cubicBezTo>
                  <a:pt x="19726" y="9068"/>
                  <a:pt x="18361" y="3806"/>
                  <a:pt x="14403" y="96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0" name="任意多边形: 形状 179">
            <a:extLst>
              <a:ext uri="{FF2B5EF4-FFF2-40B4-BE49-F238E27FC236}">
                <a16:creationId xmlns:a16="http://schemas.microsoft.com/office/drawing/2014/main" id="{8E55F355-C595-BD77-F50B-A4ADF57897E8}"/>
              </a:ext>
            </a:extLst>
          </p:cNvPr>
          <p:cNvSpPr/>
          <p:nvPr userDrawn="1"/>
        </p:nvSpPr>
        <p:spPr>
          <a:xfrm>
            <a:off x="10286582" y="2005375"/>
            <a:ext cx="22772" cy="23268"/>
          </a:xfrm>
          <a:custGeom>
            <a:avLst/>
            <a:gdLst>
              <a:gd name="connsiteX0" fmla="*/ 14730 w 19172"/>
              <a:gd name="connsiteY0" fmla="*/ 1127 h 19590"/>
              <a:gd name="connsiteX1" fmla="*/ 1126 w 19172"/>
              <a:gd name="connsiteY1" fmla="*/ 5467 h 19590"/>
              <a:gd name="connsiteX2" fmla="*/ 4443 w 19172"/>
              <a:gd name="connsiteY2" fmla="*/ 18463 h 19590"/>
              <a:gd name="connsiteX3" fmla="*/ 18046 w 19172"/>
              <a:gd name="connsiteY3" fmla="*/ 14123 h 19590"/>
              <a:gd name="connsiteX4" fmla="*/ 14730 w 19172"/>
              <a:gd name="connsiteY4" fmla="*/ 1127 h 1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72" h="19590">
                <a:moveTo>
                  <a:pt x="14730" y="1127"/>
                </a:moveTo>
                <a:cubicBezTo>
                  <a:pt x="9775" y="-1431"/>
                  <a:pt x="3685" y="512"/>
                  <a:pt x="1126" y="5467"/>
                </a:cubicBezTo>
                <a:cubicBezTo>
                  <a:pt x="-1221" y="10013"/>
                  <a:pt x="204" y="15597"/>
                  <a:pt x="4443" y="18463"/>
                </a:cubicBezTo>
                <a:cubicBezTo>
                  <a:pt x="9397" y="21021"/>
                  <a:pt x="15488" y="19078"/>
                  <a:pt x="18046" y="14123"/>
                </a:cubicBezTo>
                <a:cubicBezTo>
                  <a:pt x="20393" y="9577"/>
                  <a:pt x="18969" y="3993"/>
                  <a:pt x="14730" y="112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1" name="任意多边形: 形状 180">
            <a:extLst>
              <a:ext uri="{FF2B5EF4-FFF2-40B4-BE49-F238E27FC236}">
                <a16:creationId xmlns:a16="http://schemas.microsoft.com/office/drawing/2014/main" id="{B2F47506-6830-4FC6-2234-01090F968423}"/>
              </a:ext>
            </a:extLst>
          </p:cNvPr>
          <p:cNvSpPr/>
          <p:nvPr userDrawn="1"/>
        </p:nvSpPr>
        <p:spPr>
          <a:xfrm>
            <a:off x="10305298" y="2018464"/>
            <a:ext cx="22109" cy="22885"/>
          </a:xfrm>
          <a:custGeom>
            <a:avLst/>
            <a:gdLst>
              <a:gd name="connsiteX0" fmla="*/ 14403 w 18613"/>
              <a:gd name="connsiteY0" fmla="*/ 966 h 19267"/>
              <a:gd name="connsiteX1" fmla="*/ 965 w 18613"/>
              <a:gd name="connsiteY1" fmla="*/ 5794 h 19267"/>
              <a:gd name="connsiteX2" fmla="*/ 4211 w 18613"/>
              <a:gd name="connsiteY2" fmla="*/ 18302 h 19267"/>
              <a:gd name="connsiteX3" fmla="*/ 17649 w 18613"/>
              <a:gd name="connsiteY3" fmla="*/ 13474 h 19267"/>
              <a:gd name="connsiteX4" fmla="*/ 14403 w 18613"/>
              <a:gd name="connsiteY4" fmla="*/ 966 h 1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13" h="19267">
                <a:moveTo>
                  <a:pt x="14403" y="966"/>
                </a:moveTo>
                <a:cubicBezTo>
                  <a:pt x="9359" y="-1411"/>
                  <a:pt x="3343" y="750"/>
                  <a:pt x="965" y="5794"/>
                </a:cubicBezTo>
                <a:cubicBezTo>
                  <a:pt x="-1112" y="10200"/>
                  <a:pt x="253" y="15462"/>
                  <a:pt x="4211" y="18302"/>
                </a:cubicBezTo>
                <a:cubicBezTo>
                  <a:pt x="9255" y="20679"/>
                  <a:pt x="15271" y="18518"/>
                  <a:pt x="17649" y="13474"/>
                </a:cubicBezTo>
                <a:cubicBezTo>
                  <a:pt x="19726" y="9068"/>
                  <a:pt x="18361" y="3806"/>
                  <a:pt x="14403" y="96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2" name="任意多边形: 形状 181">
            <a:extLst>
              <a:ext uri="{FF2B5EF4-FFF2-40B4-BE49-F238E27FC236}">
                <a16:creationId xmlns:a16="http://schemas.microsoft.com/office/drawing/2014/main" id="{2B723BC7-18D6-C1AF-EF69-F737E77D764A}"/>
              </a:ext>
            </a:extLst>
          </p:cNvPr>
          <p:cNvSpPr/>
          <p:nvPr userDrawn="1"/>
        </p:nvSpPr>
        <p:spPr>
          <a:xfrm>
            <a:off x="10324370" y="2028342"/>
            <a:ext cx="22772" cy="23268"/>
          </a:xfrm>
          <a:custGeom>
            <a:avLst/>
            <a:gdLst>
              <a:gd name="connsiteX0" fmla="*/ 14730 w 19172"/>
              <a:gd name="connsiteY0" fmla="*/ 1127 h 19590"/>
              <a:gd name="connsiteX1" fmla="*/ 1126 w 19172"/>
              <a:gd name="connsiteY1" fmla="*/ 5467 h 19590"/>
              <a:gd name="connsiteX2" fmla="*/ 4443 w 19172"/>
              <a:gd name="connsiteY2" fmla="*/ 18463 h 19590"/>
              <a:gd name="connsiteX3" fmla="*/ 18046 w 19172"/>
              <a:gd name="connsiteY3" fmla="*/ 14123 h 19590"/>
              <a:gd name="connsiteX4" fmla="*/ 14730 w 19172"/>
              <a:gd name="connsiteY4" fmla="*/ 1127 h 1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72" h="19590">
                <a:moveTo>
                  <a:pt x="14730" y="1127"/>
                </a:moveTo>
                <a:cubicBezTo>
                  <a:pt x="9775" y="-1431"/>
                  <a:pt x="3685" y="512"/>
                  <a:pt x="1126" y="5467"/>
                </a:cubicBezTo>
                <a:cubicBezTo>
                  <a:pt x="-1221" y="10013"/>
                  <a:pt x="204" y="15597"/>
                  <a:pt x="4443" y="18463"/>
                </a:cubicBezTo>
                <a:cubicBezTo>
                  <a:pt x="9397" y="21021"/>
                  <a:pt x="15488" y="19078"/>
                  <a:pt x="18046" y="14123"/>
                </a:cubicBezTo>
                <a:cubicBezTo>
                  <a:pt x="20393" y="9577"/>
                  <a:pt x="18969" y="3993"/>
                  <a:pt x="14730" y="112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3" name="任意多边形: 形状 182">
            <a:extLst>
              <a:ext uri="{FF2B5EF4-FFF2-40B4-BE49-F238E27FC236}">
                <a16:creationId xmlns:a16="http://schemas.microsoft.com/office/drawing/2014/main" id="{1FE1711A-A7BC-F4D3-C982-EF89C33F6A8E}"/>
              </a:ext>
            </a:extLst>
          </p:cNvPr>
          <p:cNvSpPr/>
          <p:nvPr userDrawn="1"/>
        </p:nvSpPr>
        <p:spPr>
          <a:xfrm>
            <a:off x="10346028" y="2035321"/>
            <a:ext cx="22109" cy="22885"/>
          </a:xfrm>
          <a:custGeom>
            <a:avLst/>
            <a:gdLst>
              <a:gd name="connsiteX0" fmla="*/ 14403 w 18613"/>
              <a:gd name="connsiteY0" fmla="*/ 966 h 19267"/>
              <a:gd name="connsiteX1" fmla="*/ 965 w 18613"/>
              <a:gd name="connsiteY1" fmla="*/ 5794 h 19267"/>
              <a:gd name="connsiteX2" fmla="*/ 4211 w 18613"/>
              <a:gd name="connsiteY2" fmla="*/ 18302 h 19267"/>
              <a:gd name="connsiteX3" fmla="*/ 17649 w 18613"/>
              <a:gd name="connsiteY3" fmla="*/ 13474 h 19267"/>
              <a:gd name="connsiteX4" fmla="*/ 14403 w 18613"/>
              <a:gd name="connsiteY4" fmla="*/ 966 h 1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13" h="19267">
                <a:moveTo>
                  <a:pt x="14403" y="966"/>
                </a:moveTo>
                <a:cubicBezTo>
                  <a:pt x="9359" y="-1411"/>
                  <a:pt x="3343" y="750"/>
                  <a:pt x="965" y="5794"/>
                </a:cubicBezTo>
                <a:cubicBezTo>
                  <a:pt x="-1112" y="10200"/>
                  <a:pt x="253" y="15462"/>
                  <a:pt x="4211" y="18302"/>
                </a:cubicBezTo>
                <a:cubicBezTo>
                  <a:pt x="9255" y="20679"/>
                  <a:pt x="15271" y="18518"/>
                  <a:pt x="17649" y="13474"/>
                </a:cubicBezTo>
                <a:cubicBezTo>
                  <a:pt x="19726" y="9068"/>
                  <a:pt x="18361" y="3806"/>
                  <a:pt x="14403" y="96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4" name="任意多边形: 形状 183">
            <a:extLst>
              <a:ext uri="{FF2B5EF4-FFF2-40B4-BE49-F238E27FC236}">
                <a16:creationId xmlns:a16="http://schemas.microsoft.com/office/drawing/2014/main" id="{AC698CAA-FFF8-8CDC-D79C-B7E46808C08D}"/>
              </a:ext>
            </a:extLst>
          </p:cNvPr>
          <p:cNvSpPr/>
          <p:nvPr userDrawn="1"/>
        </p:nvSpPr>
        <p:spPr>
          <a:xfrm>
            <a:off x="10366683" y="2037845"/>
            <a:ext cx="22772" cy="23268"/>
          </a:xfrm>
          <a:custGeom>
            <a:avLst/>
            <a:gdLst>
              <a:gd name="connsiteX0" fmla="*/ 14730 w 19172"/>
              <a:gd name="connsiteY0" fmla="*/ 1127 h 19590"/>
              <a:gd name="connsiteX1" fmla="*/ 1126 w 19172"/>
              <a:gd name="connsiteY1" fmla="*/ 5467 h 19590"/>
              <a:gd name="connsiteX2" fmla="*/ 4443 w 19172"/>
              <a:gd name="connsiteY2" fmla="*/ 18463 h 19590"/>
              <a:gd name="connsiteX3" fmla="*/ 18046 w 19172"/>
              <a:gd name="connsiteY3" fmla="*/ 14123 h 19590"/>
              <a:gd name="connsiteX4" fmla="*/ 14730 w 19172"/>
              <a:gd name="connsiteY4" fmla="*/ 1127 h 1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72" h="19590">
                <a:moveTo>
                  <a:pt x="14730" y="1127"/>
                </a:moveTo>
                <a:cubicBezTo>
                  <a:pt x="9775" y="-1431"/>
                  <a:pt x="3685" y="512"/>
                  <a:pt x="1126" y="5467"/>
                </a:cubicBezTo>
                <a:cubicBezTo>
                  <a:pt x="-1221" y="10013"/>
                  <a:pt x="204" y="15597"/>
                  <a:pt x="4443" y="18463"/>
                </a:cubicBezTo>
                <a:cubicBezTo>
                  <a:pt x="9397" y="21021"/>
                  <a:pt x="15488" y="19078"/>
                  <a:pt x="18046" y="14123"/>
                </a:cubicBezTo>
                <a:cubicBezTo>
                  <a:pt x="20393" y="9577"/>
                  <a:pt x="18969" y="3993"/>
                  <a:pt x="14730" y="112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FDE88EC1-A56A-24E7-6662-3B99E378AE8C}"/>
              </a:ext>
            </a:extLst>
          </p:cNvPr>
          <p:cNvSpPr/>
          <p:nvPr userDrawn="1"/>
        </p:nvSpPr>
        <p:spPr>
          <a:xfrm>
            <a:off x="10348337" y="2005017"/>
            <a:ext cx="154406" cy="269488"/>
          </a:xfrm>
          <a:custGeom>
            <a:avLst/>
            <a:gdLst>
              <a:gd name="connsiteX0" fmla="*/ 76 w 129996"/>
              <a:gd name="connsiteY0" fmla="*/ 166307 h 226884"/>
              <a:gd name="connsiteX1" fmla="*/ 102374 w 129996"/>
              <a:gd name="connsiteY1" fmla="*/ 223457 h 226884"/>
              <a:gd name="connsiteX2" fmla="*/ 112566 w 129996"/>
              <a:gd name="connsiteY2" fmla="*/ 163163 h 226884"/>
              <a:gd name="connsiteX3" fmla="*/ 129997 w 129996"/>
              <a:gd name="connsiteY3" fmla="*/ 70009 h 226884"/>
              <a:gd name="connsiteX4" fmla="*/ 11125 w 129996"/>
              <a:gd name="connsiteY4" fmla="*/ 0 h 226884"/>
              <a:gd name="connsiteX5" fmla="*/ 76 w 129996"/>
              <a:gd name="connsiteY5" fmla="*/ 166307 h 22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996" h="226884">
                <a:moveTo>
                  <a:pt x="76" y="166307"/>
                </a:moveTo>
                <a:cubicBezTo>
                  <a:pt x="2838" y="176403"/>
                  <a:pt x="58464" y="242507"/>
                  <a:pt x="102374" y="223457"/>
                </a:cubicBezTo>
                <a:cubicBezTo>
                  <a:pt x="118662" y="216503"/>
                  <a:pt x="112566" y="163163"/>
                  <a:pt x="112566" y="163163"/>
                </a:cubicBezTo>
                <a:lnTo>
                  <a:pt x="129997" y="70009"/>
                </a:lnTo>
                <a:lnTo>
                  <a:pt x="11125" y="0"/>
                </a:lnTo>
                <a:cubicBezTo>
                  <a:pt x="11125" y="0"/>
                  <a:pt x="-1067" y="161735"/>
                  <a:pt x="76" y="16630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6" name="任意多边形: 形状 185">
            <a:extLst>
              <a:ext uri="{FF2B5EF4-FFF2-40B4-BE49-F238E27FC236}">
                <a16:creationId xmlns:a16="http://schemas.microsoft.com/office/drawing/2014/main" id="{847D61C3-D832-FDFE-98A7-EB18F0FEAA0F}"/>
              </a:ext>
            </a:extLst>
          </p:cNvPr>
          <p:cNvSpPr/>
          <p:nvPr userDrawn="1"/>
        </p:nvSpPr>
        <p:spPr>
          <a:xfrm>
            <a:off x="10356686" y="2005017"/>
            <a:ext cx="146058" cy="187239"/>
          </a:xfrm>
          <a:custGeom>
            <a:avLst/>
            <a:gdLst>
              <a:gd name="connsiteX0" fmla="*/ 0 w 122967"/>
              <a:gd name="connsiteY0" fmla="*/ 60389 h 157638"/>
              <a:gd name="connsiteX1" fmla="*/ 106489 w 122967"/>
              <a:gd name="connsiteY1" fmla="*/ 157639 h 157638"/>
              <a:gd name="connsiteX2" fmla="*/ 122968 w 122967"/>
              <a:gd name="connsiteY2" fmla="*/ 69628 h 157638"/>
              <a:gd name="connsiteX3" fmla="*/ 4096 w 122967"/>
              <a:gd name="connsiteY3" fmla="*/ 0 h 157638"/>
              <a:gd name="connsiteX4" fmla="*/ 0 w 122967"/>
              <a:gd name="connsiteY4" fmla="*/ 60389 h 157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967" h="157638">
                <a:moveTo>
                  <a:pt x="0" y="60389"/>
                </a:moveTo>
                <a:cubicBezTo>
                  <a:pt x="20489" y="106159"/>
                  <a:pt x="59052" y="141376"/>
                  <a:pt x="106489" y="157639"/>
                </a:cubicBezTo>
                <a:lnTo>
                  <a:pt x="122968" y="69628"/>
                </a:lnTo>
                <a:lnTo>
                  <a:pt x="4096" y="0"/>
                </a:lnTo>
                <a:cubicBezTo>
                  <a:pt x="4096" y="0"/>
                  <a:pt x="2381" y="27337"/>
                  <a:pt x="0" y="60389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7" name="任意多边形: 形状 186">
            <a:extLst>
              <a:ext uri="{FF2B5EF4-FFF2-40B4-BE49-F238E27FC236}">
                <a16:creationId xmlns:a16="http://schemas.microsoft.com/office/drawing/2014/main" id="{715DE830-5925-E9FD-C994-CCC6F9CE4515}"/>
              </a:ext>
            </a:extLst>
          </p:cNvPr>
          <p:cNvSpPr/>
          <p:nvPr userDrawn="1"/>
        </p:nvSpPr>
        <p:spPr>
          <a:xfrm>
            <a:off x="10267589" y="1713048"/>
            <a:ext cx="343624" cy="430658"/>
          </a:xfrm>
          <a:custGeom>
            <a:avLst/>
            <a:gdLst>
              <a:gd name="connsiteX0" fmla="*/ 283895 w 289300"/>
              <a:gd name="connsiteY0" fmla="*/ 166660 h 362575"/>
              <a:gd name="connsiteX1" fmla="*/ 190645 w 289300"/>
              <a:gd name="connsiteY1" fmla="*/ 359446 h 362575"/>
              <a:gd name="connsiteX2" fmla="*/ 14528 w 289300"/>
              <a:gd name="connsiteY2" fmla="*/ 230668 h 362575"/>
              <a:gd name="connsiteX3" fmla="*/ 100824 w 289300"/>
              <a:gd name="connsiteY3" fmla="*/ 4163 h 362575"/>
              <a:gd name="connsiteX4" fmla="*/ 283895 w 289300"/>
              <a:gd name="connsiteY4" fmla="*/ 166660 h 36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00" h="362575">
                <a:moveTo>
                  <a:pt x="283895" y="166660"/>
                </a:moveTo>
                <a:cubicBezTo>
                  <a:pt x="311898" y="319060"/>
                  <a:pt x="223602" y="353445"/>
                  <a:pt x="190645" y="359446"/>
                </a:cubicBezTo>
                <a:cubicBezTo>
                  <a:pt x="160736" y="364875"/>
                  <a:pt x="58152" y="379639"/>
                  <a:pt x="14528" y="230668"/>
                </a:cubicBezTo>
                <a:cubicBezTo>
                  <a:pt x="-29097" y="81697"/>
                  <a:pt x="33102" y="20260"/>
                  <a:pt x="100824" y="4163"/>
                </a:cubicBezTo>
                <a:cubicBezTo>
                  <a:pt x="168547" y="-11934"/>
                  <a:pt x="255891" y="13879"/>
                  <a:pt x="283895" y="16666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8" name="任意多边形: 形状 187">
            <a:extLst>
              <a:ext uri="{FF2B5EF4-FFF2-40B4-BE49-F238E27FC236}">
                <a16:creationId xmlns:a16="http://schemas.microsoft.com/office/drawing/2014/main" id="{5628B32D-504E-B4FD-4385-33B37EBE03E1}"/>
              </a:ext>
            </a:extLst>
          </p:cNvPr>
          <p:cNvSpPr/>
          <p:nvPr userDrawn="1"/>
        </p:nvSpPr>
        <p:spPr>
          <a:xfrm>
            <a:off x="10525229" y="1877404"/>
            <a:ext cx="34138" cy="18889"/>
          </a:xfrm>
          <a:custGeom>
            <a:avLst/>
            <a:gdLst>
              <a:gd name="connsiteX0" fmla="*/ 22789 w 28741"/>
              <a:gd name="connsiteY0" fmla="*/ 15904 h 15903"/>
              <a:gd name="connsiteX1" fmla="*/ 12216 w 28741"/>
              <a:gd name="connsiteY1" fmla="*/ 14761 h 15903"/>
              <a:gd name="connsiteX2" fmla="*/ 1549 w 28741"/>
              <a:gd name="connsiteY2" fmla="*/ 11522 h 15903"/>
              <a:gd name="connsiteX3" fmla="*/ 882 w 28741"/>
              <a:gd name="connsiteY3" fmla="*/ 4759 h 15903"/>
              <a:gd name="connsiteX4" fmla="*/ 13931 w 28741"/>
              <a:gd name="connsiteY4" fmla="*/ 283 h 15903"/>
              <a:gd name="connsiteX5" fmla="*/ 27266 w 28741"/>
              <a:gd name="connsiteY5" fmla="*/ 6093 h 15903"/>
              <a:gd name="connsiteX6" fmla="*/ 26741 w 28741"/>
              <a:gd name="connsiteY6" fmla="*/ 14428 h 15903"/>
              <a:gd name="connsiteX7" fmla="*/ 22789 w 28741"/>
              <a:gd name="connsiteY7" fmla="*/ 15904 h 15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41" h="15903">
                <a:moveTo>
                  <a:pt x="22789" y="15904"/>
                </a:moveTo>
                <a:cubicBezTo>
                  <a:pt x="19170" y="15904"/>
                  <a:pt x="15836" y="15142"/>
                  <a:pt x="12216" y="14761"/>
                </a:cubicBezTo>
                <a:cubicBezTo>
                  <a:pt x="8402" y="14878"/>
                  <a:pt x="4654" y="13740"/>
                  <a:pt x="1549" y="11522"/>
                </a:cubicBezTo>
                <a:cubicBezTo>
                  <a:pt x="-231" y="9703"/>
                  <a:pt x="-509" y="6891"/>
                  <a:pt x="882" y="4759"/>
                </a:cubicBezTo>
                <a:cubicBezTo>
                  <a:pt x="4086" y="994"/>
                  <a:pt x="9090" y="-722"/>
                  <a:pt x="13931" y="283"/>
                </a:cubicBezTo>
                <a:cubicBezTo>
                  <a:pt x="18950" y="468"/>
                  <a:pt x="23713" y="2543"/>
                  <a:pt x="27266" y="6093"/>
                </a:cubicBezTo>
                <a:cubicBezTo>
                  <a:pt x="29423" y="8539"/>
                  <a:pt x="29188" y="12271"/>
                  <a:pt x="26741" y="14428"/>
                </a:cubicBezTo>
                <a:cubicBezTo>
                  <a:pt x="25651" y="15390"/>
                  <a:pt x="24243" y="15915"/>
                  <a:pt x="22789" y="1590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9" name="任意多边形: 形状 188">
            <a:extLst>
              <a:ext uri="{FF2B5EF4-FFF2-40B4-BE49-F238E27FC236}">
                <a16:creationId xmlns:a16="http://schemas.microsoft.com/office/drawing/2014/main" id="{32D3F7AF-CBA8-D8B0-4D22-C7DD697FE7BD}"/>
              </a:ext>
            </a:extLst>
          </p:cNvPr>
          <p:cNvSpPr/>
          <p:nvPr userDrawn="1"/>
        </p:nvSpPr>
        <p:spPr>
          <a:xfrm>
            <a:off x="10419255" y="1888827"/>
            <a:ext cx="33242" cy="21844"/>
          </a:xfrm>
          <a:custGeom>
            <a:avLst/>
            <a:gdLst>
              <a:gd name="connsiteX0" fmla="*/ 7426 w 27987"/>
              <a:gd name="connsiteY0" fmla="*/ 18193 h 18391"/>
              <a:gd name="connsiteX1" fmla="*/ 17617 w 27987"/>
              <a:gd name="connsiteY1" fmla="*/ 14954 h 18391"/>
              <a:gd name="connsiteX2" fmla="*/ 27142 w 27987"/>
              <a:gd name="connsiteY2" fmla="*/ 9620 h 18391"/>
              <a:gd name="connsiteX3" fmla="*/ 26476 w 27987"/>
              <a:gd name="connsiteY3" fmla="*/ 2953 h 18391"/>
              <a:gd name="connsiteX4" fmla="*/ 12664 w 27987"/>
              <a:gd name="connsiteY4" fmla="*/ 1048 h 18391"/>
              <a:gd name="connsiteX5" fmla="*/ 853 w 27987"/>
              <a:gd name="connsiteY5" fmla="*/ 9430 h 18391"/>
              <a:gd name="connsiteX6" fmla="*/ 2850 w 27987"/>
              <a:gd name="connsiteY6" fmla="*/ 17539 h 18391"/>
              <a:gd name="connsiteX7" fmla="*/ 7426 w 27987"/>
              <a:gd name="connsiteY7" fmla="*/ 18193 h 18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987" h="18391">
                <a:moveTo>
                  <a:pt x="7426" y="18193"/>
                </a:moveTo>
                <a:cubicBezTo>
                  <a:pt x="10880" y="17301"/>
                  <a:pt x="14282" y="16220"/>
                  <a:pt x="17617" y="14954"/>
                </a:cubicBezTo>
                <a:cubicBezTo>
                  <a:pt x="21279" y="14236"/>
                  <a:pt x="24616" y="12367"/>
                  <a:pt x="27142" y="9620"/>
                </a:cubicBezTo>
                <a:cubicBezTo>
                  <a:pt x="28482" y="7509"/>
                  <a:pt x="28207" y="4757"/>
                  <a:pt x="26476" y="2953"/>
                </a:cubicBezTo>
                <a:cubicBezTo>
                  <a:pt x="22554" y="-130"/>
                  <a:pt x="17274" y="-858"/>
                  <a:pt x="12664" y="1048"/>
                </a:cubicBezTo>
                <a:cubicBezTo>
                  <a:pt x="7834" y="2302"/>
                  <a:pt x="3631" y="5284"/>
                  <a:pt x="853" y="9430"/>
                </a:cubicBezTo>
                <a:cubicBezTo>
                  <a:pt x="-835" y="12221"/>
                  <a:pt x="59" y="15851"/>
                  <a:pt x="2850" y="17539"/>
                </a:cubicBezTo>
                <a:cubicBezTo>
                  <a:pt x="4223" y="18370"/>
                  <a:pt x="5875" y="18606"/>
                  <a:pt x="7426" y="18193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0" name="任意多边形: 形状 189">
            <a:extLst>
              <a:ext uri="{FF2B5EF4-FFF2-40B4-BE49-F238E27FC236}">
                <a16:creationId xmlns:a16="http://schemas.microsoft.com/office/drawing/2014/main" id="{8135F83A-3EEA-68AA-2CC8-DB181DF91814}"/>
              </a:ext>
            </a:extLst>
          </p:cNvPr>
          <p:cNvSpPr/>
          <p:nvPr userDrawn="1"/>
        </p:nvSpPr>
        <p:spPr>
          <a:xfrm>
            <a:off x="10449457" y="1954220"/>
            <a:ext cx="12110" cy="34404"/>
          </a:xfrm>
          <a:custGeom>
            <a:avLst/>
            <a:gdLst>
              <a:gd name="connsiteX0" fmla="*/ 8001 w 10195"/>
              <a:gd name="connsiteY0" fmla="*/ 0 h 28965"/>
              <a:gd name="connsiteX1" fmla="*/ 7239 w 10195"/>
              <a:gd name="connsiteY1" fmla="*/ 952 h 28965"/>
              <a:gd name="connsiteX2" fmla="*/ 0 w 10195"/>
              <a:gd name="connsiteY2" fmla="*/ 28384 h 28965"/>
              <a:gd name="connsiteX3" fmla="*/ 0 w 10195"/>
              <a:gd name="connsiteY3" fmla="*/ 28956 h 28965"/>
              <a:gd name="connsiteX4" fmla="*/ 8001 w 10195"/>
              <a:gd name="connsiteY4" fmla="*/ 0 h 2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5" h="28965">
                <a:moveTo>
                  <a:pt x="8001" y="0"/>
                </a:moveTo>
                <a:cubicBezTo>
                  <a:pt x="8001" y="0"/>
                  <a:pt x="7239" y="571"/>
                  <a:pt x="7239" y="952"/>
                </a:cubicBezTo>
                <a:cubicBezTo>
                  <a:pt x="8954" y="11430"/>
                  <a:pt x="9049" y="23717"/>
                  <a:pt x="0" y="28384"/>
                </a:cubicBezTo>
                <a:cubicBezTo>
                  <a:pt x="0" y="28384"/>
                  <a:pt x="0" y="29051"/>
                  <a:pt x="0" y="28956"/>
                </a:cubicBezTo>
                <a:cubicBezTo>
                  <a:pt x="11716" y="25908"/>
                  <a:pt x="11716" y="9620"/>
                  <a:pt x="8001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1" name="任意多边形: 形状 190">
            <a:extLst>
              <a:ext uri="{FF2B5EF4-FFF2-40B4-BE49-F238E27FC236}">
                <a16:creationId xmlns:a16="http://schemas.microsoft.com/office/drawing/2014/main" id="{9564D624-315D-9BED-6E2B-FAD8F4EFC5A9}"/>
              </a:ext>
            </a:extLst>
          </p:cNvPr>
          <p:cNvSpPr/>
          <p:nvPr userDrawn="1"/>
        </p:nvSpPr>
        <p:spPr>
          <a:xfrm>
            <a:off x="10432432" y="1942341"/>
            <a:ext cx="28271" cy="40514"/>
          </a:xfrm>
          <a:custGeom>
            <a:avLst/>
            <a:gdLst>
              <a:gd name="connsiteX0" fmla="*/ 11570 w 23802"/>
              <a:gd name="connsiteY0" fmla="*/ 0 h 34109"/>
              <a:gd name="connsiteX1" fmla="*/ 13189 w 23802"/>
              <a:gd name="connsiteY1" fmla="*/ 34100 h 34109"/>
              <a:gd name="connsiteX2" fmla="*/ 11570 w 23802"/>
              <a:gd name="connsiteY2" fmla="*/ 0 h 3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02" h="34109">
                <a:moveTo>
                  <a:pt x="11570" y="0"/>
                </a:moveTo>
                <a:cubicBezTo>
                  <a:pt x="-5479" y="762"/>
                  <a:pt x="-2622" y="34766"/>
                  <a:pt x="13189" y="34100"/>
                </a:cubicBezTo>
                <a:cubicBezTo>
                  <a:pt x="29001" y="33433"/>
                  <a:pt x="26048" y="0"/>
                  <a:pt x="11570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2" name="任意多边形: 形状 191">
            <a:extLst>
              <a:ext uri="{FF2B5EF4-FFF2-40B4-BE49-F238E27FC236}">
                <a16:creationId xmlns:a16="http://schemas.microsoft.com/office/drawing/2014/main" id="{AFC887B5-853D-FEFB-6969-31036F860759}"/>
              </a:ext>
            </a:extLst>
          </p:cNvPr>
          <p:cNvSpPr/>
          <p:nvPr userDrawn="1"/>
        </p:nvSpPr>
        <p:spPr>
          <a:xfrm>
            <a:off x="10414599" y="1945061"/>
            <a:ext cx="26371" cy="17107"/>
          </a:xfrm>
          <a:custGeom>
            <a:avLst/>
            <a:gdLst>
              <a:gd name="connsiteX0" fmla="*/ 20107 w 22202"/>
              <a:gd name="connsiteY0" fmla="*/ 281 h 14403"/>
              <a:gd name="connsiteX1" fmla="*/ 11058 w 22202"/>
              <a:gd name="connsiteY1" fmla="*/ 6758 h 14403"/>
              <a:gd name="connsiteX2" fmla="*/ 581 w 22202"/>
              <a:gd name="connsiteY2" fmla="*/ 947 h 14403"/>
              <a:gd name="connsiteX3" fmla="*/ 9 w 22202"/>
              <a:gd name="connsiteY3" fmla="*/ 947 h 14403"/>
              <a:gd name="connsiteX4" fmla="*/ 10582 w 22202"/>
              <a:gd name="connsiteY4" fmla="*/ 14378 h 14403"/>
              <a:gd name="connsiteX5" fmla="*/ 22202 w 22202"/>
              <a:gd name="connsiteY5" fmla="*/ 1805 h 14403"/>
              <a:gd name="connsiteX6" fmla="*/ 20107 w 22202"/>
              <a:gd name="connsiteY6" fmla="*/ 281 h 1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02" h="14403">
                <a:moveTo>
                  <a:pt x="20107" y="281"/>
                </a:moveTo>
                <a:cubicBezTo>
                  <a:pt x="17250" y="2376"/>
                  <a:pt x="14678" y="6091"/>
                  <a:pt x="11058" y="6758"/>
                </a:cubicBezTo>
                <a:cubicBezTo>
                  <a:pt x="7439" y="7425"/>
                  <a:pt x="3534" y="4186"/>
                  <a:pt x="581" y="947"/>
                </a:cubicBezTo>
                <a:cubicBezTo>
                  <a:pt x="581" y="947"/>
                  <a:pt x="-86" y="947"/>
                  <a:pt x="9" y="947"/>
                </a:cubicBezTo>
                <a:cubicBezTo>
                  <a:pt x="485" y="7520"/>
                  <a:pt x="3534" y="13901"/>
                  <a:pt x="10582" y="14378"/>
                </a:cubicBezTo>
                <a:cubicBezTo>
                  <a:pt x="17631" y="14854"/>
                  <a:pt x="21155" y="8568"/>
                  <a:pt x="22202" y="1805"/>
                </a:cubicBezTo>
                <a:cubicBezTo>
                  <a:pt x="22012" y="1043"/>
                  <a:pt x="21155" y="-672"/>
                  <a:pt x="20107" y="281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3" name="任意多边形: 形状 192">
            <a:extLst>
              <a:ext uri="{FF2B5EF4-FFF2-40B4-BE49-F238E27FC236}">
                <a16:creationId xmlns:a16="http://schemas.microsoft.com/office/drawing/2014/main" id="{1CD2C1B1-8360-121D-DEE6-E7CF363D9353}"/>
              </a:ext>
            </a:extLst>
          </p:cNvPr>
          <p:cNvSpPr/>
          <p:nvPr userDrawn="1"/>
        </p:nvSpPr>
        <p:spPr>
          <a:xfrm>
            <a:off x="10532415" y="1944489"/>
            <a:ext cx="16375" cy="31903"/>
          </a:xfrm>
          <a:custGeom>
            <a:avLst/>
            <a:gdLst>
              <a:gd name="connsiteX0" fmla="*/ 261 w 13786"/>
              <a:gd name="connsiteY0" fmla="*/ 0 h 26860"/>
              <a:gd name="connsiteX1" fmla="*/ 1118 w 13786"/>
              <a:gd name="connsiteY1" fmla="*/ 857 h 26860"/>
              <a:gd name="connsiteX2" fmla="*/ 13786 w 13786"/>
              <a:gd name="connsiteY2" fmla="*/ 26194 h 26860"/>
              <a:gd name="connsiteX3" fmla="*/ 13786 w 13786"/>
              <a:gd name="connsiteY3" fmla="*/ 26860 h 26860"/>
              <a:gd name="connsiteX4" fmla="*/ 261 w 13786"/>
              <a:gd name="connsiteY4" fmla="*/ 0 h 2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6" h="26860">
                <a:moveTo>
                  <a:pt x="261" y="0"/>
                </a:moveTo>
                <a:cubicBezTo>
                  <a:pt x="261" y="0"/>
                  <a:pt x="1118" y="0"/>
                  <a:pt x="1118" y="857"/>
                </a:cubicBezTo>
                <a:cubicBezTo>
                  <a:pt x="1118" y="11430"/>
                  <a:pt x="3976" y="23431"/>
                  <a:pt x="13786" y="26194"/>
                </a:cubicBezTo>
                <a:cubicBezTo>
                  <a:pt x="13786" y="26194"/>
                  <a:pt x="13786" y="26860"/>
                  <a:pt x="13786" y="26860"/>
                </a:cubicBezTo>
                <a:cubicBezTo>
                  <a:pt x="1975" y="26098"/>
                  <a:pt x="-977" y="10096"/>
                  <a:pt x="261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4" name="任意多边形: 形状 193">
            <a:extLst>
              <a:ext uri="{FF2B5EF4-FFF2-40B4-BE49-F238E27FC236}">
                <a16:creationId xmlns:a16="http://schemas.microsoft.com/office/drawing/2014/main" id="{26A1727F-7E22-450C-91CC-BCEDA905EA52}"/>
              </a:ext>
            </a:extLst>
          </p:cNvPr>
          <p:cNvSpPr/>
          <p:nvPr userDrawn="1"/>
        </p:nvSpPr>
        <p:spPr>
          <a:xfrm>
            <a:off x="10532243" y="1930861"/>
            <a:ext cx="28124" cy="40354"/>
          </a:xfrm>
          <a:custGeom>
            <a:avLst/>
            <a:gdLst>
              <a:gd name="connsiteX0" fmla="*/ 8693 w 23678"/>
              <a:gd name="connsiteY0" fmla="*/ 139 h 33975"/>
              <a:gd name="connsiteX1" fmla="*/ 13836 w 23678"/>
              <a:gd name="connsiteY1" fmla="*/ 33858 h 33975"/>
              <a:gd name="connsiteX2" fmla="*/ 8693 w 23678"/>
              <a:gd name="connsiteY2" fmla="*/ 139 h 3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78" h="33975">
                <a:moveTo>
                  <a:pt x="8693" y="139"/>
                </a:moveTo>
                <a:cubicBezTo>
                  <a:pt x="25552" y="-2433"/>
                  <a:pt x="29457" y="31476"/>
                  <a:pt x="13836" y="33858"/>
                </a:cubicBezTo>
                <a:cubicBezTo>
                  <a:pt x="-1785" y="36239"/>
                  <a:pt x="-5119" y="1854"/>
                  <a:pt x="8693" y="139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5" name="任意多边形: 形状 194">
            <a:extLst>
              <a:ext uri="{FF2B5EF4-FFF2-40B4-BE49-F238E27FC236}">
                <a16:creationId xmlns:a16="http://schemas.microsoft.com/office/drawing/2014/main" id="{DE277FEB-7DF4-0FD7-7CD5-644CFD3E1E58}"/>
              </a:ext>
            </a:extLst>
          </p:cNvPr>
          <p:cNvSpPr/>
          <p:nvPr userDrawn="1"/>
        </p:nvSpPr>
        <p:spPr>
          <a:xfrm>
            <a:off x="10549937" y="1927859"/>
            <a:ext cx="23550" cy="18841"/>
          </a:xfrm>
          <a:custGeom>
            <a:avLst/>
            <a:gdLst>
              <a:gd name="connsiteX0" fmla="*/ 1415 w 19827"/>
              <a:gd name="connsiteY0" fmla="*/ 3620 h 15862"/>
              <a:gd name="connsiteX1" fmla="*/ 10940 w 19827"/>
              <a:gd name="connsiteY1" fmla="*/ 7906 h 15862"/>
              <a:gd name="connsiteX2" fmla="*/ 18942 w 19827"/>
              <a:gd name="connsiteY2" fmla="*/ 0 h 15862"/>
              <a:gd name="connsiteX3" fmla="*/ 19513 w 19827"/>
              <a:gd name="connsiteY3" fmla="*/ 0 h 15862"/>
              <a:gd name="connsiteX4" fmla="*/ 13036 w 19827"/>
              <a:gd name="connsiteY4" fmla="*/ 15430 h 15862"/>
              <a:gd name="connsiteX5" fmla="*/ 368 w 19827"/>
              <a:gd name="connsiteY5" fmla="*/ 5905 h 15862"/>
              <a:gd name="connsiteX6" fmla="*/ 1415 w 19827"/>
              <a:gd name="connsiteY6" fmla="*/ 3620 h 15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827" h="15862">
                <a:moveTo>
                  <a:pt x="1415" y="3620"/>
                </a:moveTo>
                <a:cubicBezTo>
                  <a:pt x="4273" y="5143"/>
                  <a:pt x="7321" y="8096"/>
                  <a:pt x="10940" y="7906"/>
                </a:cubicBezTo>
                <a:cubicBezTo>
                  <a:pt x="14560" y="7715"/>
                  <a:pt x="17037" y="3810"/>
                  <a:pt x="18942" y="0"/>
                </a:cubicBezTo>
                <a:cubicBezTo>
                  <a:pt x="18942" y="0"/>
                  <a:pt x="19513" y="0"/>
                  <a:pt x="19513" y="0"/>
                </a:cubicBezTo>
                <a:cubicBezTo>
                  <a:pt x="20465" y="6477"/>
                  <a:pt x="19513" y="13430"/>
                  <a:pt x="13036" y="15430"/>
                </a:cubicBezTo>
                <a:cubicBezTo>
                  <a:pt x="6559" y="17431"/>
                  <a:pt x="2654" y="12192"/>
                  <a:pt x="368" y="5905"/>
                </a:cubicBezTo>
                <a:cubicBezTo>
                  <a:pt x="-489" y="5048"/>
                  <a:pt x="272" y="2667"/>
                  <a:pt x="1415" y="362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6" name="任意多边形: 形状 195">
            <a:extLst>
              <a:ext uri="{FF2B5EF4-FFF2-40B4-BE49-F238E27FC236}">
                <a16:creationId xmlns:a16="http://schemas.microsoft.com/office/drawing/2014/main" id="{148F3B7E-D189-483B-E182-11825935246F}"/>
              </a:ext>
            </a:extLst>
          </p:cNvPr>
          <p:cNvSpPr/>
          <p:nvPr userDrawn="1"/>
        </p:nvSpPr>
        <p:spPr>
          <a:xfrm>
            <a:off x="10469364" y="2058105"/>
            <a:ext cx="25840" cy="12231"/>
          </a:xfrm>
          <a:custGeom>
            <a:avLst/>
            <a:gdLst>
              <a:gd name="connsiteX0" fmla="*/ 1053 w 21755"/>
              <a:gd name="connsiteY0" fmla="*/ 263 h 10298"/>
              <a:gd name="connsiteX1" fmla="*/ 9911 w 21755"/>
              <a:gd name="connsiteY1" fmla="*/ 6549 h 10298"/>
              <a:gd name="connsiteX2" fmla="*/ 21245 w 21755"/>
              <a:gd name="connsiteY2" fmla="*/ 3977 h 10298"/>
              <a:gd name="connsiteX3" fmla="*/ 21722 w 21755"/>
              <a:gd name="connsiteY3" fmla="*/ 4549 h 10298"/>
              <a:gd name="connsiteX4" fmla="*/ 8291 w 21755"/>
              <a:gd name="connsiteY4" fmla="*/ 10169 h 10298"/>
              <a:gd name="connsiteX5" fmla="*/ 5 w 21755"/>
              <a:gd name="connsiteY5" fmla="*/ 644 h 10298"/>
              <a:gd name="connsiteX6" fmla="*/ 499 w 21755"/>
              <a:gd name="connsiteY6" fmla="*/ 5 h 10298"/>
              <a:gd name="connsiteX7" fmla="*/ 1052 w 21755"/>
              <a:gd name="connsiteY7" fmla="*/ 263 h 10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55" h="10298">
                <a:moveTo>
                  <a:pt x="1053" y="263"/>
                </a:moveTo>
                <a:cubicBezTo>
                  <a:pt x="3529" y="2739"/>
                  <a:pt x="6101" y="6168"/>
                  <a:pt x="9911" y="6549"/>
                </a:cubicBezTo>
                <a:cubicBezTo>
                  <a:pt x="13833" y="6548"/>
                  <a:pt x="17706" y="5669"/>
                  <a:pt x="21245" y="3977"/>
                </a:cubicBezTo>
                <a:cubicBezTo>
                  <a:pt x="21245" y="3977"/>
                  <a:pt x="21912" y="3977"/>
                  <a:pt x="21722" y="4549"/>
                </a:cubicBezTo>
                <a:cubicBezTo>
                  <a:pt x="18594" y="8717"/>
                  <a:pt x="13456" y="10867"/>
                  <a:pt x="8291" y="10169"/>
                </a:cubicBezTo>
                <a:cubicBezTo>
                  <a:pt x="3853" y="8968"/>
                  <a:pt x="579" y="5206"/>
                  <a:pt x="5" y="644"/>
                </a:cubicBezTo>
                <a:cubicBezTo>
                  <a:pt x="-35" y="331"/>
                  <a:pt x="186" y="44"/>
                  <a:pt x="499" y="5"/>
                </a:cubicBezTo>
                <a:cubicBezTo>
                  <a:pt x="718" y="-23"/>
                  <a:pt x="933" y="77"/>
                  <a:pt x="1052" y="263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7" name="任意多边形: 形状 196">
            <a:extLst>
              <a:ext uri="{FF2B5EF4-FFF2-40B4-BE49-F238E27FC236}">
                <a16:creationId xmlns:a16="http://schemas.microsoft.com/office/drawing/2014/main" id="{EADA3722-DE31-BCB0-79EA-0EB0A85736FF}"/>
              </a:ext>
            </a:extLst>
          </p:cNvPr>
          <p:cNvSpPr/>
          <p:nvPr userDrawn="1"/>
        </p:nvSpPr>
        <p:spPr>
          <a:xfrm>
            <a:off x="10477924" y="1885874"/>
            <a:ext cx="64642" cy="152244"/>
          </a:xfrm>
          <a:custGeom>
            <a:avLst/>
            <a:gdLst>
              <a:gd name="connsiteX0" fmla="*/ 36135 w 54423"/>
              <a:gd name="connsiteY0" fmla="*/ 102785 h 128176"/>
              <a:gd name="connsiteX1" fmla="*/ 39469 w 54423"/>
              <a:gd name="connsiteY1" fmla="*/ 125930 h 128176"/>
              <a:gd name="connsiteX2" fmla="*/ 35278 w 54423"/>
              <a:gd name="connsiteY2" fmla="*/ 127264 h 128176"/>
              <a:gd name="connsiteX3" fmla="*/ 35278 w 54423"/>
              <a:gd name="connsiteY3" fmla="*/ 127264 h 128176"/>
              <a:gd name="connsiteX4" fmla="*/ 226 w 54423"/>
              <a:gd name="connsiteY4" fmla="*/ 115738 h 128176"/>
              <a:gd name="connsiteX5" fmla="*/ 1274 w 54423"/>
              <a:gd name="connsiteY5" fmla="*/ 114691 h 128176"/>
              <a:gd name="connsiteX6" fmla="*/ 34040 w 54423"/>
              <a:gd name="connsiteY6" fmla="*/ 122311 h 128176"/>
              <a:gd name="connsiteX7" fmla="*/ 29277 w 54423"/>
              <a:gd name="connsiteY7" fmla="*/ 95450 h 128176"/>
              <a:gd name="connsiteX8" fmla="*/ 46327 w 54423"/>
              <a:gd name="connsiteY8" fmla="*/ 98498 h 128176"/>
              <a:gd name="connsiteX9" fmla="*/ 25944 w 54423"/>
              <a:gd name="connsiteY9" fmla="*/ 1153 h 128176"/>
              <a:gd name="connsiteX10" fmla="*/ 27849 w 54423"/>
              <a:gd name="connsiteY10" fmla="*/ 581 h 128176"/>
              <a:gd name="connsiteX11" fmla="*/ 54423 w 54423"/>
              <a:gd name="connsiteY11" fmla="*/ 104690 h 128176"/>
              <a:gd name="connsiteX12" fmla="*/ 36135 w 54423"/>
              <a:gd name="connsiteY12" fmla="*/ 102785 h 12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423" h="128176">
                <a:moveTo>
                  <a:pt x="36135" y="102785"/>
                </a:moveTo>
                <a:cubicBezTo>
                  <a:pt x="37653" y="110436"/>
                  <a:pt x="38766" y="118162"/>
                  <a:pt x="39469" y="125930"/>
                </a:cubicBezTo>
                <a:cubicBezTo>
                  <a:pt x="39469" y="126597"/>
                  <a:pt x="37755" y="127073"/>
                  <a:pt x="35278" y="127264"/>
                </a:cubicBezTo>
                <a:lnTo>
                  <a:pt x="35278" y="127264"/>
                </a:lnTo>
                <a:cubicBezTo>
                  <a:pt x="22360" y="130244"/>
                  <a:pt x="8855" y="125803"/>
                  <a:pt x="226" y="115738"/>
                </a:cubicBezTo>
                <a:cubicBezTo>
                  <a:pt x="-345" y="115072"/>
                  <a:pt x="226" y="114215"/>
                  <a:pt x="1274" y="114691"/>
                </a:cubicBezTo>
                <a:cubicBezTo>
                  <a:pt x="11101" y="120667"/>
                  <a:pt x="22584" y="123337"/>
                  <a:pt x="34040" y="122311"/>
                </a:cubicBezTo>
                <a:cubicBezTo>
                  <a:pt x="34516" y="120215"/>
                  <a:pt x="28039" y="95641"/>
                  <a:pt x="29277" y="95450"/>
                </a:cubicBezTo>
                <a:cubicBezTo>
                  <a:pt x="35071" y="95703"/>
                  <a:pt x="40805" y="96728"/>
                  <a:pt x="46327" y="98498"/>
                </a:cubicBezTo>
                <a:cubicBezTo>
                  <a:pt x="41088" y="65637"/>
                  <a:pt x="30706" y="33919"/>
                  <a:pt x="25944" y="1153"/>
                </a:cubicBezTo>
                <a:cubicBezTo>
                  <a:pt x="25944" y="10"/>
                  <a:pt x="27468" y="-466"/>
                  <a:pt x="27849" y="581"/>
                </a:cubicBezTo>
                <a:cubicBezTo>
                  <a:pt x="40167" y="34308"/>
                  <a:pt x="49070" y="69185"/>
                  <a:pt x="54423" y="104690"/>
                </a:cubicBezTo>
                <a:cubicBezTo>
                  <a:pt x="54423" y="108785"/>
                  <a:pt x="39183" y="103928"/>
                  <a:pt x="36135" y="102785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8" name="任意多边形: 形状 197">
            <a:extLst>
              <a:ext uri="{FF2B5EF4-FFF2-40B4-BE49-F238E27FC236}">
                <a16:creationId xmlns:a16="http://schemas.microsoft.com/office/drawing/2014/main" id="{06D9CC92-3170-FE55-DA99-547CACADAC81}"/>
              </a:ext>
            </a:extLst>
          </p:cNvPr>
          <p:cNvSpPr/>
          <p:nvPr userDrawn="1"/>
        </p:nvSpPr>
        <p:spPr>
          <a:xfrm>
            <a:off x="10475139" y="2023459"/>
            <a:ext cx="42086" cy="30125"/>
          </a:xfrm>
          <a:custGeom>
            <a:avLst/>
            <a:gdLst>
              <a:gd name="connsiteX0" fmla="*/ 35433 w 35433"/>
              <a:gd name="connsiteY0" fmla="*/ 7906 h 25362"/>
              <a:gd name="connsiteX1" fmla="*/ 20764 w 35433"/>
              <a:gd name="connsiteY1" fmla="*/ 23050 h 25362"/>
              <a:gd name="connsiteX2" fmla="*/ 9525 w 35433"/>
              <a:gd name="connsiteY2" fmla="*/ 25241 h 25362"/>
              <a:gd name="connsiteX3" fmla="*/ 0 w 35433"/>
              <a:gd name="connsiteY3" fmla="*/ 10287 h 25362"/>
              <a:gd name="connsiteX4" fmla="*/ 2286 w 35433"/>
              <a:gd name="connsiteY4" fmla="*/ 0 h 25362"/>
              <a:gd name="connsiteX5" fmla="*/ 35433 w 35433"/>
              <a:gd name="connsiteY5" fmla="*/ 7906 h 25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433" h="25362">
                <a:moveTo>
                  <a:pt x="35433" y="7906"/>
                </a:moveTo>
                <a:cubicBezTo>
                  <a:pt x="31921" y="14127"/>
                  <a:pt x="26870" y="19341"/>
                  <a:pt x="20764" y="23050"/>
                </a:cubicBezTo>
                <a:cubicBezTo>
                  <a:pt x="17331" y="24916"/>
                  <a:pt x="13407" y="25681"/>
                  <a:pt x="9525" y="25241"/>
                </a:cubicBezTo>
                <a:cubicBezTo>
                  <a:pt x="1048" y="24289"/>
                  <a:pt x="0" y="16859"/>
                  <a:pt x="0" y="10287"/>
                </a:cubicBezTo>
                <a:cubicBezTo>
                  <a:pt x="351" y="6779"/>
                  <a:pt x="1118" y="3326"/>
                  <a:pt x="2286" y="0"/>
                </a:cubicBezTo>
                <a:cubicBezTo>
                  <a:pt x="12198" y="6131"/>
                  <a:pt x="23821" y="8903"/>
                  <a:pt x="35433" y="7906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9" name="任意多边形: 形状 198">
            <a:extLst>
              <a:ext uri="{FF2B5EF4-FFF2-40B4-BE49-F238E27FC236}">
                <a16:creationId xmlns:a16="http://schemas.microsoft.com/office/drawing/2014/main" id="{436542F2-A1B3-0FD8-7580-AA643814A42F}"/>
              </a:ext>
            </a:extLst>
          </p:cNvPr>
          <p:cNvSpPr/>
          <p:nvPr userDrawn="1"/>
        </p:nvSpPr>
        <p:spPr>
          <a:xfrm>
            <a:off x="10475139" y="2035332"/>
            <a:ext cx="24663" cy="18139"/>
          </a:xfrm>
          <a:custGeom>
            <a:avLst/>
            <a:gdLst>
              <a:gd name="connsiteX0" fmla="*/ 20764 w 20764"/>
              <a:gd name="connsiteY0" fmla="*/ 12959 h 15271"/>
              <a:gd name="connsiteX1" fmla="*/ 9525 w 20764"/>
              <a:gd name="connsiteY1" fmla="*/ 15150 h 15271"/>
              <a:gd name="connsiteX2" fmla="*/ 0 w 20764"/>
              <a:gd name="connsiteY2" fmla="*/ 196 h 15271"/>
              <a:gd name="connsiteX3" fmla="*/ 20764 w 20764"/>
              <a:gd name="connsiteY3" fmla="*/ 12959 h 1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" h="15271">
                <a:moveTo>
                  <a:pt x="20764" y="12959"/>
                </a:moveTo>
                <a:cubicBezTo>
                  <a:pt x="17331" y="14825"/>
                  <a:pt x="13407" y="15590"/>
                  <a:pt x="9525" y="15150"/>
                </a:cubicBezTo>
                <a:cubicBezTo>
                  <a:pt x="1048" y="14198"/>
                  <a:pt x="0" y="6768"/>
                  <a:pt x="0" y="196"/>
                </a:cubicBezTo>
                <a:cubicBezTo>
                  <a:pt x="9094" y="-1114"/>
                  <a:pt x="17827" y="4254"/>
                  <a:pt x="20764" y="12959"/>
                </a:cubicBezTo>
                <a:close/>
              </a:path>
            </a:pathLst>
          </a:custGeom>
          <a:solidFill>
            <a:srgbClr val="FF9AB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0" name="任意多边形: 形状 199">
            <a:extLst>
              <a:ext uri="{FF2B5EF4-FFF2-40B4-BE49-F238E27FC236}">
                <a16:creationId xmlns:a16="http://schemas.microsoft.com/office/drawing/2014/main" id="{7FD5589A-8D5E-A006-2CFF-7EB4F115EBDC}"/>
              </a:ext>
            </a:extLst>
          </p:cNvPr>
          <p:cNvSpPr/>
          <p:nvPr userDrawn="1"/>
        </p:nvSpPr>
        <p:spPr>
          <a:xfrm>
            <a:off x="10256253" y="1711940"/>
            <a:ext cx="335529" cy="290439"/>
          </a:xfrm>
          <a:custGeom>
            <a:avLst/>
            <a:gdLst>
              <a:gd name="connsiteX0" fmla="*/ 180472 w 282485"/>
              <a:gd name="connsiteY0" fmla="*/ 44528 h 244523"/>
              <a:gd name="connsiteX1" fmla="*/ 178853 w 282485"/>
              <a:gd name="connsiteY1" fmla="*/ 85105 h 244523"/>
              <a:gd name="connsiteX2" fmla="*/ 106273 w 282485"/>
              <a:gd name="connsiteY2" fmla="*/ 125300 h 244523"/>
              <a:gd name="connsiteX3" fmla="*/ 85794 w 282485"/>
              <a:gd name="connsiteY3" fmla="*/ 178259 h 244523"/>
              <a:gd name="connsiteX4" fmla="*/ 43407 w 282485"/>
              <a:gd name="connsiteY4" fmla="*/ 201691 h 244523"/>
              <a:gd name="connsiteX5" fmla="*/ 27596 w 282485"/>
              <a:gd name="connsiteY5" fmla="*/ 244458 h 244523"/>
              <a:gd name="connsiteX6" fmla="*/ 138848 w 282485"/>
              <a:gd name="connsiteY6" fmla="*/ 523 h 244523"/>
              <a:gd name="connsiteX7" fmla="*/ 202094 w 282485"/>
              <a:gd name="connsiteY7" fmla="*/ 7381 h 244523"/>
              <a:gd name="connsiteX8" fmla="*/ 282485 w 282485"/>
              <a:gd name="connsiteY8" fmla="*/ 122728 h 244523"/>
              <a:gd name="connsiteX9" fmla="*/ 261340 w 282485"/>
              <a:gd name="connsiteY9" fmla="*/ 117299 h 244523"/>
              <a:gd name="connsiteX10" fmla="*/ 240670 w 282485"/>
              <a:gd name="connsiteY10" fmla="*/ 95392 h 244523"/>
              <a:gd name="connsiteX11" fmla="*/ 212095 w 282485"/>
              <a:gd name="connsiteY11" fmla="*/ 81676 h 244523"/>
              <a:gd name="connsiteX12" fmla="*/ 180472 w 282485"/>
              <a:gd name="connsiteY12" fmla="*/ 44528 h 244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2485" h="244523">
                <a:moveTo>
                  <a:pt x="180472" y="44528"/>
                </a:moveTo>
                <a:cubicBezTo>
                  <a:pt x="184006" y="57911"/>
                  <a:pt x="183442" y="72046"/>
                  <a:pt x="178853" y="85105"/>
                </a:cubicBezTo>
                <a:cubicBezTo>
                  <a:pt x="162565" y="120252"/>
                  <a:pt x="120465" y="111298"/>
                  <a:pt x="106273" y="125300"/>
                </a:cubicBezTo>
                <a:cubicBezTo>
                  <a:pt x="92080" y="139302"/>
                  <a:pt x="97890" y="165210"/>
                  <a:pt x="85794" y="178259"/>
                </a:cubicBezTo>
                <a:cubicBezTo>
                  <a:pt x="69125" y="196357"/>
                  <a:pt x="46074" y="189499"/>
                  <a:pt x="43407" y="201691"/>
                </a:cubicBezTo>
                <a:cubicBezTo>
                  <a:pt x="40740" y="213883"/>
                  <a:pt x="42836" y="239791"/>
                  <a:pt x="27596" y="244458"/>
                </a:cubicBezTo>
                <a:cubicBezTo>
                  <a:pt x="12356" y="249125"/>
                  <a:pt x="-66606" y="4523"/>
                  <a:pt x="138848" y="523"/>
                </a:cubicBezTo>
                <a:cubicBezTo>
                  <a:pt x="160173" y="-1143"/>
                  <a:pt x="181622" y="1182"/>
                  <a:pt x="202094" y="7381"/>
                </a:cubicBezTo>
                <a:cubicBezTo>
                  <a:pt x="260673" y="23954"/>
                  <a:pt x="282485" y="122728"/>
                  <a:pt x="282485" y="122728"/>
                </a:cubicBezTo>
                <a:cubicBezTo>
                  <a:pt x="275048" y="123113"/>
                  <a:pt x="267671" y="121219"/>
                  <a:pt x="261340" y="117299"/>
                </a:cubicBezTo>
                <a:cubicBezTo>
                  <a:pt x="251815" y="108727"/>
                  <a:pt x="247814" y="100821"/>
                  <a:pt x="240670" y="95392"/>
                </a:cubicBezTo>
                <a:cubicBezTo>
                  <a:pt x="229431" y="86724"/>
                  <a:pt x="223335" y="90058"/>
                  <a:pt x="212095" y="81676"/>
                </a:cubicBezTo>
                <a:cubicBezTo>
                  <a:pt x="199338" y="71365"/>
                  <a:pt x="188614" y="58768"/>
                  <a:pt x="180472" y="44528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1" name="任意多边形: 形状 200">
            <a:extLst>
              <a:ext uri="{FF2B5EF4-FFF2-40B4-BE49-F238E27FC236}">
                <a16:creationId xmlns:a16="http://schemas.microsoft.com/office/drawing/2014/main" id="{7E85D41A-8439-35E7-0C20-40873852E8E9}"/>
              </a:ext>
            </a:extLst>
          </p:cNvPr>
          <p:cNvSpPr/>
          <p:nvPr userDrawn="1"/>
        </p:nvSpPr>
        <p:spPr>
          <a:xfrm>
            <a:off x="10301815" y="1751594"/>
            <a:ext cx="176297" cy="184869"/>
          </a:xfrm>
          <a:custGeom>
            <a:avLst/>
            <a:gdLst>
              <a:gd name="connsiteX0" fmla="*/ 138970 w 148426"/>
              <a:gd name="connsiteY0" fmla="*/ 0 h 155643"/>
              <a:gd name="connsiteX1" fmla="*/ 145066 w 148426"/>
              <a:gd name="connsiteY1" fmla="*/ 30766 h 155643"/>
              <a:gd name="connsiteX2" fmla="*/ 141065 w 148426"/>
              <a:gd name="connsiteY2" fmla="*/ 60770 h 155643"/>
              <a:gd name="connsiteX3" fmla="*/ 118205 w 148426"/>
              <a:gd name="connsiteY3" fmla="*/ 78962 h 155643"/>
              <a:gd name="connsiteX4" fmla="*/ 87916 w 148426"/>
              <a:gd name="connsiteY4" fmla="*/ 87821 h 155643"/>
              <a:gd name="connsiteX5" fmla="*/ 74581 w 148426"/>
              <a:gd name="connsiteY5" fmla="*/ 98012 h 155643"/>
              <a:gd name="connsiteX6" fmla="*/ 68866 w 148426"/>
              <a:gd name="connsiteY6" fmla="*/ 113538 h 155643"/>
              <a:gd name="connsiteX7" fmla="*/ 57912 w 148426"/>
              <a:gd name="connsiteY7" fmla="*/ 141542 h 155643"/>
              <a:gd name="connsiteX8" fmla="*/ 31147 w 148426"/>
              <a:gd name="connsiteY8" fmla="*/ 153067 h 155643"/>
              <a:gd name="connsiteX9" fmla="*/ 0 w 148426"/>
              <a:gd name="connsiteY9" fmla="*/ 154972 h 155643"/>
              <a:gd name="connsiteX10" fmla="*/ 31052 w 148426"/>
              <a:gd name="connsiteY10" fmla="*/ 155543 h 155643"/>
              <a:gd name="connsiteX11" fmla="*/ 60674 w 148426"/>
              <a:gd name="connsiteY11" fmla="*/ 144209 h 155643"/>
              <a:gd name="connsiteX12" fmla="*/ 73247 w 148426"/>
              <a:gd name="connsiteY12" fmla="*/ 114586 h 155643"/>
              <a:gd name="connsiteX13" fmla="*/ 78486 w 148426"/>
              <a:gd name="connsiteY13" fmla="*/ 100775 h 155643"/>
              <a:gd name="connsiteX14" fmla="*/ 89916 w 148426"/>
              <a:gd name="connsiteY14" fmla="*/ 92392 h 155643"/>
              <a:gd name="connsiteX15" fmla="*/ 119729 w 148426"/>
              <a:gd name="connsiteY15" fmla="*/ 82867 h 155643"/>
              <a:gd name="connsiteX16" fmla="*/ 134017 w 148426"/>
              <a:gd name="connsiteY16" fmla="*/ 74867 h 155643"/>
              <a:gd name="connsiteX17" fmla="*/ 144494 w 148426"/>
              <a:gd name="connsiteY17" fmla="*/ 62198 h 155643"/>
              <a:gd name="connsiteX18" fmla="*/ 147447 w 148426"/>
              <a:gd name="connsiteY18" fmla="*/ 30194 h 155643"/>
              <a:gd name="connsiteX19" fmla="*/ 138970 w 148426"/>
              <a:gd name="connsiteY19" fmla="*/ 0 h 15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8426" h="155643">
                <a:moveTo>
                  <a:pt x="138970" y="0"/>
                </a:moveTo>
                <a:cubicBezTo>
                  <a:pt x="142177" y="9987"/>
                  <a:pt x="144223" y="20310"/>
                  <a:pt x="145066" y="30766"/>
                </a:cubicBezTo>
                <a:cubicBezTo>
                  <a:pt x="146453" y="40945"/>
                  <a:pt x="145071" y="51310"/>
                  <a:pt x="141065" y="60770"/>
                </a:cubicBezTo>
                <a:cubicBezTo>
                  <a:pt x="135868" y="69374"/>
                  <a:pt x="127757" y="75829"/>
                  <a:pt x="118205" y="78962"/>
                </a:cubicBezTo>
                <a:cubicBezTo>
                  <a:pt x="108680" y="82487"/>
                  <a:pt x="98203" y="83629"/>
                  <a:pt x="87916" y="87821"/>
                </a:cubicBezTo>
                <a:cubicBezTo>
                  <a:pt x="82648" y="89979"/>
                  <a:pt x="78047" y="93496"/>
                  <a:pt x="74581" y="98012"/>
                </a:cubicBezTo>
                <a:cubicBezTo>
                  <a:pt x="71642" y="102746"/>
                  <a:pt x="69697" y="108029"/>
                  <a:pt x="68866" y="113538"/>
                </a:cubicBezTo>
                <a:cubicBezTo>
                  <a:pt x="67807" y="123690"/>
                  <a:pt x="64023" y="133366"/>
                  <a:pt x="57912" y="141542"/>
                </a:cubicBezTo>
                <a:cubicBezTo>
                  <a:pt x="51140" y="149161"/>
                  <a:pt x="41336" y="153383"/>
                  <a:pt x="31147" y="153067"/>
                </a:cubicBezTo>
                <a:cubicBezTo>
                  <a:pt x="21050" y="153067"/>
                  <a:pt x="9906" y="150400"/>
                  <a:pt x="0" y="154972"/>
                </a:cubicBezTo>
                <a:cubicBezTo>
                  <a:pt x="10192" y="151257"/>
                  <a:pt x="20574" y="154972"/>
                  <a:pt x="31052" y="155543"/>
                </a:cubicBezTo>
                <a:cubicBezTo>
                  <a:pt x="42120" y="156355"/>
                  <a:pt x="52975" y="152201"/>
                  <a:pt x="60674" y="144209"/>
                </a:cubicBezTo>
                <a:cubicBezTo>
                  <a:pt x="67663" y="135771"/>
                  <a:pt x="72033" y="125474"/>
                  <a:pt x="73247" y="114586"/>
                </a:cubicBezTo>
                <a:cubicBezTo>
                  <a:pt x="74061" y="109680"/>
                  <a:pt x="75842" y="104986"/>
                  <a:pt x="78486" y="100775"/>
                </a:cubicBezTo>
                <a:cubicBezTo>
                  <a:pt x="81460" y="96990"/>
                  <a:pt x="85413" y="94092"/>
                  <a:pt x="89916" y="92392"/>
                </a:cubicBezTo>
                <a:cubicBezTo>
                  <a:pt x="99441" y="88392"/>
                  <a:pt x="109728" y="87058"/>
                  <a:pt x="119729" y="82867"/>
                </a:cubicBezTo>
                <a:cubicBezTo>
                  <a:pt x="124878" y="80959"/>
                  <a:pt x="129699" y="78259"/>
                  <a:pt x="134017" y="74867"/>
                </a:cubicBezTo>
                <a:cubicBezTo>
                  <a:pt x="138515" y="71588"/>
                  <a:pt x="142117" y="67232"/>
                  <a:pt x="144494" y="62198"/>
                </a:cubicBezTo>
                <a:cubicBezTo>
                  <a:pt x="148399" y="52004"/>
                  <a:pt x="149421" y="40931"/>
                  <a:pt x="147447" y="30194"/>
                </a:cubicBezTo>
                <a:cubicBezTo>
                  <a:pt x="145756" y="19845"/>
                  <a:pt x="142913" y="9717"/>
                  <a:pt x="138970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2" name="任意多边形: 形状 201">
            <a:extLst>
              <a:ext uri="{FF2B5EF4-FFF2-40B4-BE49-F238E27FC236}">
                <a16:creationId xmlns:a16="http://schemas.microsoft.com/office/drawing/2014/main" id="{4EF3FC17-044C-F20D-308B-153979057E84}"/>
              </a:ext>
            </a:extLst>
          </p:cNvPr>
          <p:cNvSpPr/>
          <p:nvPr userDrawn="1"/>
        </p:nvSpPr>
        <p:spPr>
          <a:xfrm>
            <a:off x="10471519" y="1762454"/>
            <a:ext cx="90622" cy="96730"/>
          </a:xfrm>
          <a:custGeom>
            <a:avLst/>
            <a:gdLst>
              <a:gd name="connsiteX0" fmla="*/ 0 w 76295"/>
              <a:gd name="connsiteY0" fmla="*/ 0 h 81438"/>
              <a:gd name="connsiteX1" fmla="*/ 9525 w 76295"/>
              <a:gd name="connsiteY1" fmla="*/ 27718 h 81438"/>
              <a:gd name="connsiteX2" fmla="*/ 29813 w 76295"/>
              <a:gd name="connsiteY2" fmla="*/ 49816 h 81438"/>
              <a:gd name="connsiteX3" fmla="*/ 43720 w 76295"/>
              <a:gd name="connsiteY3" fmla="*/ 55055 h 81438"/>
              <a:gd name="connsiteX4" fmla="*/ 54673 w 76295"/>
              <a:gd name="connsiteY4" fmla="*/ 62294 h 81438"/>
              <a:gd name="connsiteX5" fmla="*/ 63437 w 76295"/>
              <a:gd name="connsiteY5" fmla="*/ 74105 h 81438"/>
              <a:gd name="connsiteX6" fmla="*/ 76295 w 76295"/>
              <a:gd name="connsiteY6" fmla="*/ 81439 h 81438"/>
              <a:gd name="connsiteX7" fmla="*/ 65246 w 76295"/>
              <a:gd name="connsiteY7" fmla="*/ 72485 h 81438"/>
              <a:gd name="connsiteX8" fmla="*/ 57817 w 76295"/>
              <a:gd name="connsiteY8" fmla="*/ 60103 h 81438"/>
              <a:gd name="connsiteX9" fmla="*/ 45339 w 76295"/>
              <a:gd name="connsiteY9" fmla="*/ 50578 h 81438"/>
              <a:gd name="connsiteX10" fmla="*/ 32290 w 76295"/>
              <a:gd name="connsiteY10" fmla="*/ 45339 h 81438"/>
              <a:gd name="connsiteX11" fmla="*/ 13240 w 76295"/>
              <a:gd name="connsiteY11" fmla="*/ 25622 h 81438"/>
              <a:gd name="connsiteX12" fmla="*/ 0 w 76295"/>
              <a:gd name="connsiteY12" fmla="*/ 0 h 8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6295" h="81438">
                <a:moveTo>
                  <a:pt x="0" y="0"/>
                </a:moveTo>
                <a:cubicBezTo>
                  <a:pt x="1947" y="9617"/>
                  <a:pt x="5150" y="18936"/>
                  <a:pt x="9525" y="27718"/>
                </a:cubicBezTo>
                <a:cubicBezTo>
                  <a:pt x="13980" y="36910"/>
                  <a:pt x="21034" y="44594"/>
                  <a:pt x="29813" y="49816"/>
                </a:cubicBezTo>
                <a:cubicBezTo>
                  <a:pt x="34267" y="52011"/>
                  <a:pt x="38925" y="53766"/>
                  <a:pt x="43720" y="55055"/>
                </a:cubicBezTo>
                <a:cubicBezTo>
                  <a:pt x="47977" y="56393"/>
                  <a:pt x="51773" y="58902"/>
                  <a:pt x="54673" y="62294"/>
                </a:cubicBezTo>
                <a:cubicBezTo>
                  <a:pt x="57180" y="66522"/>
                  <a:pt x="60117" y="70480"/>
                  <a:pt x="63437" y="74105"/>
                </a:cubicBezTo>
                <a:cubicBezTo>
                  <a:pt x="67097" y="77512"/>
                  <a:pt x="71499" y="80023"/>
                  <a:pt x="76295" y="81439"/>
                </a:cubicBezTo>
                <a:cubicBezTo>
                  <a:pt x="72041" y="79238"/>
                  <a:pt x="68281" y="76192"/>
                  <a:pt x="65246" y="72485"/>
                </a:cubicBezTo>
                <a:cubicBezTo>
                  <a:pt x="62390" y="68598"/>
                  <a:pt x="59902" y="64453"/>
                  <a:pt x="57817" y="60103"/>
                </a:cubicBezTo>
                <a:cubicBezTo>
                  <a:pt x="54747" y="55709"/>
                  <a:pt x="50386" y="52380"/>
                  <a:pt x="45339" y="50578"/>
                </a:cubicBezTo>
                <a:cubicBezTo>
                  <a:pt x="40840" y="49230"/>
                  <a:pt x="36472" y="47476"/>
                  <a:pt x="32290" y="45339"/>
                </a:cubicBezTo>
                <a:cubicBezTo>
                  <a:pt x="24344" y="40522"/>
                  <a:pt x="17781" y="33729"/>
                  <a:pt x="13240" y="25622"/>
                </a:cubicBezTo>
                <a:cubicBezTo>
                  <a:pt x="8269" y="17382"/>
                  <a:pt x="3846" y="8822"/>
                  <a:pt x="0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3" name="任意多边形: 形状 202">
            <a:extLst>
              <a:ext uri="{FF2B5EF4-FFF2-40B4-BE49-F238E27FC236}">
                <a16:creationId xmlns:a16="http://schemas.microsoft.com/office/drawing/2014/main" id="{5D93FA95-16EB-F1F9-18D2-ED1FF04762C1}"/>
              </a:ext>
            </a:extLst>
          </p:cNvPr>
          <p:cNvSpPr/>
          <p:nvPr userDrawn="1"/>
        </p:nvSpPr>
        <p:spPr>
          <a:xfrm>
            <a:off x="10242707" y="1950680"/>
            <a:ext cx="96329" cy="108041"/>
          </a:xfrm>
          <a:custGeom>
            <a:avLst/>
            <a:gdLst>
              <a:gd name="connsiteX0" fmla="*/ 66432 w 81100"/>
              <a:gd name="connsiteY0" fmla="*/ 31078 h 90961"/>
              <a:gd name="connsiteX1" fmla="*/ 5853 w 81100"/>
              <a:gd name="connsiteY1" fmla="*/ 3265 h 90961"/>
              <a:gd name="connsiteX2" fmla="*/ 48334 w 81100"/>
              <a:gd name="connsiteY2" fmla="*/ 89943 h 90961"/>
              <a:gd name="connsiteX3" fmla="*/ 80836 w 81100"/>
              <a:gd name="connsiteY3" fmla="*/ 71891 h 90961"/>
              <a:gd name="connsiteX4" fmla="*/ 81100 w 81100"/>
              <a:gd name="connsiteY4" fmla="*/ 70893 h 90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00" h="90961">
                <a:moveTo>
                  <a:pt x="66432" y="31078"/>
                </a:moveTo>
                <a:cubicBezTo>
                  <a:pt x="66432" y="31078"/>
                  <a:pt x="25855" y="-11975"/>
                  <a:pt x="5853" y="3265"/>
                </a:cubicBezTo>
                <a:cubicBezTo>
                  <a:pt x="-14150" y="18505"/>
                  <a:pt x="21379" y="84228"/>
                  <a:pt x="48334" y="89943"/>
                </a:cubicBezTo>
                <a:cubicBezTo>
                  <a:pt x="62294" y="93933"/>
                  <a:pt x="76846" y="85851"/>
                  <a:pt x="80836" y="71891"/>
                </a:cubicBezTo>
                <a:cubicBezTo>
                  <a:pt x="80931" y="71560"/>
                  <a:pt x="81019" y="71227"/>
                  <a:pt x="81100" y="7089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4" name="任意多边形: 形状 203">
            <a:extLst>
              <a:ext uri="{FF2B5EF4-FFF2-40B4-BE49-F238E27FC236}">
                <a16:creationId xmlns:a16="http://schemas.microsoft.com/office/drawing/2014/main" id="{E84A3EF1-F6EB-9D64-4BE3-5F07847E72F7}"/>
              </a:ext>
            </a:extLst>
          </p:cNvPr>
          <p:cNvSpPr/>
          <p:nvPr userDrawn="1"/>
        </p:nvSpPr>
        <p:spPr>
          <a:xfrm>
            <a:off x="10262079" y="1976907"/>
            <a:ext cx="60520" cy="63539"/>
          </a:xfrm>
          <a:custGeom>
            <a:avLst/>
            <a:gdLst>
              <a:gd name="connsiteX0" fmla="*/ 212 w 50952"/>
              <a:gd name="connsiteY0" fmla="*/ 44 h 53494"/>
              <a:gd name="connsiteX1" fmla="*/ 212 w 50952"/>
              <a:gd name="connsiteY1" fmla="*/ 711 h 53494"/>
              <a:gd name="connsiteX2" fmla="*/ 40312 w 50952"/>
              <a:gd name="connsiteY2" fmla="*/ 36810 h 53494"/>
              <a:gd name="connsiteX3" fmla="*/ 19827 w 50952"/>
              <a:gd name="connsiteY3" fmla="*/ 34542 h 53494"/>
              <a:gd name="connsiteX4" fmla="*/ 18214 w 50952"/>
              <a:gd name="connsiteY4" fmla="*/ 36048 h 53494"/>
              <a:gd name="connsiteX5" fmla="*/ 18881 w 50952"/>
              <a:gd name="connsiteY5" fmla="*/ 36906 h 53494"/>
              <a:gd name="connsiteX6" fmla="*/ 37264 w 50952"/>
              <a:gd name="connsiteY6" fmla="*/ 39954 h 53494"/>
              <a:gd name="connsiteX7" fmla="*/ 47836 w 50952"/>
              <a:gd name="connsiteY7" fmla="*/ 52908 h 53494"/>
              <a:gd name="connsiteX8" fmla="*/ 50789 w 50952"/>
              <a:gd name="connsiteY8" fmla="*/ 51288 h 53494"/>
              <a:gd name="connsiteX9" fmla="*/ 212 w 50952"/>
              <a:gd name="connsiteY9" fmla="*/ 44 h 5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952" h="53494">
                <a:moveTo>
                  <a:pt x="212" y="44"/>
                </a:moveTo>
                <a:cubicBezTo>
                  <a:pt x="-265" y="44"/>
                  <a:pt x="212" y="615"/>
                  <a:pt x="212" y="711"/>
                </a:cubicBezTo>
                <a:cubicBezTo>
                  <a:pt x="19262" y="5378"/>
                  <a:pt x="31168" y="20523"/>
                  <a:pt x="40312" y="36810"/>
                </a:cubicBezTo>
                <a:cubicBezTo>
                  <a:pt x="35281" y="30527"/>
                  <a:pt x="26110" y="29512"/>
                  <a:pt x="19827" y="34542"/>
                </a:cubicBezTo>
                <a:cubicBezTo>
                  <a:pt x="19252" y="35003"/>
                  <a:pt x="18713" y="35506"/>
                  <a:pt x="18214" y="36048"/>
                </a:cubicBezTo>
                <a:cubicBezTo>
                  <a:pt x="18214" y="36048"/>
                  <a:pt x="18214" y="37096"/>
                  <a:pt x="18881" y="36906"/>
                </a:cubicBezTo>
                <a:cubicBezTo>
                  <a:pt x="25033" y="33911"/>
                  <a:pt x="32407" y="35134"/>
                  <a:pt x="37264" y="39954"/>
                </a:cubicBezTo>
                <a:cubicBezTo>
                  <a:pt x="41272" y="43853"/>
                  <a:pt x="44820" y="48199"/>
                  <a:pt x="47836" y="52908"/>
                </a:cubicBezTo>
                <a:cubicBezTo>
                  <a:pt x="48884" y="54336"/>
                  <a:pt x="51647" y="52908"/>
                  <a:pt x="50789" y="51288"/>
                </a:cubicBezTo>
                <a:cubicBezTo>
                  <a:pt x="47551" y="28047"/>
                  <a:pt x="25072" y="-1290"/>
                  <a:pt x="212" y="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5" name="任意多边形: 形状 204">
            <a:extLst>
              <a:ext uri="{FF2B5EF4-FFF2-40B4-BE49-F238E27FC236}">
                <a16:creationId xmlns:a16="http://schemas.microsoft.com/office/drawing/2014/main" id="{64F0A5DE-6B69-2F2B-7621-8887E84C4678}"/>
              </a:ext>
            </a:extLst>
          </p:cNvPr>
          <p:cNvSpPr/>
          <p:nvPr userDrawn="1"/>
        </p:nvSpPr>
        <p:spPr>
          <a:xfrm>
            <a:off x="10435344" y="2247791"/>
            <a:ext cx="323465" cy="366816"/>
          </a:xfrm>
          <a:custGeom>
            <a:avLst/>
            <a:gdLst>
              <a:gd name="connsiteX0" fmla="*/ 100941 w 272328"/>
              <a:gd name="connsiteY0" fmla="*/ 12395 h 308826"/>
              <a:gd name="connsiteX1" fmla="*/ 1595 w 272328"/>
              <a:gd name="connsiteY1" fmla="*/ 277476 h 308826"/>
              <a:gd name="connsiteX2" fmla="*/ 8929 w 272328"/>
              <a:gd name="connsiteY2" fmla="*/ 293002 h 308826"/>
              <a:gd name="connsiteX3" fmla="*/ 149614 w 272328"/>
              <a:gd name="connsiteY3" fmla="*/ 308813 h 308826"/>
              <a:gd name="connsiteX4" fmla="*/ 170855 w 272328"/>
              <a:gd name="connsiteY4" fmla="*/ 296526 h 308826"/>
              <a:gd name="connsiteX5" fmla="*/ 270200 w 272328"/>
              <a:gd name="connsiteY5" fmla="*/ 31445 h 308826"/>
              <a:gd name="connsiteX6" fmla="*/ 268804 w 272328"/>
              <a:gd name="connsiteY6" fmla="*/ 18047 h 308826"/>
              <a:gd name="connsiteX7" fmla="*/ 262866 w 272328"/>
              <a:gd name="connsiteY7" fmla="*/ 15919 h 308826"/>
              <a:gd name="connsiteX8" fmla="*/ 122086 w 272328"/>
              <a:gd name="connsiteY8" fmla="*/ 13 h 308826"/>
              <a:gd name="connsiteX9" fmla="*/ 100941 w 272328"/>
              <a:gd name="connsiteY9" fmla="*/ 12395 h 30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2328" h="308826">
                <a:moveTo>
                  <a:pt x="100941" y="12395"/>
                </a:moveTo>
                <a:lnTo>
                  <a:pt x="1595" y="277476"/>
                </a:lnTo>
                <a:cubicBezTo>
                  <a:pt x="-2215" y="285191"/>
                  <a:pt x="1024" y="292145"/>
                  <a:pt x="8929" y="293002"/>
                </a:cubicBezTo>
                <a:lnTo>
                  <a:pt x="149614" y="308813"/>
                </a:lnTo>
                <a:cubicBezTo>
                  <a:pt x="158461" y="309117"/>
                  <a:pt x="166707" y="304347"/>
                  <a:pt x="170855" y="296526"/>
                </a:cubicBezTo>
                <a:lnTo>
                  <a:pt x="270200" y="31445"/>
                </a:lnTo>
                <a:cubicBezTo>
                  <a:pt x="273515" y="27360"/>
                  <a:pt x="272890" y="21362"/>
                  <a:pt x="268804" y="18047"/>
                </a:cubicBezTo>
                <a:cubicBezTo>
                  <a:pt x="267124" y="16684"/>
                  <a:pt x="265030" y="15934"/>
                  <a:pt x="262866" y="15919"/>
                </a:cubicBezTo>
                <a:lnTo>
                  <a:pt x="122086" y="13"/>
                </a:lnTo>
                <a:cubicBezTo>
                  <a:pt x="113240" y="-282"/>
                  <a:pt x="105013" y="4536"/>
                  <a:pt x="100941" y="12395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6" name="任意多边形: 形状 205">
            <a:extLst>
              <a:ext uri="{FF2B5EF4-FFF2-40B4-BE49-F238E27FC236}">
                <a16:creationId xmlns:a16="http://schemas.microsoft.com/office/drawing/2014/main" id="{836EF45F-528B-2268-3CE6-0ACC4240106B}"/>
              </a:ext>
            </a:extLst>
          </p:cNvPr>
          <p:cNvSpPr/>
          <p:nvPr userDrawn="1"/>
        </p:nvSpPr>
        <p:spPr>
          <a:xfrm>
            <a:off x="10454509" y="2249939"/>
            <a:ext cx="323577" cy="366706"/>
          </a:xfrm>
          <a:custGeom>
            <a:avLst/>
            <a:gdLst>
              <a:gd name="connsiteX0" fmla="*/ 101474 w 272423"/>
              <a:gd name="connsiteY0" fmla="*/ 12396 h 308733"/>
              <a:gd name="connsiteX1" fmla="*/ 2128 w 272423"/>
              <a:gd name="connsiteY1" fmla="*/ 277382 h 308733"/>
              <a:gd name="connsiteX2" fmla="*/ 3524 w 272423"/>
              <a:gd name="connsiteY2" fmla="*/ 290780 h 308733"/>
              <a:gd name="connsiteX3" fmla="*/ 9463 w 272423"/>
              <a:gd name="connsiteY3" fmla="*/ 292908 h 308733"/>
              <a:gd name="connsiteX4" fmla="*/ 150337 w 272423"/>
              <a:gd name="connsiteY4" fmla="*/ 308719 h 308733"/>
              <a:gd name="connsiteX5" fmla="*/ 171483 w 272423"/>
              <a:gd name="connsiteY5" fmla="*/ 296432 h 308733"/>
              <a:gd name="connsiteX6" fmla="*/ 270829 w 272423"/>
              <a:gd name="connsiteY6" fmla="*/ 31351 h 308733"/>
              <a:gd name="connsiteX7" fmla="*/ 263495 w 272423"/>
              <a:gd name="connsiteY7" fmla="*/ 15825 h 308733"/>
              <a:gd name="connsiteX8" fmla="*/ 122715 w 272423"/>
              <a:gd name="connsiteY8" fmla="*/ 14 h 308733"/>
              <a:gd name="connsiteX9" fmla="*/ 101474 w 272423"/>
              <a:gd name="connsiteY9" fmla="*/ 12396 h 308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2423" h="308733">
                <a:moveTo>
                  <a:pt x="101474" y="12396"/>
                </a:moveTo>
                <a:lnTo>
                  <a:pt x="2128" y="277382"/>
                </a:lnTo>
                <a:cubicBezTo>
                  <a:pt x="-1186" y="281467"/>
                  <a:pt x="-561" y="287466"/>
                  <a:pt x="3524" y="290780"/>
                </a:cubicBezTo>
                <a:cubicBezTo>
                  <a:pt x="5205" y="292143"/>
                  <a:pt x="7299" y="292893"/>
                  <a:pt x="9463" y="292908"/>
                </a:cubicBezTo>
                <a:lnTo>
                  <a:pt x="150337" y="308719"/>
                </a:lnTo>
                <a:cubicBezTo>
                  <a:pt x="159163" y="309032"/>
                  <a:pt x="167385" y="304254"/>
                  <a:pt x="171483" y="296432"/>
                </a:cubicBezTo>
                <a:lnTo>
                  <a:pt x="270829" y="31351"/>
                </a:lnTo>
                <a:cubicBezTo>
                  <a:pt x="274639" y="23636"/>
                  <a:pt x="271400" y="16683"/>
                  <a:pt x="263495" y="15825"/>
                </a:cubicBezTo>
                <a:lnTo>
                  <a:pt x="122715" y="14"/>
                </a:lnTo>
                <a:cubicBezTo>
                  <a:pt x="113841" y="-294"/>
                  <a:pt x="105579" y="4522"/>
                  <a:pt x="101474" y="1239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7" name="任意多边形: 形状 206">
            <a:extLst>
              <a:ext uri="{FF2B5EF4-FFF2-40B4-BE49-F238E27FC236}">
                <a16:creationId xmlns:a16="http://schemas.microsoft.com/office/drawing/2014/main" id="{DFAB6234-631E-81C9-8394-448168B269D2}"/>
              </a:ext>
            </a:extLst>
          </p:cNvPr>
          <p:cNvSpPr/>
          <p:nvPr userDrawn="1"/>
        </p:nvSpPr>
        <p:spPr>
          <a:xfrm>
            <a:off x="10590652" y="2268379"/>
            <a:ext cx="28753" cy="28739"/>
          </a:xfrm>
          <a:custGeom>
            <a:avLst/>
            <a:gdLst>
              <a:gd name="connsiteX0" fmla="*/ 24097 w 24207"/>
              <a:gd name="connsiteY0" fmla="*/ 13635 h 24196"/>
              <a:gd name="connsiteX1" fmla="*/ 10561 w 24207"/>
              <a:gd name="connsiteY1" fmla="*/ 24097 h 24196"/>
              <a:gd name="connsiteX2" fmla="*/ 99 w 24207"/>
              <a:gd name="connsiteY2" fmla="*/ 10561 h 24196"/>
              <a:gd name="connsiteX3" fmla="*/ 13635 w 24207"/>
              <a:gd name="connsiteY3" fmla="*/ 99 h 24196"/>
              <a:gd name="connsiteX4" fmla="*/ 13714 w 24207"/>
              <a:gd name="connsiteY4" fmla="*/ 110 h 24196"/>
              <a:gd name="connsiteX5" fmla="*/ 24111 w 24207"/>
              <a:gd name="connsiteY5" fmla="*/ 13526 h 24196"/>
              <a:gd name="connsiteX6" fmla="*/ 24096 w 24207"/>
              <a:gd name="connsiteY6" fmla="*/ 13635 h 24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207" h="24196">
                <a:moveTo>
                  <a:pt x="24097" y="13635"/>
                </a:moveTo>
                <a:cubicBezTo>
                  <a:pt x="23248" y="20262"/>
                  <a:pt x="17188" y="24946"/>
                  <a:pt x="10561" y="24097"/>
                </a:cubicBezTo>
                <a:cubicBezTo>
                  <a:pt x="3934" y="23248"/>
                  <a:pt x="-749" y="17188"/>
                  <a:pt x="99" y="10561"/>
                </a:cubicBezTo>
                <a:cubicBezTo>
                  <a:pt x="948" y="3934"/>
                  <a:pt x="7009" y="-750"/>
                  <a:pt x="13635" y="99"/>
                </a:cubicBezTo>
                <a:cubicBezTo>
                  <a:pt x="13662" y="103"/>
                  <a:pt x="13688" y="106"/>
                  <a:pt x="13714" y="110"/>
                </a:cubicBezTo>
                <a:cubicBezTo>
                  <a:pt x="20290" y="944"/>
                  <a:pt x="24945" y="6950"/>
                  <a:pt x="24111" y="13526"/>
                </a:cubicBezTo>
                <a:cubicBezTo>
                  <a:pt x="24106" y="13562"/>
                  <a:pt x="24101" y="13599"/>
                  <a:pt x="24096" y="13635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8" name="任意多边形: 形状 207">
            <a:extLst>
              <a:ext uri="{FF2B5EF4-FFF2-40B4-BE49-F238E27FC236}">
                <a16:creationId xmlns:a16="http://schemas.microsoft.com/office/drawing/2014/main" id="{9BD635FD-7F19-3297-E753-7887493C5ADF}"/>
              </a:ext>
            </a:extLst>
          </p:cNvPr>
          <p:cNvSpPr/>
          <p:nvPr userDrawn="1"/>
        </p:nvSpPr>
        <p:spPr>
          <a:xfrm>
            <a:off x="9927123" y="2515497"/>
            <a:ext cx="420078" cy="523034"/>
          </a:xfrm>
          <a:custGeom>
            <a:avLst/>
            <a:gdLst>
              <a:gd name="connsiteX0" fmla="*/ 29707 w 353668"/>
              <a:gd name="connsiteY0" fmla="*/ 440235 h 440347"/>
              <a:gd name="connsiteX1" fmla="*/ 349842 w 353668"/>
              <a:gd name="connsiteY1" fmla="*/ 225446 h 440347"/>
              <a:gd name="connsiteX2" fmla="*/ 236400 w 353668"/>
              <a:gd name="connsiteY2" fmla="*/ 1609 h 440347"/>
              <a:gd name="connsiteX3" fmla="*/ 57711 w 353668"/>
              <a:gd name="connsiteY3" fmla="*/ 158676 h 440347"/>
              <a:gd name="connsiteX4" fmla="*/ 29707 w 353668"/>
              <a:gd name="connsiteY4" fmla="*/ 440235 h 44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668" h="440347">
                <a:moveTo>
                  <a:pt x="29707" y="440235"/>
                </a:moveTo>
                <a:cubicBezTo>
                  <a:pt x="91905" y="443188"/>
                  <a:pt x="164200" y="388419"/>
                  <a:pt x="349842" y="225446"/>
                </a:cubicBezTo>
                <a:cubicBezTo>
                  <a:pt x="375464" y="202967"/>
                  <a:pt x="265070" y="-21061"/>
                  <a:pt x="236400" y="1609"/>
                </a:cubicBezTo>
                <a:cubicBezTo>
                  <a:pt x="200300" y="30184"/>
                  <a:pt x="66378" y="148770"/>
                  <a:pt x="57711" y="158676"/>
                </a:cubicBezTo>
                <a:cubicBezTo>
                  <a:pt x="-15251" y="242306"/>
                  <a:pt x="-12489" y="438235"/>
                  <a:pt x="29707" y="44023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9" name="任意多边形: 形状 208">
            <a:extLst>
              <a:ext uri="{FF2B5EF4-FFF2-40B4-BE49-F238E27FC236}">
                <a16:creationId xmlns:a16="http://schemas.microsoft.com/office/drawing/2014/main" id="{93B20AD5-412D-A46F-2C7D-A5F35F46B03A}"/>
              </a:ext>
            </a:extLst>
          </p:cNvPr>
          <p:cNvSpPr/>
          <p:nvPr userDrawn="1"/>
        </p:nvSpPr>
        <p:spPr>
          <a:xfrm>
            <a:off x="10131207" y="2367019"/>
            <a:ext cx="547386" cy="492265"/>
          </a:xfrm>
          <a:custGeom>
            <a:avLst/>
            <a:gdLst>
              <a:gd name="connsiteX0" fmla="*/ 0 w 460849"/>
              <a:gd name="connsiteY0" fmla="*/ 203195 h 414442"/>
              <a:gd name="connsiteX1" fmla="*/ 89059 w 460849"/>
              <a:gd name="connsiteY1" fmla="*/ 82323 h 414442"/>
              <a:gd name="connsiteX2" fmla="*/ 236315 w 460849"/>
              <a:gd name="connsiteY2" fmla="*/ 6694 h 414442"/>
              <a:gd name="connsiteX3" fmla="*/ 452723 w 460849"/>
              <a:gd name="connsiteY3" fmla="*/ 43080 h 414442"/>
              <a:gd name="connsiteX4" fmla="*/ 303085 w 460849"/>
              <a:gd name="connsiteY4" fmla="*/ 68512 h 414442"/>
              <a:gd name="connsiteX5" fmla="*/ 460819 w 460849"/>
              <a:gd name="connsiteY5" fmla="*/ 106612 h 414442"/>
              <a:gd name="connsiteX6" fmla="*/ 279654 w 460849"/>
              <a:gd name="connsiteY6" fmla="*/ 128234 h 414442"/>
              <a:gd name="connsiteX7" fmla="*/ 433959 w 460849"/>
              <a:gd name="connsiteY7" fmla="*/ 170525 h 414442"/>
              <a:gd name="connsiteX8" fmla="*/ 262509 w 460849"/>
              <a:gd name="connsiteY8" fmla="*/ 193289 h 414442"/>
              <a:gd name="connsiteX9" fmla="*/ 397764 w 460849"/>
              <a:gd name="connsiteY9" fmla="*/ 226817 h 414442"/>
              <a:gd name="connsiteX10" fmla="*/ 238887 w 460849"/>
              <a:gd name="connsiteY10" fmla="*/ 265775 h 414442"/>
              <a:gd name="connsiteX11" fmla="*/ 106870 w 460849"/>
              <a:gd name="connsiteY11" fmla="*/ 414365 h 414442"/>
              <a:gd name="connsiteX12" fmla="*/ 0 w 460849"/>
              <a:gd name="connsiteY12" fmla="*/ 203195 h 4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0849" h="414442">
                <a:moveTo>
                  <a:pt x="0" y="203195"/>
                </a:moveTo>
                <a:cubicBezTo>
                  <a:pt x="0" y="203195"/>
                  <a:pt x="49434" y="118709"/>
                  <a:pt x="89059" y="82323"/>
                </a:cubicBezTo>
                <a:cubicBezTo>
                  <a:pt x="131320" y="45596"/>
                  <a:pt x="181844" y="19648"/>
                  <a:pt x="236315" y="6694"/>
                </a:cubicBezTo>
                <a:cubicBezTo>
                  <a:pt x="295084" y="-7402"/>
                  <a:pt x="446913" y="-1021"/>
                  <a:pt x="452723" y="43080"/>
                </a:cubicBezTo>
                <a:cubicBezTo>
                  <a:pt x="457962" y="82895"/>
                  <a:pt x="303085" y="68512"/>
                  <a:pt x="303085" y="68512"/>
                </a:cubicBezTo>
                <a:cubicBezTo>
                  <a:pt x="303085" y="68512"/>
                  <a:pt x="463391" y="57177"/>
                  <a:pt x="460819" y="106612"/>
                </a:cubicBezTo>
                <a:cubicBezTo>
                  <a:pt x="458248" y="156047"/>
                  <a:pt x="279654" y="128234"/>
                  <a:pt x="279654" y="128234"/>
                </a:cubicBezTo>
                <a:cubicBezTo>
                  <a:pt x="279654" y="128234"/>
                  <a:pt x="444627" y="120233"/>
                  <a:pt x="433959" y="170525"/>
                </a:cubicBezTo>
                <a:cubicBezTo>
                  <a:pt x="425958" y="208625"/>
                  <a:pt x="262509" y="193289"/>
                  <a:pt x="262509" y="193289"/>
                </a:cubicBezTo>
                <a:cubicBezTo>
                  <a:pt x="262509" y="193289"/>
                  <a:pt x="404336" y="187384"/>
                  <a:pt x="397764" y="226817"/>
                </a:cubicBezTo>
                <a:cubicBezTo>
                  <a:pt x="390525" y="270442"/>
                  <a:pt x="238887" y="265775"/>
                  <a:pt x="238887" y="265775"/>
                </a:cubicBezTo>
                <a:cubicBezTo>
                  <a:pt x="205264" y="363215"/>
                  <a:pt x="149447" y="395886"/>
                  <a:pt x="106870" y="414365"/>
                </a:cubicBezTo>
                <a:cubicBezTo>
                  <a:pt x="96583" y="419127"/>
                  <a:pt x="0" y="203195"/>
                  <a:pt x="0" y="20319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0" name="任意多边形: 形状 209">
            <a:extLst>
              <a:ext uri="{FF2B5EF4-FFF2-40B4-BE49-F238E27FC236}">
                <a16:creationId xmlns:a16="http://schemas.microsoft.com/office/drawing/2014/main" id="{E4AEF628-0005-2ECE-93BE-1EF9400DD7BB}"/>
              </a:ext>
            </a:extLst>
          </p:cNvPr>
          <p:cNvSpPr/>
          <p:nvPr userDrawn="1"/>
        </p:nvSpPr>
        <p:spPr>
          <a:xfrm>
            <a:off x="10425020" y="2443253"/>
            <a:ext cx="221067" cy="16683"/>
          </a:xfrm>
          <a:custGeom>
            <a:avLst/>
            <a:gdLst>
              <a:gd name="connsiteX0" fmla="*/ 0 w 186118"/>
              <a:gd name="connsiteY0" fmla="*/ 4711 h 14045"/>
              <a:gd name="connsiteX1" fmla="*/ 56674 w 186118"/>
              <a:gd name="connsiteY1" fmla="*/ 139 h 14045"/>
              <a:gd name="connsiteX2" fmla="*/ 113348 w 186118"/>
              <a:gd name="connsiteY2" fmla="*/ 1568 h 14045"/>
              <a:gd name="connsiteX3" fmla="*/ 186119 w 186118"/>
              <a:gd name="connsiteY3" fmla="*/ 14045 h 14045"/>
              <a:gd name="connsiteX4" fmla="*/ 56579 w 186118"/>
              <a:gd name="connsiteY4" fmla="*/ 5377 h 14045"/>
              <a:gd name="connsiteX5" fmla="*/ 0 w 186118"/>
              <a:gd name="connsiteY5" fmla="*/ 5377 h 14045"/>
              <a:gd name="connsiteX6" fmla="*/ 0 w 186118"/>
              <a:gd name="connsiteY6" fmla="*/ 4711 h 14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6118" h="14045">
                <a:moveTo>
                  <a:pt x="0" y="4711"/>
                </a:moveTo>
                <a:cubicBezTo>
                  <a:pt x="19050" y="2710"/>
                  <a:pt x="38100" y="520"/>
                  <a:pt x="56674" y="139"/>
                </a:cubicBezTo>
                <a:cubicBezTo>
                  <a:pt x="75248" y="-242"/>
                  <a:pt x="94774" y="139"/>
                  <a:pt x="113348" y="1568"/>
                </a:cubicBezTo>
                <a:cubicBezTo>
                  <a:pt x="137993" y="3006"/>
                  <a:pt x="162401" y="7191"/>
                  <a:pt x="186119" y="14045"/>
                </a:cubicBezTo>
                <a:cubicBezTo>
                  <a:pt x="143161" y="4520"/>
                  <a:pt x="75533" y="4997"/>
                  <a:pt x="56579" y="5377"/>
                </a:cubicBezTo>
                <a:cubicBezTo>
                  <a:pt x="37624" y="5759"/>
                  <a:pt x="18479" y="5377"/>
                  <a:pt x="0" y="5377"/>
                </a:cubicBezTo>
                <a:lnTo>
                  <a:pt x="0" y="4711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1" name="任意多边形: 形状 210">
            <a:extLst>
              <a:ext uri="{FF2B5EF4-FFF2-40B4-BE49-F238E27FC236}">
                <a16:creationId xmlns:a16="http://schemas.microsoft.com/office/drawing/2014/main" id="{644F472E-025D-4DBC-F27B-49FE667C4C82}"/>
              </a:ext>
            </a:extLst>
          </p:cNvPr>
          <p:cNvSpPr/>
          <p:nvPr userDrawn="1"/>
        </p:nvSpPr>
        <p:spPr>
          <a:xfrm>
            <a:off x="10425020" y="2524553"/>
            <a:ext cx="171233" cy="5988"/>
          </a:xfrm>
          <a:custGeom>
            <a:avLst/>
            <a:gdLst>
              <a:gd name="connsiteX0" fmla="*/ 0 w 144163"/>
              <a:gd name="connsiteY0" fmla="*/ 4558 h 5041"/>
              <a:gd name="connsiteX1" fmla="*/ 72104 w 144163"/>
              <a:gd name="connsiteY1" fmla="*/ 82 h 5041"/>
              <a:gd name="connsiteX2" fmla="*/ 143066 w 144163"/>
              <a:gd name="connsiteY2" fmla="*/ 2463 h 5041"/>
              <a:gd name="connsiteX3" fmla="*/ 142399 w 144163"/>
              <a:gd name="connsiteY3" fmla="*/ 3511 h 5041"/>
              <a:gd name="connsiteX4" fmla="*/ 72009 w 144163"/>
              <a:gd name="connsiteY4" fmla="*/ 5035 h 5041"/>
              <a:gd name="connsiteX5" fmla="*/ 0 w 144163"/>
              <a:gd name="connsiteY5" fmla="*/ 5035 h 5041"/>
              <a:gd name="connsiteX6" fmla="*/ 0 w 144163"/>
              <a:gd name="connsiteY6" fmla="*/ 4558 h 5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163" h="5041">
                <a:moveTo>
                  <a:pt x="0" y="4558"/>
                </a:moveTo>
                <a:cubicBezTo>
                  <a:pt x="24099" y="3034"/>
                  <a:pt x="47625" y="558"/>
                  <a:pt x="72104" y="82"/>
                </a:cubicBezTo>
                <a:cubicBezTo>
                  <a:pt x="96584" y="-395"/>
                  <a:pt x="119063" y="1320"/>
                  <a:pt x="143066" y="2463"/>
                </a:cubicBezTo>
                <a:cubicBezTo>
                  <a:pt x="144875" y="2463"/>
                  <a:pt x="144304" y="3511"/>
                  <a:pt x="142399" y="3511"/>
                </a:cubicBezTo>
                <a:cubicBezTo>
                  <a:pt x="118396" y="3511"/>
                  <a:pt x="96108" y="4939"/>
                  <a:pt x="72009" y="5035"/>
                </a:cubicBezTo>
                <a:cubicBezTo>
                  <a:pt x="47911" y="5130"/>
                  <a:pt x="23908" y="4177"/>
                  <a:pt x="0" y="5035"/>
                </a:cubicBezTo>
                <a:lnTo>
                  <a:pt x="0" y="45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2" name="任意多边形: 形状 211">
            <a:extLst>
              <a:ext uri="{FF2B5EF4-FFF2-40B4-BE49-F238E27FC236}">
                <a16:creationId xmlns:a16="http://schemas.microsoft.com/office/drawing/2014/main" id="{A668A622-9C93-AE2E-05D0-338B8AF6F9DD}"/>
              </a:ext>
            </a:extLst>
          </p:cNvPr>
          <p:cNvSpPr/>
          <p:nvPr userDrawn="1"/>
        </p:nvSpPr>
        <p:spPr>
          <a:xfrm>
            <a:off x="10411921" y="2597044"/>
            <a:ext cx="133378" cy="6008"/>
          </a:xfrm>
          <a:custGeom>
            <a:avLst/>
            <a:gdLst>
              <a:gd name="connsiteX0" fmla="*/ 455 w 112292"/>
              <a:gd name="connsiteY0" fmla="*/ 2105 h 5058"/>
              <a:gd name="connsiteX1" fmla="*/ 111326 w 112292"/>
              <a:gd name="connsiteY1" fmla="*/ 3725 h 5058"/>
              <a:gd name="connsiteX2" fmla="*/ 110278 w 112292"/>
              <a:gd name="connsiteY2" fmla="*/ 5058 h 5058"/>
              <a:gd name="connsiteX3" fmla="*/ 645 w 112292"/>
              <a:gd name="connsiteY3" fmla="*/ 3344 h 5058"/>
              <a:gd name="connsiteX4" fmla="*/ 455 w 112292"/>
              <a:gd name="connsiteY4" fmla="*/ 2105 h 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292" h="5058">
                <a:moveTo>
                  <a:pt x="455" y="2105"/>
                </a:moveTo>
                <a:cubicBezTo>
                  <a:pt x="37369" y="-1166"/>
                  <a:pt x="74523" y="-624"/>
                  <a:pt x="111326" y="3725"/>
                </a:cubicBezTo>
                <a:cubicBezTo>
                  <a:pt x="113136" y="3725"/>
                  <a:pt x="112183" y="5058"/>
                  <a:pt x="110278" y="5058"/>
                </a:cubicBezTo>
                <a:cubicBezTo>
                  <a:pt x="73417" y="3725"/>
                  <a:pt x="44556" y="2486"/>
                  <a:pt x="645" y="3344"/>
                </a:cubicBezTo>
                <a:cubicBezTo>
                  <a:pt x="-21" y="3344"/>
                  <a:pt x="-307" y="2201"/>
                  <a:pt x="455" y="2105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3" name="任意多边形: 形状 212">
            <a:extLst>
              <a:ext uri="{FF2B5EF4-FFF2-40B4-BE49-F238E27FC236}">
                <a16:creationId xmlns:a16="http://schemas.microsoft.com/office/drawing/2014/main" id="{A591CC73-2A19-020E-A006-8039B04C1414}"/>
              </a:ext>
            </a:extLst>
          </p:cNvPr>
          <p:cNvSpPr/>
          <p:nvPr userDrawn="1"/>
        </p:nvSpPr>
        <p:spPr>
          <a:xfrm>
            <a:off x="9929938" y="2403708"/>
            <a:ext cx="402988" cy="475736"/>
          </a:xfrm>
          <a:custGeom>
            <a:avLst/>
            <a:gdLst>
              <a:gd name="connsiteX0" fmla="*/ 0 w 339280"/>
              <a:gd name="connsiteY0" fmla="*/ 400336 h 400526"/>
              <a:gd name="connsiteX1" fmla="*/ 37243 w 339280"/>
              <a:gd name="connsiteY1" fmla="*/ 273558 h 400526"/>
              <a:gd name="connsiteX2" fmla="*/ 198025 w 339280"/>
              <a:gd name="connsiteY2" fmla="*/ 121634 h 400526"/>
              <a:gd name="connsiteX3" fmla="*/ 257461 w 339280"/>
              <a:gd name="connsiteY3" fmla="*/ 48292 h 400526"/>
              <a:gd name="connsiteX4" fmla="*/ 339280 w 339280"/>
              <a:gd name="connsiteY4" fmla="*/ 0 h 400526"/>
              <a:gd name="connsiteX5" fmla="*/ 260413 w 339280"/>
              <a:gd name="connsiteY5" fmla="*/ 51435 h 400526"/>
              <a:gd name="connsiteX6" fmla="*/ 202121 w 339280"/>
              <a:gd name="connsiteY6" fmla="*/ 126492 h 400526"/>
              <a:gd name="connsiteX7" fmla="*/ 41624 w 339280"/>
              <a:gd name="connsiteY7" fmla="*/ 276701 h 400526"/>
              <a:gd name="connsiteX8" fmla="*/ 0 w 339280"/>
              <a:gd name="connsiteY8" fmla="*/ 400526 h 40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9280" h="400526">
                <a:moveTo>
                  <a:pt x="0" y="400336"/>
                </a:moveTo>
                <a:cubicBezTo>
                  <a:pt x="2222" y="355727"/>
                  <a:pt x="14985" y="312281"/>
                  <a:pt x="37243" y="273558"/>
                </a:cubicBezTo>
                <a:cubicBezTo>
                  <a:pt x="79438" y="218504"/>
                  <a:pt x="146495" y="168212"/>
                  <a:pt x="198025" y="121634"/>
                </a:cubicBezTo>
                <a:cubicBezTo>
                  <a:pt x="213613" y="94047"/>
                  <a:pt x="233702" y="69258"/>
                  <a:pt x="257461" y="48292"/>
                </a:cubicBezTo>
                <a:cubicBezTo>
                  <a:pt x="281180" y="26817"/>
                  <a:pt x="309017" y="10387"/>
                  <a:pt x="339280" y="0"/>
                </a:cubicBezTo>
                <a:cubicBezTo>
                  <a:pt x="310036" y="12118"/>
                  <a:pt x="283294" y="29558"/>
                  <a:pt x="260413" y="51435"/>
                </a:cubicBezTo>
                <a:cubicBezTo>
                  <a:pt x="237332" y="73392"/>
                  <a:pt x="217681" y="98694"/>
                  <a:pt x="202121" y="126492"/>
                </a:cubicBezTo>
                <a:cubicBezTo>
                  <a:pt x="151447" y="173355"/>
                  <a:pt x="84868" y="223361"/>
                  <a:pt x="41624" y="276701"/>
                </a:cubicBezTo>
                <a:cubicBezTo>
                  <a:pt x="18991" y="314496"/>
                  <a:pt x="4792" y="356735"/>
                  <a:pt x="0" y="400526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4" name="任意多边形: 形状 213">
            <a:extLst>
              <a:ext uri="{FF2B5EF4-FFF2-40B4-BE49-F238E27FC236}">
                <a16:creationId xmlns:a16="http://schemas.microsoft.com/office/drawing/2014/main" id="{CE36350F-622D-4CB8-BFA9-787C61AA9FC4}"/>
              </a:ext>
            </a:extLst>
          </p:cNvPr>
          <p:cNvSpPr/>
          <p:nvPr userDrawn="1"/>
        </p:nvSpPr>
        <p:spPr>
          <a:xfrm>
            <a:off x="9655077" y="1343403"/>
            <a:ext cx="556907" cy="511445"/>
          </a:xfrm>
          <a:custGeom>
            <a:avLst/>
            <a:gdLst>
              <a:gd name="connsiteX0" fmla="*/ 1188 w 468865"/>
              <a:gd name="connsiteY0" fmla="*/ 237551 h 430590"/>
              <a:gd name="connsiteX1" fmla="*/ 237724 w 468865"/>
              <a:gd name="connsiteY1" fmla="*/ 429412 h 430590"/>
              <a:gd name="connsiteX2" fmla="*/ 361138 w 468865"/>
              <a:gd name="connsiteY2" fmla="*/ 373758 h 430590"/>
              <a:gd name="connsiteX3" fmla="*/ 468866 w 468865"/>
              <a:gd name="connsiteY3" fmla="*/ 389951 h 430590"/>
              <a:gd name="connsiteX4" fmla="*/ 414954 w 468865"/>
              <a:gd name="connsiteY4" fmla="*/ 296796 h 430590"/>
              <a:gd name="connsiteX5" fmla="*/ 429813 w 468865"/>
              <a:gd name="connsiteY5" fmla="*/ 193069 h 430590"/>
              <a:gd name="connsiteX6" fmla="*/ 193069 w 468865"/>
              <a:gd name="connsiteY6" fmla="*/ 1188 h 430590"/>
              <a:gd name="connsiteX7" fmla="*/ 1188 w 468865"/>
              <a:gd name="connsiteY7" fmla="*/ 237932 h 430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865" h="430590">
                <a:moveTo>
                  <a:pt x="1188" y="237551"/>
                </a:moveTo>
                <a:cubicBezTo>
                  <a:pt x="13525" y="355850"/>
                  <a:pt x="119426" y="441748"/>
                  <a:pt x="237724" y="429412"/>
                </a:cubicBezTo>
                <a:cubicBezTo>
                  <a:pt x="283775" y="424609"/>
                  <a:pt x="327052" y="405093"/>
                  <a:pt x="361138" y="373758"/>
                </a:cubicBezTo>
                <a:lnTo>
                  <a:pt x="468866" y="389951"/>
                </a:lnTo>
                <a:lnTo>
                  <a:pt x="414954" y="296796"/>
                </a:lnTo>
                <a:cubicBezTo>
                  <a:pt x="428468" y="263998"/>
                  <a:pt x="433576" y="228343"/>
                  <a:pt x="429813" y="193069"/>
                </a:cubicBezTo>
                <a:cubicBezTo>
                  <a:pt x="417425" y="74708"/>
                  <a:pt x="311431" y="-11201"/>
                  <a:pt x="193069" y="1188"/>
                </a:cubicBezTo>
                <a:cubicBezTo>
                  <a:pt x="74707" y="13577"/>
                  <a:pt x="-11200" y="119570"/>
                  <a:pt x="1188" y="23793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5" name="任意多边形: 形状 214">
            <a:extLst>
              <a:ext uri="{FF2B5EF4-FFF2-40B4-BE49-F238E27FC236}">
                <a16:creationId xmlns:a16="http://schemas.microsoft.com/office/drawing/2014/main" id="{02DD80C3-E96A-6F53-ABAC-5186910AB44A}"/>
              </a:ext>
            </a:extLst>
          </p:cNvPr>
          <p:cNvSpPr/>
          <p:nvPr userDrawn="1"/>
        </p:nvSpPr>
        <p:spPr>
          <a:xfrm>
            <a:off x="9655260" y="1340809"/>
            <a:ext cx="565776" cy="515325"/>
          </a:xfrm>
          <a:custGeom>
            <a:avLst/>
            <a:gdLst>
              <a:gd name="connsiteX0" fmla="*/ 65519 w 476332"/>
              <a:gd name="connsiteY0" fmla="*/ 61712 h 433857"/>
              <a:gd name="connsiteX1" fmla="*/ 373156 w 476332"/>
              <a:gd name="connsiteY1" fmla="*/ 65753 h 433857"/>
              <a:gd name="connsiteX2" fmla="*/ 418706 w 476332"/>
              <a:gd name="connsiteY2" fmla="*/ 299837 h 433857"/>
              <a:gd name="connsiteX3" fmla="*/ 418706 w 476332"/>
              <a:gd name="connsiteY3" fmla="*/ 296123 h 433857"/>
              <a:gd name="connsiteX4" fmla="*/ 472332 w 476332"/>
              <a:gd name="connsiteY4" fmla="*/ 389468 h 433857"/>
              <a:gd name="connsiteX5" fmla="*/ 476332 w 476332"/>
              <a:gd name="connsiteY5" fmla="*/ 396421 h 433857"/>
              <a:gd name="connsiteX6" fmla="*/ 468522 w 476332"/>
              <a:gd name="connsiteY6" fmla="*/ 395183 h 433857"/>
              <a:gd name="connsiteX7" fmla="*/ 360794 w 476332"/>
              <a:gd name="connsiteY7" fmla="*/ 378609 h 433857"/>
              <a:gd name="connsiteX8" fmla="*/ 363366 w 476332"/>
              <a:gd name="connsiteY8" fmla="*/ 377847 h 433857"/>
              <a:gd name="connsiteX9" fmla="*/ 256781 w 476332"/>
              <a:gd name="connsiteY9" fmla="*/ 430520 h 433857"/>
              <a:gd name="connsiteX10" fmla="*/ 226968 w 476332"/>
              <a:gd name="connsiteY10" fmla="*/ 433568 h 433857"/>
              <a:gd name="connsiteX11" fmla="*/ 197059 w 476332"/>
              <a:gd name="connsiteY11" fmla="*/ 432997 h 433857"/>
              <a:gd name="connsiteX12" fmla="*/ 139052 w 476332"/>
              <a:gd name="connsiteY12" fmla="*/ 419186 h 433857"/>
              <a:gd name="connsiteX13" fmla="*/ 87045 w 476332"/>
              <a:gd name="connsiteY13" fmla="*/ 390611 h 433857"/>
              <a:gd name="connsiteX14" fmla="*/ 64376 w 476332"/>
              <a:gd name="connsiteY14" fmla="*/ 371561 h 433857"/>
              <a:gd name="connsiteX15" fmla="*/ 44850 w 476332"/>
              <a:gd name="connsiteY15" fmla="*/ 349082 h 433857"/>
              <a:gd name="connsiteX16" fmla="*/ 65805 w 476332"/>
              <a:gd name="connsiteY16" fmla="*/ 61998 h 433857"/>
              <a:gd name="connsiteX17" fmla="*/ 45136 w 476332"/>
              <a:gd name="connsiteY17" fmla="*/ 348320 h 433857"/>
              <a:gd name="connsiteX18" fmla="*/ 87522 w 476332"/>
              <a:gd name="connsiteY18" fmla="*/ 389563 h 433857"/>
              <a:gd name="connsiteX19" fmla="*/ 139433 w 476332"/>
              <a:gd name="connsiteY19" fmla="*/ 417566 h 433857"/>
              <a:gd name="connsiteX20" fmla="*/ 197059 w 476332"/>
              <a:gd name="connsiteY20" fmla="*/ 430235 h 433857"/>
              <a:gd name="connsiteX21" fmla="*/ 226492 w 476332"/>
              <a:gd name="connsiteY21" fmla="*/ 430235 h 433857"/>
              <a:gd name="connsiteX22" fmla="*/ 255733 w 476332"/>
              <a:gd name="connsiteY22" fmla="*/ 426615 h 433857"/>
              <a:gd name="connsiteX23" fmla="*/ 358889 w 476332"/>
              <a:gd name="connsiteY23" fmla="*/ 373466 h 433857"/>
              <a:gd name="connsiteX24" fmla="*/ 359937 w 476332"/>
              <a:gd name="connsiteY24" fmla="*/ 372513 h 433857"/>
              <a:gd name="connsiteX25" fmla="*/ 361461 w 476332"/>
              <a:gd name="connsiteY25" fmla="*/ 372513 h 433857"/>
              <a:gd name="connsiteX26" fmla="*/ 469284 w 476332"/>
              <a:gd name="connsiteY26" fmla="*/ 387658 h 433857"/>
              <a:gd name="connsiteX27" fmla="*/ 465474 w 476332"/>
              <a:gd name="connsiteY27" fmla="*/ 393278 h 433857"/>
              <a:gd name="connsiteX28" fmla="*/ 411181 w 476332"/>
              <a:gd name="connsiteY28" fmla="*/ 300314 h 433857"/>
              <a:gd name="connsiteX29" fmla="*/ 410229 w 476332"/>
              <a:gd name="connsiteY29" fmla="*/ 298599 h 433857"/>
              <a:gd name="connsiteX30" fmla="*/ 410991 w 476332"/>
              <a:gd name="connsiteY30" fmla="*/ 296599 h 433857"/>
              <a:gd name="connsiteX31" fmla="*/ 426136 w 476332"/>
              <a:gd name="connsiteY31" fmla="*/ 202778 h 433857"/>
              <a:gd name="connsiteX32" fmla="*/ 398799 w 476332"/>
              <a:gd name="connsiteY32" fmla="*/ 111623 h 433857"/>
              <a:gd name="connsiteX33" fmla="*/ 334315 w 476332"/>
              <a:gd name="connsiteY33" fmla="*/ 41329 h 433857"/>
              <a:gd name="connsiteX34" fmla="*/ 245351 w 476332"/>
              <a:gd name="connsiteY34" fmla="*/ 6182 h 433857"/>
              <a:gd name="connsiteX35" fmla="*/ 2476 w 476332"/>
              <a:gd name="connsiteY35" fmla="*/ 184315 h 433857"/>
              <a:gd name="connsiteX36" fmla="*/ 45326 w 476332"/>
              <a:gd name="connsiteY36" fmla="*/ 348034 h 43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76332" h="433857">
                <a:moveTo>
                  <a:pt x="65519" y="61712"/>
                </a:moveTo>
                <a:cubicBezTo>
                  <a:pt x="151587" y="-22124"/>
                  <a:pt x="289320" y="-20315"/>
                  <a:pt x="373156" y="65753"/>
                </a:cubicBezTo>
                <a:cubicBezTo>
                  <a:pt x="433563" y="127767"/>
                  <a:pt x="451451" y="219697"/>
                  <a:pt x="418706" y="299837"/>
                </a:cubicBezTo>
                <a:lnTo>
                  <a:pt x="418706" y="296123"/>
                </a:lnTo>
                <a:lnTo>
                  <a:pt x="472332" y="389468"/>
                </a:lnTo>
                <a:lnTo>
                  <a:pt x="476332" y="396421"/>
                </a:lnTo>
                <a:lnTo>
                  <a:pt x="468522" y="395183"/>
                </a:lnTo>
                <a:lnTo>
                  <a:pt x="360794" y="378609"/>
                </a:lnTo>
                <a:lnTo>
                  <a:pt x="363366" y="377847"/>
                </a:lnTo>
                <a:cubicBezTo>
                  <a:pt x="333426" y="404973"/>
                  <a:pt x="296516" y="423214"/>
                  <a:pt x="256781" y="430520"/>
                </a:cubicBezTo>
                <a:cubicBezTo>
                  <a:pt x="246943" y="432346"/>
                  <a:pt x="236972" y="433365"/>
                  <a:pt x="226968" y="433568"/>
                </a:cubicBezTo>
                <a:cubicBezTo>
                  <a:pt x="216997" y="434093"/>
                  <a:pt x="207002" y="433902"/>
                  <a:pt x="197059" y="432997"/>
                </a:cubicBezTo>
                <a:cubicBezTo>
                  <a:pt x="177177" y="431100"/>
                  <a:pt x="157655" y="426452"/>
                  <a:pt x="139052" y="419186"/>
                </a:cubicBezTo>
                <a:cubicBezTo>
                  <a:pt x="120457" y="412158"/>
                  <a:pt x="102948" y="402538"/>
                  <a:pt x="87045" y="390611"/>
                </a:cubicBezTo>
                <a:cubicBezTo>
                  <a:pt x="79066" y="384782"/>
                  <a:pt x="71492" y="378417"/>
                  <a:pt x="64376" y="371561"/>
                </a:cubicBezTo>
                <a:cubicBezTo>
                  <a:pt x="57387" y="364499"/>
                  <a:pt x="50864" y="356990"/>
                  <a:pt x="44850" y="349082"/>
                </a:cubicBezTo>
                <a:cubicBezTo>
                  <a:pt x="-22001" y="261927"/>
                  <a:pt x="-12994" y="138522"/>
                  <a:pt x="65805" y="61998"/>
                </a:cubicBezTo>
                <a:close/>
                <a:moveTo>
                  <a:pt x="45136" y="348320"/>
                </a:moveTo>
                <a:cubicBezTo>
                  <a:pt x="57050" y="364174"/>
                  <a:pt x="71348" y="378086"/>
                  <a:pt x="87522" y="389563"/>
                </a:cubicBezTo>
                <a:cubicBezTo>
                  <a:pt x="103356" y="401396"/>
                  <a:pt x="120848" y="410832"/>
                  <a:pt x="139433" y="417566"/>
                </a:cubicBezTo>
                <a:cubicBezTo>
                  <a:pt x="157964" y="424433"/>
                  <a:pt x="177357" y="428696"/>
                  <a:pt x="197059" y="430235"/>
                </a:cubicBezTo>
                <a:cubicBezTo>
                  <a:pt x="206859" y="430901"/>
                  <a:pt x="216692" y="430901"/>
                  <a:pt x="226492" y="430235"/>
                </a:cubicBezTo>
                <a:cubicBezTo>
                  <a:pt x="236318" y="429792"/>
                  <a:pt x="246095" y="428582"/>
                  <a:pt x="255733" y="426615"/>
                </a:cubicBezTo>
                <a:cubicBezTo>
                  <a:pt x="294402" y="418865"/>
                  <a:pt x="330133" y="400455"/>
                  <a:pt x="358889" y="373466"/>
                </a:cubicBezTo>
                <a:lnTo>
                  <a:pt x="359937" y="372513"/>
                </a:lnTo>
                <a:lnTo>
                  <a:pt x="361461" y="372513"/>
                </a:lnTo>
                <a:lnTo>
                  <a:pt x="469284" y="387658"/>
                </a:lnTo>
                <a:lnTo>
                  <a:pt x="465474" y="393278"/>
                </a:lnTo>
                <a:lnTo>
                  <a:pt x="411181" y="300314"/>
                </a:lnTo>
                <a:lnTo>
                  <a:pt x="410229" y="298599"/>
                </a:lnTo>
                <a:lnTo>
                  <a:pt x="410991" y="296599"/>
                </a:lnTo>
                <a:cubicBezTo>
                  <a:pt x="422935" y="266835"/>
                  <a:pt x="428108" y="234788"/>
                  <a:pt x="426136" y="202778"/>
                </a:cubicBezTo>
                <a:cubicBezTo>
                  <a:pt x="424009" y="170721"/>
                  <a:pt x="414664" y="139560"/>
                  <a:pt x="398799" y="111623"/>
                </a:cubicBezTo>
                <a:cubicBezTo>
                  <a:pt x="382653" y="83795"/>
                  <a:pt x="360651" y="59809"/>
                  <a:pt x="334315" y="41329"/>
                </a:cubicBezTo>
                <a:cubicBezTo>
                  <a:pt x="307733" y="22975"/>
                  <a:pt x="277300" y="10952"/>
                  <a:pt x="245351" y="6182"/>
                </a:cubicBezTo>
                <a:cubicBezTo>
                  <a:pt x="129093" y="-11696"/>
                  <a:pt x="20354" y="68057"/>
                  <a:pt x="2476" y="184315"/>
                </a:cubicBezTo>
                <a:cubicBezTo>
                  <a:pt x="-6467" y="242464"/>
                  <a:pt x="9043" y="301722"/>
                  <a:pt x="45326" y="34803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6" name="任意多边形: 形状 215">
            <a:extLst>
              <a:ext uri="{FF2B5EF4-FFF2-40B4-BE49-F238E27FC236}">
                <a16:creationId xmlns:a16="http://schemas.microsoft.com/office/drawing/2014/main" id="{B4F93E36-84B9-7384-8434-0C11B9AC61C8}"/>
              </a:ext>
            </a:extLst>
          </p:cNvPr>
          <p:cNvSpPr/>
          <p:nvPr userDrawn="1"/>
        </p:nvSpPr>
        <p:spPr>
          <a:xfrm>
            <a:off x="9773471" y="1454498"/>
            <a:ext cx="276729" cy="290193"/>
          </a:xfrm>
          <a:custGeom>
            <a:avLst/>
            <a:gdLst>
              <a:gd name="connsiteX0" fmla="*/ 92107 w 232981"/>
              <a:gd name="connsiteY0" fmla="*/ 244316 h 244316"/>
              <a:gd name="connsiteX1" fmla="*/ 0 w 232981"/>
              <a:gd name="connsiteY1" fmla="*/ 151162 h 244316"/>
              <a:gd name="connsiteX2" fmla="*/ 30956 w 232981"/>
              <a:gd name="connsiteY2" fmla="*/ 120682 h 244316"/>
              <a:gd name="connsiteX3" fmla="*/ 84677 w 232981"/>
              <a:gd name="connsiteY3" fmla="*/ 175070 h 244316"/>
              <a:gd name="connsiteX4" fmla="*/ 196406 w 232981"/>
              <a:gd name="connsiteY4" fmla="*/ 0 h 244316"/>
              <a:gd name="connsiteX5" fmla="*/ 232982 w 232981"/>
              <a:gd name="connsiteY5" fmla="*/ 23336 h 244316"/>
              <a:gd name="connsiteX6" fmla="*/ 92107 w 232981"/>
              <a:gd name="connsiteY6" fmla="*/ 244316 h 24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81" h="244316">
                <a:moveTo>
                  <a:pt x="92107" y="244316"/>
                </a:moveTo>
                <a:lnTo>
                  <a:pt x="0" y="151162"/>
                </a:lnTo>
                <a:lnTo>
                  <a:pt x="30956" y="120682"/>
                </a:lnTo>
                <a:lnTo>
                  <a:pt x="84677" y="175070"/>
                </a:lnTo>
                <a:lnTo>
                  <a:pt x="196406" y="0"/>
                </a:lnTo>
                <a:lnTo>
                  <a:pt x="232982" y="23336"/>
                </a:lnTo>
                <a:lnTo>
                  <a:pt x="92107" y="244316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7" name="任意多边形: 形状 216">
            <a:extLst>
              <a:ext uri="{FF2B5EF4-FFF2-40B4-BE49-F238E27FC236}">
                <a16:creationId xmlns:a16="http://schemas.microsoft.com/office/drawing/2014/main" id="{75999747-D337-26E4-C1FE-8F2C608F6ABB}"/>
              </a:ext>
            </a:extLst>
          </p:cNvPr>
          <p:cNvSpPr/>
          <p:nvPr userDrawn="1"/>
        </p:nvSpPr>
        <p:spPr>
          <a:xfrm>
            <a:off x="7820296" y="4372156"/>
            <a:ext cx="1219376" cy="1242116"/>
          </a:xfrm>
          <a:custGeom>
            <a:avLst/>
            <a:gdLst>
              <a:gd name="connsiteX0" fmla="*/ 1026605 w 1026604"/>
              <a:gd name="connsiteY0" fmla="*/ 1045750 h 1045749"/>
              <a:gd name="connsiteX1" fmla="*/ 0 w 1026604"/>
              <a:gd name="connsiteY1" fmla="*/ 1045750 h 1045749"/>
              <a:gd name="connsiteX2" fmla="*/ 149733 w 1026604"/>
              <a:gd name="connsiteY2" fmla="*/ 0 h 1045749"/>
              <a:gd name="connsiteX3" fmla="*/ 876967 w 1026604"/>
              <a:gd name="connsiteY3" fmla="*/ 0 h 1045749"/>
              <a:gd name="connsiteX4" fmla="*/ 1026605 w 1026604"/>
              <a:gd name="connsiteY4" fmla="*/ 1045750 h 104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604" h="1045749">
                <a:moveTo>
                  <a:pt x="1026605" y="1045750"/>
                </a:moveTo>
                <a:lnTo>
                  <a:pt x="0" y="1045750"/>
                </a:lnTo>
                <a:lnTo>
                  <a:pt x="149733" y="0"/>
                </a:lnTo>
                <a:lnTo>
                  <a:pt x="876967" y="0"/>
                </a:lnTo>
                <a:lnTo>
                  <a:pt x="1026605" y="10457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8" name="任意多边形: 形状 217">
            <a:extLst>
              <a:ext uri="{FF2B5EF4-FFF2-40B4-BE49-F238E27FC236}">
                <a16:creationId xmlns:a16="http://schemas.microsoft.com/office/drawing/2014/main" id="{1326D96C-4179-1028-1512-87C5DFB31AF4}"/>
              </a:ext>
            </a:extLst>
          </p:cNvPr>
          <p:cNvSpPr/>
          <p:nvPr userDrawn="1"/>
        </p:nvSpPr>
        <p:spPr>
          <a:xfrm>
            <a:off x="8726400" y="4372156"/>
            <a:ext cx="313273" cy="1242116"/>
          </a:xfrm>
          <a:custGeom>
            <a:avLst/>
            <a:gdLst>
              <a:gd name="connsiteX0" fmla="*/ 114014 w 263747"/>
              <a:gd name="connsiteY0" fmla="*/ 0 h 1045749"/>
              <a:gd name="connsiteX1" fmla="*/ 0 w 263747"/>
              <a:gd name="connsiteY1" fmla="*/ 1045750 h 1045749"/>
              <a:gd name="connsiteX2" fmla="*/ 263747 w 263747"/>
              <a:gd name="connsiteY2" fmla="*/ 1045750 h 1045749"/>
              <a:gd name="connsiteX3" fmla="*/ 114014 w 263747"/>
              <a:gd name="connsiteY3" fmla="*/ 0 h 104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747" h="1045749">
                <a:moveTo>
                  <a:pt x="114014" y="0"/>
                </a:moveTo>
                <a:lnTo>
                  <a:pt x="0" y="1045750"/>
                </a:lnTo>
                <a:lnTo>
                  <a:pt x="263747" y="1045750"/>
                </a:lnTo>
                <a:lnTo>
                  <a:pt x="114014" y="0"/>
                </a:lnTo>
                <a:close/>
              </a:path>
            </a:pathLst>
          </a:cu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9" name="任意多边形: 形状 218">
            <a:extLst>
              <a:ext uri="{FF2B5EF4-FFF2-40B4-BE49-F238E27FC236}">
                <a16:creationId xmlns:a16="http://schemas.microsoft.com/office/drawing/2014/main" id="{1CEA0E1E-3464-D051-D683-3553F3793529}"/>
              </a:ext>
            </a:extLst>
          </p:cNvPr>
          <p:cNvSpPr/>
          <p:nvPr userDrawn="1"/>
        </p:nvSpPr>
        <p:spPr>
          <a:xfrm>
            <a:off x="8203260" y="4085319"/>
            <a:ext cx="414044" cy="372480"/>
          </a:xfrm>
          <a:custGeom>
            <a:avLst/>
            <a:gdLst>
              <a:gd name="connsiteX0" fmla="*/ 32099 w 348588"/>
              <a:gd name="connsiteY0" fmla="*/ 313595 h 313594"/>
              <a:gd name="connsiteX1" fmla="*/ 0 w 348588"/>
              <a:gd name="connsiteY1" fmla="*/ 306832 h 313594"/>
              <a:gd name="connsiteX2" fmla="*/ 38671 w 348588"/>
              <a:gd name="connsiteY2" fmla="*/ 129381 h 313594"/>
              <a:gd name="connsiteX3" fmla="*/ 233267 w 348588"/>
              <a:gd name="connsiteY3" fmla="*/ 2127 h 313594"/>
              <a:gd name="connsiteX4" fmla="*/ 347567 w 348588"/>
              <a:gd name="connsiteY4" fmla="*/ 155956 h 313594"/>
              <a:gd name="connsiteX5" fmla="*/ 328517 w 348588"/>
              <a:gd name="connsiteY5" fmla="*/ 312833 h 313594"/>
              <a:gd name="connsiteX6" fmla="*/ 296132 w 348588"/>
              <a:gd name="connsiteY6" fmla="*/ 307594 h 313594"/>
              <a:gd name="connsiteX7" fmla="*/ 314706 w 348588"/>
              <a:gd name="connsiteY7" fmla="*/ 152718 h 313594"/>
              <a:gd name="connsiteX8" fmla="*/ 227648 w 348588"/>
              <a:gd name="connsiteY8" fmla="*/ 34512 h 313594"/>
              <a:gd name="connsiteX9" fmla="*/ 70295 w 348588"/>
              <a:gd name="connsiteY9" fmla="*/ 136525 h 313594"/>
              <a:gd name="connsiteX10" fmla="*/ 32099 w 348588"/>
              <a:gd name="connsiteY10" fmla="*/ 313595 h 313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8588" h="313594">
                <a:moveTo>
                  <a:pt x="32099" y="313595"/>
                </a:moveTo>
                <a:lnTo>
                  <a:pt x="0" y="306832"/>
                </a:lnTo>
                <a:cubicBezTo>
                  <a:pt x="0" y="305879"/>
                  <a:pt x="19050" y="218059"/>
                  <a:pt x="38671" y="129381"/>
                </a:cubicBezTo>
                <a:cubicBezTo>
                  <a:pt x="60198" y="33560"/>
                  <a:pt x="154496" y="-10541"/>
                  <a:pt x="233267" y="2127"/>
                </a:cubicBezTo>
                <a:cubicBezTo>
                  <a:pt x="292227" y="11652"/>
                  <a:pt x="357569" y="57658"/>
                  <a:pt x="347567" y="155956"/>
                </a:cubicBezTo>
                <a:cubicBezTo>
                  <a:pt x="336995" y="260731"/>
                  <a:pt x="328517" y="310737"/>
                  <a:pt x="328517" y="312833"/>
                </a:cubicBezTo>
                <a:lnTo>
                  <a:pt x="296132" y="307594"/>
                </a:lnTo>
                <a:cubicBezTo>
                  <a:pt x="296132" y="307594"/>
                  <a:pt x="304324" y="256730"/>
                  <a:pt x="314706" y="152718"/>
                </a:cubicBezTo>
                <a:cubicBezTo>
                  <a:pt x="322231" y="77184"/>
                  <a:pt x="274701" y="42132"/>
                  <a:pt x="227648" y="34512"/>
                </a:cubicBezTo>
                <a:cubicBezTo>
                  <a:pt x="163925" y="24225"/>
                  <a:pt x="87630" y="59563"/>
                  <a:pt x="70295" y="136525"/>
                </a:cubicBezTo>
                <a:cubicBezTo>
                  <a:pt x="50864" y="224631"/>
                  <a:pt x="32290" y="312737"/>
                  <a:pt x="32099" y="313595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0" name="任意多边形: 形状 219">
            <a:extLst>
              <a:ext uri="{FF2B5EF4-FFF2-40B4-BE49-F238E27FC236}">
                <a16:creationId xmlns:a16="http://schemas.microsoft.com/office/drawing/2014/main" id="{D367176E-E3E6-90A7-314B-34A3E12D5B3D}"/>
              </a:ext>
            </a:extLst>
          </p:cNvPr>
          <p:cNvSpPr/>
          <p:nvPr userDrawn="1"/>
        </p:nvSpPr>
        <p:spPr>
          <a:xfrm>
            <a:off x="8742918" y="5505211"/>
            <a:ext cx="283744" cy="99558"/>
          </a:xfrm>
          <a:custGeom>
            <a:avLst/>
            <a:gdLst>
              <a:gd name="connsiteX0" fmla="*/ 0 w 238887"/>
              <a:gd name="connsiteY0" fmla="*/ 83820 h 83819"/>
              <a:gd name="connsiteX1" fmla="*/ 64770 w 238887"/>
              <a:gd name="connsiteY1" fmla="*/ 41243 h 83819"/>
              <a:gd name="connsiteX2" fmla="*/ 131445 w 238887"/>
              <a:gd name="connsiteY2" fmla="*/ 1809 h 83819"/>
              <a:gd name="connsiteX3" fmla="*/ 134493 w 238887"/>
              <a:gd name="connsiteY3" fmla="*/ 0 h 83819"/>
              <a:gd name="connsiteX4" fmla="*/ 137351 w 238887"/>
              <a:gd name="connsiteY4" fmla="*/ 2096 h 83819"/>
              <a:gd name="connsiteX5" fmla="*/ 188881 w 238887"/>
              <a:gd name="connsiteY5" fmla="*/ 41910 h 83819"/>
              <a:gd name="connsiteX6" fmla="*/ 238887 w 238887"/>
              <a:gd name="connsiteY6" fmla="*/ 83725 h 83819"/>
              <a:gd name="connsiteX7" fmla="*/ 184214 w 238887"/>
              <a:gd name="connsiteY7" fmla="*/ 48196 h 83819"/>
              <a:gd name="connsiteX8" fmla="*/ 130969 w 238887"/>
              <a:gd name="connsiteY8" fmla="*/ 10763 h 83819"/>
              <a:gd name="connsiteX9" fmla="*/ 136779 w 238887"/>
              <a:gd name="connsiteY9" fmla="*/ 10763 h 83819"/>
              <a:gd name="connsiteX10" fmla="*/ 69342 w 238887"/>
              <a:gd name="connsiteY10" fmla="*/ 48863 h 83819"/>
              <a:gd name="connsiteX11" fmla="*/ 0 w 238887"/>
              <a:gd name="connsiteY11" fmla="*/ 83820 h 8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8887" h="83819">
                <a:moveTo>
                  <a:pt x="0" y="83820"/>
                </a:moveTo>
                <a:cubicBezTo>
                  <a:pt x="21050" y="68771"/>
                  <a:pt x="42958" y="55245"/>
                  <a:pt x="64770" y="41243"/>
                </a:cubicBezTo>
                <a:cubicBezTo>
                  <a:pt x="86582" y="27241"/>
                  <a:pt x="108871" y="14573"/>
                  <a:pt x="131445" y="1809"/>
                </a:cubicBezTo>
                <a:lnTo>
                  <a:pt x="134493" y="0"/>
                </a:lnTo>
                <a:lnTo>
                  <a:pt x="137351" y="2096"/>
                </a:lnTo>
                <a:cubicBezTo>
                  <a:pt x="154686" y="15145"/>
                  <a:pt x="172022" y="28194"/>
                  <a:pt x="188881" y="41910"/>
                </a:cubicBezTo>
                <a:cubicBezTo>
                  <a:pt x="205740" y="55626"/>
                  <a:pt x="222695" y="69151"/>
                  <a:pt x="238887" y="83725"/>
                </a:cubicBezTo>
                <a:cubicBezTo>
                  <a:pt x="219837" y="72485"/>
                  <a:pt x="202121" y="60484"/>
                  <a:pt x="184214" y="48196"/>
                </a:cubicBezTo>
                <a:cubicBezTo>
                  <a:pt x="166307" y="35909"/>
                  <a:pt x="148495" y="23527"/>
                  <a:pt x="130969" y="10763"/>
                </a:cubicBezTo>
                <a:lnTo>
                  <a:pt x="136779" y="10763"/>
                </a:lnTo>
                <a:cubicBezTo>
                  <a:pt x="114586" y="23813"/>
                  <a:pt x="92012" y="36385"/>
                  <a:pt x="69342" y="48863"/>
                </a:cubicBezTo>
                <a:cubicBezTo>
                  <a:pt x="46673" y="61341"/>
                  <a:pt x="23527" y="73057"/>
                  <a:pt x="0" y="8382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1" name="任意多边形: 形状 220">
            <a:extLst>
              <a:ext uri="{FF2B5EF4-FFF2-40B4-BE49-F238E27FC236}">
                <a16:creationId xmlns:a16="http://schemas.microsoft.com/office/drawing/2014/main" id="{B93A9F7D-C987-7DEE-513B-755997E0E43D}"/>
              </a:ext>
            </a:extLst>
          </p:cNvPr>
          <p:cNvSpPr/>
          <p:nvPr userDrawn="1"/>
        </p:nvSpPr>
        <p:spPr>
          <a:xfrm>
            <a:off x="8869735" y="4561206"/>
            <a:ext cx="32365" cy="951697"/>
          </a:xfrm>
          <a:custGeom>
            <a:avLst/>
            <a:gdLst>
              <a:gd name="connsiteX0" fmla="*/ 27249 w 27248"/>
              <a:gd name="connsiteY0" fmla="*/ 801243 h 801242"/>
              <a:gd name="connsiteX1" fmla="*/ 16295 w 27248"/>
              <a:gd name="connsiteY1" fmla="*/ 601218 h 801242"/>
              <a:gd name="connsiteX2" fmla="*/ 8199 w 27248"/>
              <a:gd name="connsiteY2" fmla="*/ 401193 h 801242"/>
              <a:gd name="connsiteX3" fmla="*/ 2579 w 27248"/>
              <a:gd name="connsiteY3" fmla="*/ 201168 h 801242"/>
              <a:gd name="connsiteX4" fmla="*/ 769 w 27248"/>
              <a:gd name="connsiteY4" fmla="*/ 100203 h 801242"/>
              <a:gd name="connsiteX5" fmla="*/ 7 w 27248"/>
              <a:gd name="connsiteY5" fmla="*/ 0 h 801242"/>
              <a:gd name="connsiteX6" fmla="*/ 6103 w 27248"/>
              <a:gd name="connsiteY6" fmla="*/ 100013 h 801242"/>
              <a:gd name="connsiteX7" fmla="*/ 11056 w 27248"/>
              <a:gd name="connsiteY7" fmla="*/ 200120 h 801242"/>
              <a:gd name="connsiteX8" fmla="*/ 19057 w 27248"/>
              <a:gd name="connsiteY8" fmla="*/ 400145 h 801242"/>
              <a:gd name="connsiteX9" fmla="*/ 24582 w 27248"/>
              <a:gd name="connsiteY9" fmla="*/ 600170 h 801242"/>
              <a:gd name="connsiteX10" fmla="*/ 27249 w 27248"/>
              <a:gd name="connsiteY10" fmla="*/ 801243 h 8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248" h="801242">
                <a:moveTo>
                  <a:pt x="27249" y="801243"/>
                </a:moveTo>
                <a:cubicBezTo>
                  <a:pt x="22772" y="734568"/>
                  <a:pt x="19438" y="667893"/>
                  <a:pt x="16295" y="601218"/>
                </a:cubicBezTo>
                <a:cubicBezTo>
                  <a:pt x="13152" y="534543"/>
                  <a:pt x="10866" y="467868"/>
                  <a:pt x="8199" y="401193"/>
                </a:cubicBezTo>
                <a:cubicBezTo>
                  <a:pt x="5532" y="334518"/>
                  <a:pt x="4008" y="267843"/>
                  <a:pt x="2579" y="201168"/>
                </a:cubicBezTo>
                <a:lnTo>
                  <a:pt x="769" y="100203"/>
                </a:lnTo>
                <a:cubicBezTo>
                  <a:pt x="769" y="66865"/>
                  <a:pt x="-88" y="33528"/>
                  <a:pt x="7" y="0"/>
                </a:cubicBezTo>
                <a:cubicBezTo>
                  <a:pt x="2389" y="33338"/>
                  <a:pt x="4008" y="66675"/>
                  <a:pt x="6103" y="100013"/>
                </a:cubicBezTo>
                <a:lnTo>
                  <a:pt x="11056" y="200120"/>
                </a:lnTo>
                <a:cubicBezTo>
                  <a:pt x="14200" y="266795"/>
                  <a:pt x="16390" y="333470"/>
                  <a:pt x="19057" y="400145"/>
                </a:cubicBezTo>
                <a:cubicBezTo>
                  <a:pt x="21724" y="466820"/>
                  <a:pt x="23248" y="533495"/>
                  <a:pt x="24582" y="600170"/>
                </a:cubicBezTo>
                <a:cubicBezTo>
                  <a:pt x="25915" y="666845"/>
                  <a:pt x="27249" y="734377"/>
                  <a:pt x="27249" y="80124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2" name="任意多边形: 形状 221">
            <a:extLst>
              <a:ext uri="{FF2B5EF4-FFF2-40B4-BE49-F238E27FC236}">
                <a16:creationId xmlns:a16="http://schemas.microsoft.com/office/drawing/2014/main" id="{9592C916-0C8D-3E28-A5F2-B070E5FBFFD2}"/>
              </a:ext>
            </a:extLst>
          </p:cNvPr>
          <p:cNvSpPr/>
          <p:nvPr userDrawn="1"/>
        </p:nvSpPr>
        <p:spPr>
          <a:xfrm>
            <a:off x="8170452" y="4402250"/>
            <a:ext cx="103632" cy="103631"/>
          </a:xfrm>
          <a:custGeom>
            <a:avLst/>
            <a:gdLst>
              <a:gd name="connsiteX0" fmla="*/ 87249 w 87249"/>
              <a:gd name="connsiteY0" fmla="*/ 43529 h 87248"/>
              <a:gd name="connsiteX1" fmla="*/ 43720 w 87249"/>
              <a:gd name="connsiteY1" fmla="*/ 87249 h 87248"/>
              <a:gd name="connsiteX2" fmla="*/ 0 w 87249"/>
              <a:gd name="connsiteY2" fmla="*/ 43719 h 87248"/>
              <a:gd name="connsiteX3" fmla="*/ 43529 w 87249"/>
              <a:gd name="connsiteY3" fmla="*/ 0 h 87248"/>
              <a:gd name="connsiteX4" fmla="*/ 43720 w 87249"/>
              <a:gd name="connsiteY4" fmla="*/ 0 h 87248"/>
              <a:gd name="connsiteX5" fmla="*/ 87249 w 87249"/>
              <a:gd name="connsiteY5" fmla="*/ 43529 h 8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249" h="87248">
                <a:moveTo>
                  <a:pt x="87249" y="43529"/>
                </a:moveTo>
                <a:cubicBezTo>
                  <a:pt x="87302" y="67622"/>
                  <a:pt x="67813" y="87196"/>
                  <a:pt x="43720" y="87249"/>
                </a:cubicBezTo>
                <a:cubicBezTo>
                  <a:pt x="19627" y="87301"/>
                  <a:pt x="53" y="67813"/>
                  <a:pt x="0" y="43719"/>
                </a:cubicBezTo>
                <a:cubicBezTo>
                  <a:pt x="-53" y="19626"/>
                  <a:pt x="19436" y="52"/>
                  <a:pt x="43529" y="0"/>
                </a:cubicBezTo>
                <a:cubicBezTo>
                  <a:pt x="43593" y="0"/>
                  <a:pt x="43656" y="0"/>
                  <a:pt x="43720" y="0"/>
                </a:cubicBezTo>
                <a:cubicBezTo>
                  <a:pt x="67738" y="52"/>
                  <a:pt x="87197" y="19510"/>
                  <a:pt x="87249" y="43529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3" name="任意多边形: 形状 222">
            <a:extLst>
              <a:ext uri="{FF2B5EF4-FFF2-40B4-BE49-F238E27FC236}">
                <a16:creationId xmlns:a16="http://schemas.microsoft.com/office/drawing/2014/main" id="{D355F376-9FAA-CCBE-2A32-16204A0C9357}"/>
              </a:ext>
            </a:extLst>
          </p:cNvPr>
          <p:cNvSpPr/>
          <p:nvPr userDrawn="1"/>
        </p:nvSpPr>
        <p:spPr>
          <a:xfrm>
            <a:off x="8518796" y="4402250"/>
            <a:ext cx="103632" cy="103631"/>
          </a:xfrm>
          <a:custGeom>
            <a:avLst/>
            <a:gdLst>
              <a:gd name="connsiteX0" fmla="*/ 87249 w 87249"/>
              <a:gd name="connsiteY0" fmla="*/ 43529 h 87248"/>
              <a:gd name="connsiteX1" fmla="*/ 43720 w 87249"/>
              <a:gd name="connsiteY1" fmla="*/ 87249 h 87248"/>
              <a:gd name="connsiteX2" fmla="*/ 0 w 87249"/>
              <a:gd name="connsiteY2" fmla="*/ 43719 h 87248"/>
              <a:gd name="connsiteX3" fmla="*/ 43529 w 87249"/>
              <a:gd name="connsiteY3" fmla="*/ 0 h 87248"/>
              <a:gd name="connsiteX4" fmla="*/ 43720 w 87249"/>
              <a:gd name="connsiteY4" fmla="*/ 0 h 87248"/>
              <a:gd name="connsiteX5" fmla="*/ 87249 w 87249"/>
              <a:gd name="connsiteY5" fmla="*/ 43529 h 8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249" h="87248">
                <a:moveTo>
                  <a:pt x="87249" y="43529"/>
                </a:moveTo>
                <a:cubicBezTo>
                  <a:pt x="87302" y="67622"/>
                  <a:pt x="67813" y="87196"/>
                  <a:pt x="43720" y="87249"/>
                </a:cubicBezTo>
                <a:cubicBezTo>
                  <a:pt x="19627" y="87301"/>
                  <a:pt x="53" y="67813"/>
                  <a:pt x="0" y="43719"/>
                </a:cubicBezTo>
                <a:cubicBezTo>
                  <a:pt x="-53" y="19626"/>
                  <a:pt x="19436" y="52"/>
                  <a:pt x="43529" y="0"/>
                </a:cubicBezTo>
                <a:cubicBezTo>
                  <a:pt x="43593" y="0"/>
                  <a:pt x="43656" y="0"/>
                  <a:pt x="43720" y="0"/>
                </a:cubicBezTo>
                <a:cubicBezTo>
                  <a:pt x="67738" y="52"/>
                  <a:pt x="87197" y="19510"/>
                  <a:pt x="87249" y="43529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4" name="任意多边形: 形状 223">
            <a:extLst>
              <a:ext uri="{FF2B5EF4-FFF2-40B4-BE49-F238E27FC236}">
                <a16:creationId xmlns:a16="http://schemas.microsoft.com/office/drawing/2014/main" id="{B1E99E12-236D-8F78-2A17-FE059A0EB6A9}"/>
              </a:ext>
            </a:extLst>
          </p:cNvPr>
          <p:cNvSpPr/>
          <p:nvPr userDrawn="1"/>
        </p:nvSpPr>
        <p:spPr>
          <a:xfrm>
            <a:off x="7354516" y="4533827"/>
            <a:ext cx="1060647" cy="1080446"/>
          </a:xfrm>
          <a:custGeom>
            <a:avLst/>
            <a:gdLst>
              <a:gd name="connsiteX0" fmla="*/ 892969 w 892968"/>
              <a:gd name="connsiteY0" fmla="*/ 909638 h 909637"/>
              <a:gd name="connsiteX1" fmla="*/ 0 w 892968"/>
              <a:gd name="connsiteY1" fmla="*/ 909638 h 909637"/>
              <a:gd name="connsiteX2" fmla="*/ 130207 w 892968"/>
              <a:gd name="connsiteY2" fmla="*/ 0 h 909637"/>
              <a:gd name="connsiteX3" fmla="*/ 762762 w 892968"/>
              <a:gd name="connsiteY3" fmla="*/ 0 h 909637"/>
              <a:gd name="connsiteX4" fmla="*/ 892969 w 892968"/>
              <a:gd name="connsiteY4" fmla="*/ 909638 h 90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968" h="909637">
                <a:moveTo>
                  <a:pt x="892969" y="909638"/>
                </a:moveTo>
                <a:lnTo>
                  <a:pt x="0" y="909638"/>
                </a:lnTo>
                <a:lnTo>
                  <a:pt x="130207" y="0"/>
                </a:lnTo>
                <a:lnTo>
                  <a:pt x="762762" y="0"/>
                </a:lnTo>
                <a:lnTo>
                  <a:pt x="892969" y="90963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5" name="任意多边形: 形状 224">
            <a:extLst>
              <a:ext uri="{FF2B5EF4-FFF2-40B4-BE49-F238E27FC236}">
                <a16:creationId xmlns:a16="http://schemas.microsoft.com/office/drawing/2014/main" id="{B9F07258-A23F-A8FF-4B7D-748590CACC4F}"/>
              </a:ext>
            </a:extLst>
          </p:cNvPr>
          <p:cNvSpPr/>
          <p:nvPr userDrawn="1"/>
        </p:nvSpPr>
        <p:spPr>
          <a:xfrm>
            <a:off x="8142620" y="4533827"/>
            <a:ext cx="272543" cy="1080446"/>
          </a:xfrm>
          <a:custGeom>
            <a:avLst/>
            <a:gdLst>
              <a:gd name="connsiteX0" fmla="*/ 99250 w 229457"/>
              <a:gd name="connsiteY0" fmla="*/ 0 h 909637"/>
              <a:gd name="connsiteX1" fmla="*/ 0 w 229457"/>
              <a:gd name="connsiteY1" fmla="*/ 909638 h 909637"/>
              <a:gd name="connsiteX2" fmla="*/ 229457 w 229457"/>
              <a:gd name="connsiteY2" fmla="*/ 909638 h 909637"/>
              <a:gd name="connsiteX3" fmla="*/ 99250 w 229457"/>
              <a:gd name="connsiteY3" fmla="*/ 0 h 90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57" h="909637">
                <a:moveTo>
                  <a:pt x="99250" y="0"/>
                </a:moveTo>
                <a:lnTo>
                  <a:pt x="0" y="909638"/>
                </a:lnTo>
                <a:lnTo>
                  <a:pt x="229457" y="909638"/>
                </a:lnTo>
                <a:lnTo>
                  <a:pt x="9925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6" name="任意多边形: 形状 225">
            <a:extLst>
              <a:ext uri="{FF2B5EF4-FFF2-40B4-BE49-F238E27FC236}">
                <a16:creationId xmlns:a16="http://schemas.microsoft.com/office/drawing/2014/main" id="{6919FAD9-7A3A-2516-8196-2EBF9612F85C}"/>
              </a:ext>
            </a:extLst>
          </p:cNvPr>
          <p:cNvSpPr/>
          <p:nvPr userDrawn="1"/>
        </p:nvSpPr>
        <p:spPr>
          <a:xfrm>
            <a:off x="8142620" y="4533827"/>
            <a:ext cx="272543" cy="1080446"/>
          </a:xfrm>
          <a:custGeom>
            <a:avLst/>
            <a:gdLst>
              <a:gd name="connsiteX0" fmla="*/ 99250 w 229457"/>
              <a:gd name="connsiteY0" fmla="*/ 0 h 909637"/>
              <a:gd name="connsiteX1" fmla="*/ 0 w 229457"/>
              <a:gd name="connsiteY1" fmla="*/ 909638 h 909637"/>
              <a:gd name="connsiteX2" fmla="*/ 229457 w 229457"/>
              <a:gd name="connsiteY2" fmla="*/ 909638 h 909637"/>
              <a:gd name="connsiteX3" fmla="*/ 99250 w 229457"/>
              <a:gd name="connsiteY3" fmla="*/ 0 h 90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57" h="909637">
                <a:moveTo>
                  <a:pt x="99250" y="0"/>
                </a:moveTo>
                <a:lnTo>
                  <a:pt x="0" y="909638"/>
                </a:lnTo>
                <a:lnTo>
                  <a:pt x="229457" y="909638"/>
                </a:lnTo>
                <a:lnTo>
                  <a:pt x="9925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7" name="任意多边形: 形状 226">
            <a:extLst>
              <a:ext uri="{FF2B5EF4-FFF2-40B4-BE49-F238E27FC236}">
                <a16:creationId xmlns:a16="http://schemas.microsoft.com/office/drawing/2014/main" id="{A9CB197E-4AE3-13E3-3DAC-968607365505}"/>
              </a:ext>
            </a:extLst>
          </p:cNvPr>
          <p:cNvSpPr/>
          <p:nvPr userDrawn="1"/>
        </p:nvSpPr>
        <p:spPr>
          <a:xfrm>
            <a:off x="7687588" y="4284414"/>
            <a:ext cx="360344" cy="323968"/>
          </a:xfrm>
          <a:custGeom>
            <a:avLst/>
            <a:gdLst>
              <a:gd name="connsiteX0" fmla="*/ 28003 w 303377"/>
              <a:gd name="connsiteY0" fmla="*/ 272753 h 272752"/>
              <a:gd name="connsiteX1" fmla="*/ 0 w 303377"/>
              <a:gd name="connsiteY1" fmla="*/ 266847 h 272752"/>
              <a:gd name="connsiteX2" fmla="*/ 33719 w 303377"/>
              <a:gd name="connsiteY2" fmla="*/ 112542 h 272752"/>
              <a:gd name="connsiteX3" fmla="*/ 202882 w 303377"/>
              <a:gd name="connsiteY3" fmla="*/ 1862 h 272752"/>
              <a:gd name="connsiteX4" fmla="*/ 302514 w 303377"/>
              <a:gd name="connsiteY4" fmla="*/ 135212 h 272752"/>
              <a:gd name="connsiteX5" fmla="*/ 286036 w 303377"/>
              <a:gd name="connsiteY5" fmla="*/ 271705 h 272752"/>
              <a:gd name="connsiteX6" fmla="*/ 257461 w 303377"/>
              <a:gd name="connsiteY6" fmla="*/ 267133 h 272752"/>
              <a:gd name="connsiteX7" fmla="*/ 273653 w 303377"/>
              <a:gd name="connsiteY7" fmla="*/ 132450 h 272752"/>
              <a:gd name="connsiteX8" fmla="*/ 197453 w 303377"/>
              <a:gd name="connsiteY8" fmla="*/ 29579 h 272752"/>
              <a:gd name="connsiteX9" fmla="*/ 60674 w 303377"/>
              <a:gd name="connsiteY9" fmla="*/ 118353 h 272752"/>
              <a:gd name="connsiteX10" fmla="*/ 28003 w 303377"/>
              <a:gd name="connsiteY10" fmla="*/ 272753 h 272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3377" h="272752">
                <a:moveTo>
                  <a:pt x="28003" y="272753"/>
                </a:moveTo>
                <a:lnTo>
                  <a:pt x="0" y="266847"/>
                </a:lnTo>
                <a:cubicBezTo>
                  <a:pt x="0" y="266085"/>
                  <a:pt x="16383" y="189600"/>
                  <a:pt x="33719" y="112542"/>
                </a:cubicBezTo>
                <a:cubicBezTo>
                  <a:pt x="52769" y="29103"/>
                  <a:pt x="134398" y="-9187"/>
                  <a:pt x="202882" y="1862"/>
                </a:cubicBezTo>
                <a:cubicBezTo>
                  <a:pt x="254222" y="10148"/>
                  <a:pt x="311086" y="50153"/>
                  <a:pt x="302514" y="135212"/>
                </a:cubicBezTo>
                <a:cubicBezTo>
                  <a:pt x="292989" y="226747"/>
                  <a:pt x="286322" y="269895"/>
                  <a:pt x="286036" y="271705"/>
                </a:cubicBezTo>
                <a:lnTo>
                  <a:pt x="257461" y="267133"/>
                </a:lnTo>
                <a:cubicBezTo>
                  <a:pt x="257461" y="266657"/>
                  <a:pt x="264509" y="222937"/>
                  <a:pt x="273653" y="132450"/>
                </a:cubicBezTo>
                <a:cubicBezTo>
                  <a:pt x="280226" y="66727"/>
                  <a:pt x="238792" y="36247"/>
                  <a:pt x="197453" y="29579"/>
                </a:cubicBezTo>
                <a:cubicBezTo>
                  <a:pt x="142113" y="20626"/>
                  <a:pt x="75724" y="51392"/>
                  <a:pt x="60674" y="118353"/>
                </a:cubicBezTo>
                <a:cubicBezTo>
                  <a:pt x="44291" y="195695"/>
                  <a:pt x="28099" y="271991"/>
                  <a:pt x="28003" y="272753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8" name="任意多边形: 形状 227">
            <a:extLst>
              <a:ext uri="{FF2B5EF4-FFF2-40B4-BE49-F238E27FC236}">
                <a16:creationId xmlns:a16="http://schemas.microsoft.com/office/drawing/2014/main" id="{F769EDA6-67C4-E1B3-E6E0-441459214F1D}"/>
              </a:ext>
            </a:extLst>
          </p:cNvPr>
          <p:cNvSpPr/>
          <p:nvPr userDrawn="1"/>
        </p:nvSpPr>
        <p:spPr>
          <a:xfrm>
            <a:off x="8156988" y="5519465"/>
            <a:ext cx="246749" cy="86549"/>
          </a:xfrm>
          <a:custGeom>
            <a:avLst/>
            <a:gdLst>
              <a:gd name="connsiteX0" fmla="*/ 0 w 207740"/>
              <a:gd name="connsiteY0" fmla="*/ 72866 h 72866"/>
              <a:gd name="connsiteX1" fmla="*/ 56388 w 207740"/>
              <a:gd name="connsiteY1" fmla="*/ 35909 h 72866"/>
              <a:gd name="connsiteX2" fmla="*/ 114300 w 207740"/>
              <a:gd name="connsiteY2" fmla="*/ 1524 h 72866"/>
              <a:gd name="connsiteX3" fmla="*/ 116967 w 207740"/>
              <a:gd name="connsiteY3" fmla="*/ 0 h 72866"/>
              <a:gd name="connsiteX4" fmla="*/ 119348 w 207740"/>
              <a:gd name="connsiteY4" fmla="*/ 1810 h 72866"/>
              <a:gd name="connsiteX5" fmla="*/ 164211 w 207740"/>
              <a:gd name="connsiteY5" fmla="*/ 36386 h 72866"/>
              <a:gd name="connsiteX6" fmla="*/ 207740 w 207740"/>
              <a:gd name="connsiteY6" fmla="*/ 72771 h 72866"/>
              <a:gd name="connsiteX7" fmla="*/ 160115 w 207740"/>
              <a:gd name="connsiteY7" fmla="*/ 41910 h 72866"/>
              <a:gd name="connsiteX8" fmla="*/ 113824 w 207740"/>
              <a:gd name="connsiteY8" fmla="*/ 9335 h 72866"/>
              <a:gd name="connsiteX9" fmla="*/ 118967 w 207740"/>
              <a:gd name="connsiteY9" fmla="*/ 9335 h 72866"/>
              <a:gd name="connsiteX10" fmla="*/ 60198 w 207740"/>
              <a:gd name="connsiteY10" fmla="*/ 42291 h 72866"/>
              <a:gd name="connsiteX11" fmla="*/ 0 w 207740"/>
              <a:gd name="connsiteY11" fmla="*/ 72866 h 72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7740" h="72866">
                <a:moveTo>
                  <a:pt x="0" y="72866"/>
                </a:moveTo>
                <a:cubicBezTo>
                  <a:pt x="18383" y="59817"/>
                  <a:pt x="37338" y="47816"/>
                  <a:pt x="56388" y="35909"/>
                </a:cubicBezTo>
                <a:cubicBezTo>
                  <a:pt x="75438" y="24003"/>
                  <a:pt x="94488" y="12573"/>
                  <a:pt x="114300" y="1524"/>
                </a:cubicBezTo>
                <a:lnTo>
                  <a:pt x="116967" y="0"/>
                </a:lnTo>
                <a:lnTo>
                  <a:pt x="119348" y="1810"/>
                </a:lnTo>
                <a:cubicBezTo>
                  <a:pt x="134493" y="13145"/>
                  <a:pt x="149542" y="24479"/>
                  <a:pt x="164211" y="36386"/>
                </a:cubicBezTo>
                <a:cubicBezTo>
                  <a:pt x="178879" y="48292"/>
                  <a:pt x="193643" y="60103"/>
                  <a:pt x="207740" y="72771"/>
                </a:cubicBezTo>
                <a:cubicBezTo>
                  <a:pt x="191548" y="63246"/>
                  <a:pt x="175736" y="52578"/>
                  <a:pt x="160115" y="41910"/>
                </a:cubicBezTo>
                <a:cubicBezTo>
                  <a:pt x="144494" y="31242"/>
                  <a:pt x="129064" y="20384"/>
                  <a:pt x="113824" y="9335"/>
                </a:cubicBezTo>
                <a:lnTo>
                  <a:pt x="118967" y="9335"/>
                </a:lnTo>
                <a:cubicBezTo>
                  <a:pt x="99917" y="20669"/>
                  <a:pt x="80010" y="31623"/>
                  <a:pt x="60198" y="42291"/>
                </a:cubicBezTo>
                <a:cubicBezTo>
                  <a:pt x="40386" y="52959"/>
                  <a:pt x="20479" y="63532"/>
                  <a:pt x="0" y="7286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9" name="任意多边形: 形状 228">
            <a:extLst>
              <a:ext uri="{FF2B5EF4-FFF2-40B4-BE49-F238E27FC236}">
                <a16:creationId xmlns:a16="http://schemas.microsoft.com/office/drawing/2014/main" id="{8D32CAB5-2AAD-6E71-6E51-C2C57948EE19}"/>
              </a:ext>
            </a:extLst>
          </p:cNvPr>
          <p:cNvSpPr/>
          <p:nvPr userDrawn="1"/>
        </p:nvSpPr>
        <p:spPr>
          <a:xfrm>
            <a:off x="8267286" y="4698440"/>
            <a:ext cx="28180" cy="827586"/>
          </a:xfrm>
          <a:custGeom>
            <a:avLst/>
            <a:gdLst>
              <a:gd name="connsiteX0" fmla="*/ 23726 w 23725"/>
              <a:gd name="connsiteY0" fmla="*/ 696754 h 696753"/>
              <a:gd name="connsiteX1" fmla="*/ 14201 w 23725"/>
              <a:gd name="connsiteY1" fmla="*/ 522732 h 696753"/>
              <a:gd name="connsiteX2" fmla="*/ 7152 w 23725"/>
              <a:gd name="connsiteY2" fmla="*/ 348520 h 696753"/>
              <a:gd name="connsiteX3" fmla="*/ 2294 w 23725"/>
              <a:gd name="connsiteY3" fmla="*/ 174308 h 696753"/>
              <a:gd name="connsiteX4" fmla="*/ 675 w 23725"/>
              <a:gd name="connsiteY4" fmla="*/ 87154 h 696753"/>
              <a:gd name="connsiteX5" fmla="*/ 8 w 23725"/>
              <a:gd name="connsiteY5" fmla="*/ 0 h 696753"/>
              <a:gd name="connsiteX6" fmla="*/ 5342 w 23725"/>
              <a:gd name="connsiteY6" fmla="*/ 86963 h 696753"/>
              <a:gd name="connsiteX7" fmla="*/ 9628 w 23725"/>
              <a:gd name="connsiteY7" fmla="*/ 174022 h 696753"/>
              <a:gd name="connsiteX8" fmla="*/ 16677 w 23725"/>
              <a:gd name="connsiteY8" fmla="*/ 348234 h 696753"/>
              <a:gd name="connsiteX9" fmla="*/ 21439 w 23725"/>
              <a:gd name="connsiteY9" fmla="*/ 522446 h 696753"/>
              <a:gd name="connsiteX10" fmla="*/ 23726 w 23725"/>
              <a:gd name="connsiteY10" fmla="*/ 696754 h 69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725" h="696753">
                <a:moveTo>
                  <a:pt x="23726" y="696754"/>
                </a:moveTo>
                <a:cubicBezTo>
                  <a:pt x="19820" y="638747"/>
                  <a:pt x="16868" y="580739"/>
                  <a:pt x="14201" y="522732"/>
                </a:cubicBezTo>
                <a:cubicBezTo>
                  <a:pt x="11534" y="464725"/>
                  <a:pt x="9533" y="406622"/>
                  <a:pt x="7152" y="348520"/>
                </a:cubicBezTo>
                <a:cubicBezTo>
                  <a:pt x="4771" y="290417"/>
                  <a:pt x="3532" y="232410"/>
                  <a:pt x="2294" y="174308"/>
                </a:cubicBezTo>
                <a:lnTo>
                  <a:pt x="675" y="87154"/>
                </a:lnTo>
                <a:cubicBezTo>
                  <a:pt x="675" y="58103"/>
                  <a:pt x="-87" y="29051"/>
                  <a:pt x="8" y="0"/>
                </a:cubicBezTo>
                <a:cubicBezTo>
                  <a:pt x="2104" y="28575"/>
                  <a:pt x="3532" y="58008"/>
                  <a:pt x="5342" y="86963"/>
                </a:cubicBezTo>
                <a:lnTo>
                  <a:pt x="9628" y="174022"/>
                </a:lnTo>
                <a:cubicBezTo>
                  <a:pt x="12391" y="232125"/>
                  <a:pt x="14296" y="290132"/>
                  <a:pt x="16677" y="348234"/>
                </a:cubicBezTo>
                <a:cubicBezTo>
                  <a:pt x="19058" y="406337"/>
                  <a:pt x="20297" y="464344"/>
                  <a:pt x="21439" y="522446"/>
                </a:cubicBezTo>
                <a:cubicBezTo>
                  <a:pt x="22582" y="580549"/>
                  <a:pt x="23726" y="638651"/>
                  <a:pt x="23726" y="69675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0" name="任意多边形: 形状 229">
            <a:extLst>
              <a:ext uri="{FF2B5EF4-FFF2-40B4-BE49-F238E27FC236}">
                <a16:creationId xmlns:a16="http://schemas.microsoft.com/office/drawing/2014/main" id="{8D23B66F-C859-4334-B25A-02FEA3D775A0}"/>
              </a:ext>
            </a:extLst>
          </p:cNvPr>
          <p:cNvSpPr/>
          <p:nvPr userDrawn="1"/>
        </p:nvSpPr>
        <p:spPr>
          <a:xfrm>
            <a:off x="7658739" y="4559622"/>
            <a:ext cx="90508" cy="90508"/>
          </a:xfrm>
          <a:custGeom>
            <a:avLst/>
            <a:gdLst>
              <a:gd name="connsiteX0" fmla="*/ 76200 w 76200"/>
              <a:gd name="connsiteY0" fmla="*/ 38100 h 76200"/>
              <a:gd name="connsiteX1" fmla="*/ 38100 w 76200"/>
              <a:gd name="connsiteY1" fmla="*/ 76200 h 76200"/>
              <a:gd name="connsiteX2" fmla="*/ 0 w 76200"/>
              <a:gd name="connsiteY2" fmla="*/ 38100 h 76200"/>
              <a:gd name="connsiteX3" fmla="*/ 38100 w 76200"/>
              <a:gd name="connsiteY3" fmla="*/ 0 h 76200"/>
              <a:gd name="connsiteX4" fmla="*/ 76200 w 76200"/>
              <a:gd name="connsiteY4" fmla="*/ 381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" h="76200">
                <a:moveTo>
                  <a:pt x="76200" y="38100"/>
                </a:moveTo>
                <a:cubicBezTo>
                  <a:pt x="76200" y="59142"/>
                  <a:pt x="59142" y="76200"/>
                  <a:pt x="38100" y="76200"/>
                </a:cubicBezTo>
                <a:cubicBezTo>
                  <a:pt x="17058" y="76200"/>
                  <a:pt x="0" y="59142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cubicBezTo>
                  <a:pt x="59142" y="0"/>
                  <a:pt x="76200" y="17058"/>
                  <a:pt x="76200" y="3810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1" name="任意多边形: 形状 230">
            <a:extLst>
              <a:ext uri="{FF2B5EF4-FFF2-40B4-BE49-F238E27FC236}">
                <a16:creationId xmlns:a16="http://schemas.microsoft.com/office/drawing/2014/main" id="{A1282778-F0E9-A480-66E6-C0BAAB92586A}"/>
              </a:ext>
            </a:extLst>
          </p:cNvPr>
          <p:cNvSpPr/>
          <p:nvPr userDrawn="1"/>
        </p:nvSpPr>
        <p:spPr>
          <a:xfrm>
            <a:off x="7961716" y="4559622"/>
            <a:ext cx="90508" cy="90508"/>
          </a:xfrm>
          <a:custGeom>
            <a:avLst/>
            <a:gdLst>
              <a:gd name="connsiteX0" fmla="*/ 76200 w 76200"/>
              <a:gd name="connsiteY0" fmla="*/ 38100 h 76200"/>
              <a:gd name="connsiteX1" fmla="*/ 38100 w 76200"/>
              <a:gd name="connsiteY1" fmla="*/ 76200 h 76200"/>
              <a:gd name="connsiteX2" fmla="*/ 0 w 76200"/>
              <a:gd name="connsiteY2" fmla="*/ 38100 h 76200"/>
              <a:gd name="connsiteX3" fmla="*/ 38100 w 76200"/>
              <a:gd name="connsiteY3" fmla="*/ 0 h 76200"/>
              <a:gd name="connsiteX4" fmla="*/ 76200 w 76200"/>
              <a:gd name="connsiteY4" fmla="*/ 381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" h="76200">
                <a:moveTo>
                  <a:pt x="76200" y="38100"/>
                </a:moveTo>
                <a:cubicBezTo>
                  <a:pt x="76200" y="59142"/>
                  <a:pt x="59142" y="76200"/>
                  <a:pt x="38100" y="76200"/>
                </a:cubicBezTo>
                <a:cubicBezTo>
                  <a:pt x="17058" y="76200"/>
                  <a:pt x="0" y="59142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cubicBezTo>
                  <a:pt x="59142" y="0"/>
                  <a:pt x="76200" y="17058"/>
                  <a:pt x="76200" y="3810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413005A-C394-AD65-F0A1-FB6515503656}"/>
              </a:ext>
            </a:extLst>
          </p:cNvPr>
          <p:cNvGrpSpPr/>
          <p:nvPr userDrawn="1"/>
        </p:nvGrpSpPr>
        <p:grpSpPr>
          <a:xfrm>
            <a:off x="-21320" y="5736724"/>
            <a:ext cx="12213320" cy="1121276"/>
            <a:chOff x="0" y="4861480"/>
            <a:chExt cx="12192000" cy="1996521"/>
          </a:xfrm>
          <a:effectLst/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E32366D4-DA4F-1817-73A0-FC00E119D6B0}"/>
                </a:ext>
              </a:extLst>
            </p:cNvPr>
            <p:cNvSpPr/>
            <p:nvPr/>
          </p:nvSpPr>
          <p:spPr>
            <a:xfrm>
              <a:off x="0" y="4861480"/>
              <a:ext cx="12192000" cy="1996520"/>
            </a:xfrm>
            <a:custGeom>
              <a:avLst/>
              <a:gdLst>
                <a:gd name="connsiteX0" fmla="*/ 0 w 12192000"/>
                <a:gd name="connsiteY0" fmla="*/ 0 h 1996520"/>
                <a:gd name="connsiteX1" fmla="*/ 43625 w 12192000"/>
                <a:gd name="connsiteY1" fmla="*/ 29389 h 1996520"/>
                <a:gd name="connsiteX2" fmla="*/ 6106788 w 12192000"/>
                <a:gd name="connsiteY2" fmla="*/ 1359188 h 1996520"/>
                <a:gd name="connsiteX3" fmla="*/ 12010381 w 12192000"/>
                <a:gd name="connsiteY3" fmla="*/ 124157 h 1996520"/>
                <a:gd name="connsiteX4" fmla="*/ 12192000 w 12192000"/>
                <a:gd name="connsiteY4" fmla="*/ 12365 h 1996520"/>
                <a:gd name="connsiteX5" fmla="*/ 12192000 w 12192000"/>
                <a:gd name="connsiteY5" fmla="*/ 1996520 h 1996520"/>
                <a:gd name="connsiteX6" fmla="*/ 0 w 12192000"/>
                <a:gd name="connsiteY6" fmla="*/ 1996520 h 1996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1996520">
                  <a:moveTo>
                    <a:pt x="0" y="0"/>
                  </a:moveTo>
                  <a:lnTo>
                    <a:pt x="43625" y="29389"/>
                  </a:lnTo>
                  <a:cubicBezTo>
                    <a:pt x="1336102" y="830124"/>
                    <a:pt x="3568938" y="1359188"/>
                    <a:pt x="6106788" y="1359188"/>
                  </a:cubicBezTo>
                  <a:cubicBezTo>
                    <a:pt x="8543125" y="1359188"/>
                    <a:pt x="10698360" y="871602"/>
                    <a:pt x="12010381" y="124157"/>
                  </a:cubicBezTo>
                  <a:lnTo>
                    <a:pt x="12192000" y="12365"/>
                  </a:lnTo>
                  <a:lnTo>
                    <a:pt x="12192000" y="1996520"/>
                  </a:lnTo>
                  <a:lnTo>
                    <a:pt x="0" y="199652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444500" dist="190500" dir="5400000" sx="90000" sy="9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HarmonyOS Sans SC" panose="00000800000000000000" pitchFamily="2" charset="-122"/>
                <a:ea typeface="HarmonyOS Sans SC" panose="00000800000000000000" pitchFamily="2" charset="-122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972DFBA4-9462-8151-1A6F-1E5EA6E7FA35}"/>
                </a:ext>
              </a:extLst>
            </p:cNvPr>
            <p:cNvSpPr/>
            <p:nvPr/>
          </p:nvSpPr>
          <p:spPr>
            <a:xfrm>
              <a:off x="0" y="5667190"/>
              <a:ext cx="12192000" cy="1190811"/>
            </a:xfrm>
            <a:custGeom>
              <a:avLst/>
              <a:gdLst>
                <a:gd name="connsiteX0" fmla="*/ 0 w 12192000"/>
                <a:gd name="connsiteY0" fmla="*/ 0 h 1526547"/>
                <a:gd name="connsiteX1" fmla="*/ 43626 w 12192000"/>
                <a:gd name="connsiteY1" fmla="*/ 21296 h 1526547"/>
                <a:gd name="connsiteX2" fmla="*/ 6106789 w 12192000"/>
                <a:gd name="connsiteY2" fmla="*/ 984922 h 1526547"/>
                <a:gd name="connsiteX3" fmla="*/ 12010382 w 12192000"/>
                <a:gd name="connsiteY3" fmla="*/ 89969 h 1526547"/>
                <a:gd name="connsiteX4" fmla="*/ 12192000 w 12192000"/>
                <a:gd name="connsiteY4" fmla="*/ 8961 h 1526547"/>
                <a:gd name="connsiteX5" fmla="*/ 12192000 w 12192000"/>
                <a:gd name="connsiteY5" fmla="*/ 1526547 h 1526547"/>
                <a:gd name="connsiteX6" fmla="*/ 0 w 12192000"/>
                <a:gd name="connsiteY6" fmla="*/ 1526547 h 1526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1526547">
                  <a:moveTo>
                    <a:pt x="0" y="0"/>
                  </a:moveTo>
                  <a:lnTo>
                    <a:pt x="43626" y="21296"/>
                  </a:lnTo>
                  <a:cubicBezTo>
                    <a:pt x="1336103" y="601541"/>
                    <a:pt x="3568939" y="984922"/>
                    <a:pt x="6106789" y="984922"/>
                  </a:cubicBezTo>
                  <a:cubicBezTo>
                    <a:pt x="8543126" y="984922"/>
                    <a:pt x="10698361" y="631598"/>
                    <a:pt x="12010382" y="89969"/>
                  </a:cubicBezTo>
                  <a:lnTo>
                    <a:pt x="12192000" y="8961"/>
                  </a:lnTo>
                  <a:lnTo>
                    <a:pt x="12192000" y="1526547"/>
                  </a:lnTo>
                  <a:lnTo>
                    <a:pt x="0" y="152654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2"/>
                </a:gs>
                <a:gs pos="16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HarmonyOS Sans SC" panose="00000800000000000000" pitchFamily="2" charset="-122"/>
                <a:ea typeface="HarmonyOS Sans SC" panose="00000800000000000000" pitchFamily="2" charset="-122"/>
              </a:endParaRPr>
            </a:p>
          </p:txBody>
        </p:sp>
      </p:grpSp>
      <p:sp>
        <p:nvSpPr>
          <p:cNvPr id="243" name="文本占位符 242">
            <a:extLst>
              <a:ext uri="{FF2B5EF4-FFF2-40B4-BE49-F238E27FC236}">
                <a16:creationId xmlns:a16="http://schemas.microsoft.com/office/drawing/2014/main" id="{AC2D9669-1403-51A2-5786-777FF3850E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5109833"/>
            <a:ext cx="556895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244" name="文本占位符 243">
            <a:extLst>
              <a:ext uri="{FF2B5EF4-FFF2-40B4-BE49-F238E27FC236}">
                <a16:creationId xmlns:a16="http://schemas.microsoft.com/office/drawing/2014/main" id="{82BE10F9-F7EA-FDCE-EB89-0D1DEE8077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406104"/>
            <a:ext cx="556895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www.officeplus.cn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854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DF03A82-401C-4A0E-BE21-BE588E8741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1028700"/>
            <a:ext cx="2836562" cy="1183906"/>
          </a:xfr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zh-CN" altLang="en-US" sz="40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:defRPr>
            </a:lvl1pPr>
          </a:lstStyle>
          <a:p>
            <a:pPr marL="0" lvl="0" indent="0">
              <a:buFont typeface="+mj-lt"/>
              <a:buNone/>
            </a:pPr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05188529-0434-66FF-87F4-8B3E5E79A55E}"/>
              </a:ext>
            </a:extLst>
          </p:cNvPr>
          <p:cNvSpPr/>
          <p:nvPr userDrawn="1"/>
        </p:nvSpPr>
        <p:spPr>
          <a:xfrm>
            <a:off x="6131549" y="0"/>
            <a:ext cx="6060450" cy="6858000"/>
          </a:xfrm>
          <a:custGeom>
            <a:avLst/>
            <a:gdLst>
              <a:gd name="connsiteX0" fmla="*/ 2556410 w 6464300"/>
              <a:gd name="connsiteY0" fmla="*/ 0 h 6858000"/>
              <a:gd name="connsiteX1" fmla="*/ 6464300 w 6464300"/>
              <a:gd name="connsiteY1" fmla="*/ 0 h 6858000"/>
              <a:gd name="connsiteX2" fmla="*/ 6464300 w 6464300"/>
              <a:gd name="connsiteY2" fmla="*/ 6858000 h 6858000"/>
              <a:gd name="connsiteX3" fmla="*/ 1780854 w 6464300"/>
              <a:gd name="connsiteY3" fmla="*/ 6858000 h 6858000"/>
              <a:gd name="connsiteX4" fmla="*/ 0 w 6464300"/>
              <a:gd name="connsiteY4" fmla="*/ 5697968 h 6858000"/>
              <a:gd name="connsiteX5" fmla="*/ 1166650 w 6464300"/>
              <a:gd name="connsiteY5" fmla="*/ 7329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64300" h="6858000">
                <a:moveTo>
                  <a:pt x="2556410" y="0"/>
                </a:moveTo>
                <a:lnTo>
                  <a:pt x="6464300" y="0"/>
                </a:lnTo>
                <a:lnTo>
                  <a:pt x="6464300" y="6858000"/>
                </a:lnTo>
                <a:lnTo>
                  <a:pt x="1780854" y="6858000"/>
                </a:lnTo>
                <a:lnTo>
                  <a:pt x="0" y="5697968"/>
                </a:lnTo>
                <a:lnTo>
                  <a:pt x="1166650" y="732993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41B8CC8D-E4EA-9CA2-CAD3-30E05313B9CE}"/>
              </a:ext>
            </a:extLst>
          </p:cNvPr>
          <p:cNvSpPr/>
          <p:nvPr userDrawn="1"/>
        </p:nvSpPr>
        <p:spPr>
          <a:xfrm>
            <a:off x="7809326" y="1179206"/>
            <a:ext cx="9525" cy="872966"/>
          </a:xfrm>
          <a:custGeom>
            <a:avLst/>
            <a:gdLst>
              <a:gd name="connsiteX0" fmla="*/ 0 w 9525"/>
              <a:gd name="connsiteY0" fmla="*/ 0 h 872966"/>
              <a:gd name="connsiteX1" fmla="*/ 9525 w 9525"/>
              <a:gd name="connsiteY1" fmla="*/ 0 h 872966"/>
              <a:gd name="connsiteX2" fmla="*/ 9525 w 9525"/>
              <a:gd name="connsiteY2" fmla="*/ 872966 h 872966"/>
              <a:gd name="connsiteX3" fmla="*/ 0 w 9525"/>
              <a:gd name="connsiteY3" fmla="*/ 872966 h 87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" h="872966">
                <a:moveTo>
                  <a:pt x="0" y="0"/>
                </a:moveTo>
                <a:lnTo>
                  <a:pt x="9525" y="0"/>
                </a:lnTo>
                <a:lnTo>
                  <a:pt x="9525" y="872966"/>
                </a:lnTo>
                <a:lnTo>
                  <a:pt x="0" y="87296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3176C378-9EE2-D8BC-E784-3F6C32AE88B0}"/>
              </a:ext>
            </a:extLst>
          </p:cNvPr>
          <p:cNvSpPr/>
          <p:nvPr userDrawn="1"/>
        </p:nvSpPr>
        <p:spPr>
          <a:xfrm>
            <a:off x="7510907" y="2180093"/>
            <a:ext cx="606266" cy="217836"/>
          </a:xfrm>
          <a:custGeom>
            <a:avLst/>
            <a:gdLst>
              <a:gd name="connsiteX0" fmla="*/ 606266 w 606266"/>
              <a:gd name="connsiteY0" fmla="*/ 164306 h 217836"/>
              <a:gd name="connsiteX1" fmla="*/ 581882 w 606266"/>
              <a:gd name="connsiteY1" fmla="*/ 217837 h 217836"/>
              <a:gd name="connsiteX2" fmla="*/ 24384 w 606266"/>
              <a:gd name="connsiteY2" fmla="*/ 217837 h 217836"/>
              <a:gd name="connsiteX3" fmla="*/ 0 w 606266"/>
              <a:gd name="connsiteY3" fmla="*/ 164306 h 217836"/>
              <a:gd name="connsiteX4" fmla="*/ 237458 w 606266"/>
              <a:gd name="connsiteY4" fmla="*/ 0 h 217836"/>
              <a:gd name="connsiteX5" fmla="*/ 368903 w 606266"/>
              <a:gd name="connsiteY5" fmla="*/ 0 h 217836"/>
              <a:gd name="connsiteX6" fmla="*/ 606266 w 606266"/>
              <a:gd name="connsiteY6" fmla="*/ 164306 h 21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6266" h="217836">
                <a:moveTo>
                  <a:pt x="606266" y="164306"/>
                </a:moveTo>
                <a:lnTo>
                  <a:pt x="581882" y="217837"/>
                </a:lnTo>
                <a:lnTo>
                  <a:pt x="24384" y="217837"/>
                </a:lnTo>
                <a:lnTo>
                  <a:pt x="0" y="164306"/>
                </a:lnTo>
                <a:lnTo>
                  <a:pt x="237458" y="0"/>
                </a:lnTo>
                <a:lnTo>
                  <a:pt x="368903" y="0"/>
                </a:lnTo>
                <a:lnTo>
                  <a:pt x="606266" y="1643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A04AE9B5-E254-6673-D7BD-41BE579B8B2D}"/>
              </a:ext>
            </a:extLst>
          </p:cNvPr>
          <p:cNvSpPr/>
          <p:nvPr userDrawn="1"/>
        </p:nvSpPr>
        <p:spPr>
          <a:xfrm>
            <a:off x="7731887" y="2021787"/>
            <a:ext cx="164401" cy="158305"/>
          </a:xfrm>
          <a:custGeom>
            <a:avLst/>
            <a:gdLst>
              <a:gd name="connsiteX0" fmla="*/ 164401 w 164401"/>
              <a:gd name="connsiteY0" fmla="*/ 0 h 158305"/>
              <a:gd name="connsiteX1" fmla="*/ 147923 w 164401"/>
              <a:gd name="connsiteY1" fmla="*/ 158306 h 158305"/>
              <a:gd name="connsiteX2" fmla="*/ 16478 w 164401"/>
              <a:gd name="connsiteY2" fmla="*/ 158306 h 158305"/>
              <a:gd name="connsiteX3" fmla="*/ 0 w 164401"/>
              <a:gd name="connsiteY3" fmla="*/ 0 h 158305"/>
              <a:gd name="connsiteX4" fmla="*/ 164401 w 164401"/>
              <a:gd name="connsiteY4" fmla="*/ 0 h 15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401" h="158305">
                <a:moveTo>
                  <a:pt x="164401" y="0"/>
                </a:moveTo>
                <a:lnTo>
                  <a:pt x="147923" y="158306"/>
                </a:lnTo>
                <a:lnTo>
                  <a:pt x="16478" y="158306"/>
                </a:lnTo>
                <a:lnTo>
                  <a:pt x="0" y="0"/>
                </a:lnTo>
                <a:lnTo>
                  <a:pt x="16440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E7997723-7A47-E661-5D45-7FC577D6F7CF}"/>
              </a:ext>
            </a:extLst>
          </p:cNvPr>
          <p:cNvSpPr/>
          <p:nvPr userDrawn="1"/>
        </p:nvSpPr>
        <p:spPr>
          <a:xfrm>
            <a:off x="7510907" y="2344399"/>
            <a:ext cx="606266" cy="53625"/>
          </a:xfrm>
          <a:custGeom>
            <a:avLst/>
            <a:gdLst>
              <a:gd name="connsiteX0" fmla="*/ 606266 w 606266"/>
              <a:gd name="connsiteY0" fmla="*/ 0 h 53625"/>
              <a:gd name="connsiteX1" fmla="*/ 581882 w 606266"/>
              <a:gd name="connsiteY1" fmla="*/ 53626 h 53625"/>
              <a:gd name="connsiteX2" fmla="*/ 24289 w 606266"/>
              <a:gd name="connsiteY2" fmla="*/ 53626 h 53625"/>
              <a:gd name="connsiteX3" fmla="*/ 0 w 606266"/>
              <a:gd name="connsiteY3" fmla="*/ 0 h 53625"/>
              <a:gd name="connsiteX4" fmla="*/ 606266 w 606266"/>
              <a:gd name="connsiteY4" fmla="*/ 0 h 5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266" h="53625">
                <a:moveTo>
                  <a:pt x="606266" y="0"/>
                </a:moveTo>
                <a:lnTo>
                  <a:pt x="581882" y="53626"/>
                </a:lnTo>
                <a:lnTo>
                  <a:pt x="24289" y="53626"/>
                </a:lnTo>
                <a:lnTo>
                  <a:pt x="0" y="0"/>
                </a:lnTo>
                <a:lnTo>
                  <a:pt x="60626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E161A08F-677B-335B-0493-0900D4E83A62}"/>
              </a:ext>
            </a:extLst>
          </p:cNvPr>
          <p:cNvSpPr/>
          <p:nvPr userDrawn="1"/>
        </p:nvSpPr>
        <p:spPr>
          <a:xfrm>
            <a:off x="8460169" y="1179206"/>
            <a:ext cx="9525" cy="700087"/>
          </a:xfrm>
          <a:custGeom>
            <a:avLst/>
            <a:gdLst>
              <a:gd name="connsiteX0" fmla="*/ 0 w 9525"/>
              <a:gd name="connsiteY0" fmla="*/ 0 h 700087"/>
              <a:gd name="connsiteX1" fmla="*/ 9525 w 9525"/>
              <a:gd name="connsiteY1" fmla="*/ 0 h 700087"/>
              <a:gd name="connsiteX2" fmla="*/ 9525 w 9525"/>
              <a:gd name="connsiteY2" fmla="*/ 700088 h 700087"/>
              <a:gd name="connsiteX3" fmla="*/ 0 w 9525"/>
              <a:gd name="connsiteY3" fmla="*/ 700088 h 70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" h="700087">
                <a:moveTo>
                  <a:pt x="0" y="0"/>
                </a:moveTo>
                <a:lnTo>
                  <a:pt x="9525" y="0"/>
                </a:lnTo>
                <a:lnTo>
                  <a:pt x="9525" y="700088"/>
                </a:lnTo>
                <a:lnTo>
                  <a:pt x="0" y="70008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40B865C4-65CF-8DE6-23C9-E9A9D8DEAF94}"/>
              </a:ext>
            </a:extLst>
          </p:cNvPr>
          <p:cNvSpPr/>
          <p:nvPr userDrawn="1"/>
        </p:nvSpPr>
        <p:spPr>
          <a:xfrm>
            <a:off x="8161846" y="2007118"/>
            <a:ext cx="606266" cy="217932"/>
          </a:xfrm>
          <a:custGeom>
            <a:avLst/>
            <a:gdLst>
              <a:gd name="connsiteX0" fmla="*/ 606266 w 606266"/>
              <a:gd name="connsiteY0" fmla="*/ 164306 h 217932"/>
              <a:gd name="connsiteX1" fmla="*/ 581882 w 606266"/>
              <a:gd name="connsiteY1" fmla="*/ 217932 h 217932"/>
              <a:gd name="connsiteX2" fmla="*/ 24289 w 606266"/>
              <a:gd name="connsiteY2" fmla="*/ 217932 h 217932"/>
              <a:gd name="connsiteX3" fmla="*/ 0 w 606266"/>
              <a:gd name="connsiteY3" fmla="*/ 164306 h 217932"/>
              <a:gd name="connsiteX4" fmla="*/ 237363 w 606266"/>
              <a:gd name="connsiteY4" fmla="*/ 0 h 217932"/>
              <a:gd name="connsiteX5" fmla="*/ 368903 w 606266"/>
              <a:gd name="connsiteY5" fmla="*/ 0 h 217932"/>
              <a:gd name="connsiteX6" fmla="*/ 606266 w 606266"/>
              <a:gd name="connsiteY6" fmla="*/ 164306 h 21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6266" h="217932">
                <a:moveTo>
                  <a:pt x="606266" y="164306"/>
                </a:moveTo>
                <a:lnTo>
                  <a:pt x="581882" y="217932"/>
                </a:lnTo>
                <a:lnTo>
                  <a:pt x="24289" y="217932"/>
                </a:lnTo>
                <a:lnTo>
                  <a:pt x="0" y="164306"/>
                </a:lnTo>
                <a:lnTo>
                  <a:pt x="237363" y="0"/>
                </a:lnTo>
                <a:lnTo>
                  <a:pt x="368903" y="0"/>
                </a:lnTo>
                <a:lnTo>
                  <a:pt x="606266" y="1643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45E1041C-AECE-6641-1A48-B9AC8440E5A7}"/>
              </a:ext>
            </a:extLst>
          </p:cNvPr>
          <p:cNvSpPr/>
          <p:nvPr userDrawn="1"/>
        </p:nvSpPr>
        <p:spPr>
          <a:xfrm>
            <a:off x="8382731" y="1848908"/>
            <a:ext cx="164496" cy="158210"/>
          </a:xfrm>
          <a:custGeom>
            <a:avLst/>
            <a:gdLst>
              <a:gd name="connsiteX0" fmla="*/ 164497 w 164496"/>
              <a:gd name="connsiteY0" fmla="*/ 0 h 158210"/>
              <a:gd name="connsiteX1" fmla="*/ 148018 w 164496"/>
              <a:gd name="connsiteY1" fmla="*/ 158210 h 158210"/>
              <a:gd name="connsiteX2" fmla="*/ 16478 w 164496"/>
              <a:gd name="connsiteY2" fmla="*/ 158210 h 158210"/>
              <a:gd name="connsiteX3" fmla="*/ 0 w 164496"/>
              <a:gd name="connsiteY3" fmla="*/ 0 h 158210"/>
              <a:gd name="connsiteX4" fmla="*/ 164497 w 164496"/>
              <a:gd name="connsiteY4" fmla="*/ 0 h 158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496" h="158210">
                <a:moveTo>
                  <a:pt x="164497" y="0"/>
                </a:moveTo>
                <a:lnTo>
                  <a:pt x="148018" y="158210"/>
                </a:lnTo>
                <a:lnTo>
                  <a:pt x="16478" y="158210"/>
                </a:lnTo>
                <a:lnTo>
                  <a:pt x="0" y="0"/>
                </a:lnTo>
                <a:lnTo>
                  <a:pt x="16449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21E7A34C-234C-4F87-EFCC-5AAD3FA3397D}"/>
              </a:ext>
            </a:extLst>
          </p:cNvPr>
          <p:cNvSpPr/>
          <p:nvPr userDrawn="1"/>
        </p:nvSpPr>
        <p:spPr>
          <a:xfrm>
            <a:off x="8161846" y="2171520"/>
            <a:ext cx="606266" cy="53530"/>
          </a:xfrm>
          <a:custGeom>
            <a:avLst/>
            <a:gdLst>
              <a:gd name="connsiteX0" fmla="*/ 606266 w 606266"/>
              <a:gd name="connsiteY0" fmla="*/ 0 h 53530"/>
              <a:gd name="connsiteX1" fmla="*/ 581882 w 606266"/>
              <a:gd name="connsiteY1" fmla="*/ 53531 h 53530"/>
              <a:gd name="connsiteX2" fmla="*/ 24289 w 606266"/>
              <a:gd name="connsiteY2" fmla="*/ 53531 h 53530"/>
              <a:gd name="connsiteX3" fmla="*/ 0 w 606266"/>
              <a:gd name="connsiteY3" fmla="*/ 0 h 53530"/>
              <a:gd name="connsiteX4" fmla="*/ 606266 w 606266"/>
              <a:gd name="connsiteY4" fmla="*/ 0 h 53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266" h="53530">
                <a:moveTo>
                  <a:pt x="606266" y="0"/>
                </a:moveTo>
                <a:lnTo>
                  <a:pt x="581882" y="53531"/>
                </a:lnTo>
                <a:lnTo>
                  <a:pt x="24289" y="53531"/>
                </a:lnTo>
                <a:lnTo>
                  <a:pt x="0" y="0"/>
                </a:lnTo>
                <a:lnTo>
                  <a:pt x="60626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39E33657-1AA6-C614-3156-0B9A8473C4D9}"/>
              </a:ext>
            </a:extLst>
          </p:cNvPr>
          <p:cNvSpPr/>
          <p:nvPr userDrawn="1"/>
        </p:nvSpPr>
        <p:spPr>
          <a:xfrm>
            <a:off x="8136985" y="2658914"/>
            <a:ext cx="1323690" cy="886682"/>
          </a:xfrm>
          <a:custGeom>
            <a:avLst/>
            <a:gdLst>
              <a:gd name="connsiteX0" fmla="*/ 1321785 w 1323690"/>
              <a:gd name="connsiteY0" fmla="*/ 69437 h 886682"/>
              <a:gd name="connsiteX1" fmla="*/ 1323690 w 1323690"/>
              <a:gd name="connsiteY1" fmla="*/ 808578 h 886682"/>
              <a:gd name="connsiteX2" fmla="*/ 1249205 w 1323690"/>
              <a:gd name="connsiteY2" fmla="*/ 883634 h 886682"/>
              <a:gd name="connsiteX3" fmla="*/ 1249109 w 1323690"/>
              <a:gd name="connsiteY3" fmla="*/ 883635 h 886682"/>
              <a:gd name="connsiteX4" fmla="*/ 76867 w 1323690"/>
              <a:gd name="connsiteY4" fmla="*/ 886683 h 886682"/>
              <a:gd name="connsiteX5" fmla="*/ 1905 w 1323690"/>
              <a:gd name="connsiteY5" fmla="*/ 812102 h 886682"/>
              <a:gd name="connsiteX6" fmla="*/ 1905 w 1323690"/>
              <a:gd name="connsiteY6" fmla="*/ 812007 h 886682"/>
              <a:gd name="connsiteX7" fmla="*/ 0 w 1323690"/>
              <a:gd name="connsiteY7" fmla="*/ 72866 h 886682"/>
              <a:gd name="connsiteX8" fmla="*/ 69342 w 1323690"/>
              <a:gd name="connsiteY8" fmla="*/ 3143 h 886682"/>
              <a:gd name="connsiteX9" fmla="*/ 1251966 w 1323690"/>
              <a:gd name="connsiteY9" fmla="*/ 0 h 886682"/>
              <a:gd name="connsiteX10" fmla="*/ 1321785 w 1323690"/>
              <a:gd name="connsiteY10" fmla="*/ 69437 h 886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23690" h="886682">
                <a:moveTo>
                  <a:pt x="1321785" y="69437"/>
                </a:moveTo>
                <a:lnTo>
                  <a:pt x="1323690" y="808578"/>
                </a:lnTo>
                <a:cubicBezTo>
                  <a:pt x="1323848" y="849872"/>
                  <a:pt x="1290500" y="883476"/>
                  <a:pt x="1249205" y="883634"/>
                </a:cubicBezTo>
                <a:cubicBezTo>
                  <a:pt x="1249173" y="883634"/>
                  <a:pt x="1249141" y="883635"/>
                  <a:pt x="1249109" y="883635"/>
                </a:cubicBezTo>
                <a:lnTo>
                  <a:pt x="76867" y="886683"/>
                </a:lnTo>
                <a:cubicBezTo>
                  <a:pt x="35572" y="886788"/>
                  <a:pt x="2011" y="853397"/>
                  <a:pt x="1905" y="812102"/>
                </a:cubicBezTo>
                <a:cubicBezTo>
                  <a:pt x="1905" y="812070"/>
                  <a:pt x="1905" y="812038"/>
                  <a:pt x="1905" y="812007"/>
                </a:cubicBezTo>
                <a:lnTo>
                  <a:pt x="0" y="72866"/>
                </a:lnTo>
                <a:cubicBezTo>
                  <a:pt x="-105" y="34465"/>
                  <a:pt x="30940" y="3249"/>
                  <a:pt x="69342" y="3143"/>
                </a:cubicBezTo>
                <a:lnTo>
                  <a:pt x="1251966" y="0"/>
                </a:lnTo>
                <a:cubicBezTo>
                  <a:pt x="1290421" y="-105"/>
                  <a:pt x="1321679" y="30983"/>
                  <a:pt x="1321785" y="69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7DBFFF58-06E6-856C-6EAF-12788B4CFDFB}"/>
              </a:ext>
            </a:extLst>
          </p:cNvPr>
          <p:cNvSpPr/>
          <p:nvPr userDrawn="1"/>
        </p:nvSpPr>
        <p:spPr>
          <a:xfrm>
            <a:off x="9132158" y="3295184"/>
            <a:ext cx="137731" cy="137731"/>
          </a:xfrm>
          <a:custGeom>
            <a:avLst/>
            <a:gdLst>
              <a:gd name="connsiteX0" fmla="*/ 137731 w 137731"/>
              <a:gd name="connsiteY0" fmla="*/ 68675 h 137731"/>
              <a:gd name="connsiteX1" fmla="*/ 69056 w 137731"/>
              <a:gd name="connsiteY1" fmla="*/ 137731 h 137731"/>
              <a:gd name="connsiteX2" fmla="*/ 0 w 137731"/>
              <a:gd name="connsiteY2" fmla="*/ 69056 h 137731"/>
              <a:gd name="connsiteX3" fmla="*/ 68675 w 137731"/>
              <a:gd name="connsiteY3" fmla="*/ 0 h 137731"/>
              <a:gd name="connsiteX4" fmla="*/ 68770 w 137731"/>
              <a:gd name="connsiteY4" fmla="*/ 0 h 137731"/>
              <a:gd name="connsiteX5" fmla="*/ 137731 w 137731"/>
              <a:gd name="connsiteY5" fmla="*/ 68580 h 137731"/>
              <a:gd name="connsiteX6" fmla="*/ 137731 w 137731"/>
              <a:gd name="connsiteY6" fmla="*/ 68676 h 13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731" h="137731">
                <a:moveTo>
                  <a:pt x="137731" y="68675"/>
                </a:moveTo>
                <a:cubicBezTo>
                  <a:pt x="137836" y="106709"/>
                  <a:pt x="107090" y="137626"/>
                  <a:pt x="69056" y="137731"/>
                </a:cubicBezTo>
                <a:cubicBezTo>
                  <a:pt x="31023" y="137837"/>
                  <a:pt x="105" y="107090"/>
                  <a:pt x="0" y="69056"/>
                </a:cubicBezTo>
                <a:cubicBezTo>
                  <a:pt x="-105" y="31023"/>
                  <a:pt x="30642" y="106"/>
                  <a:pt x="68675" y="0"/>
                </a:cubicBezTo>
                <a:cubicBezTo>
                  <a:pt x="68707" y="0"/>
                  <a:pt x="68739" y="0"/>
                  <a:pt x="68770" y="0"/>
                </a:cubicBezTo>
                <a:cubicBezTo>
                  <a:pt x="106751" y="-105"/>
                  <a:pt x="137626" y="30599"/>
                  <a:pt x="137731" y="68580"/>
                </a:cubicBezTo>
                <a:cubicBezTo>
                  <a:pt x="137731" y="68612"/>
                  <a:pt x="137731" y="68644"/>
                  <a:pt x="137731" y="6867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36688505-ADC5-CDAC-BA4D-66CB5F2DABA7}"/>
              </a:ext>
            </a:extLst>
          </p:cNvPr>
          <p:cNvSpPr/>
          <p:nvPr userDrawn="1"/>
        </p:nvSpPr>
        <p:spPr>
          <a:xfrm>
            <a:off x="9216930" y="3294993"/>
            <a:ext cx="137731" cy="137731"/>
          </a:xfrm>
          <a:custGeom>
            <a:avLst/>
            <a:gdLst>
              <a:gd name="connsiteX0" fmla="*/ 137731 w 137731"/>
              <a:gd name="connsiteY0" fmla="*/ 68676 h 137731"/>
              <a:gd name="connsiteX1" fmla="*/ 69056 w 137731"/>
              <a:gd name="connsiteY1" fmla="*/ 137731 h 137731"/>
              <a:gd name="connsiteX2" fmla="*/ 0 w 137731"/>
              <a:gd name="connsiteY2" fmla="*/ 69056 h 137731"/>
              <a:gd name="connsiteX3" fmla="*/ 68675 w 137731"/>
              <a:gd name="connsiteY3" fmla="*/ 0 h 137731"/>
              <a:gd name="connsiteX4" fmla="*/ 137731 w 137731"/>
              <a:gd name="connsiteY4" fmla="*/ 68675 h 13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31" h="137731">
                <a:moveTo>
                  <a:pt x="137731" y="68676"/>
                </a:moveTo>
                <a:cubicBezTo>
                  <a:pt x="137836" y="106709"/>
                  <a:pt x="107089" y="137626"/>
                  <a:pt x="69056" y="137731"/>
                </a:cubicBezTo>
                <a:cubicBezTo>
                  <a:pt x="31023" y="137836"/>
                  <a:pt x="105" y="107089"/>
                  <a:pt x="0" y="69056"/>
                </a:cubicBezTo>
                <a:cubicBezTo>
                  <a:pt x="-105" y="31023"/>
                  <a:pt x="30642" y="106"/>
                  <a:pt x="68675" y="0"/>
                </a:cubicBezTo>
                <a:cubicBezTo>
                  <a:pt x="106708" y="-105"/>
                  <a:pt x="137626" y="30642"/>
                  <a:pt x="137731" y="68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2016F3FF-AC50-730C-5921-DA637858803F}"/>
              </a:ext>
            </a:extLst>
          </p:cNvPr>
          <p:cNvSpPr/>
          <p:nvPr userDrawn="1"/>
        </p:nvSpPr>
        <p:spPr>
          <a:xfrm rot="21591000">
            <a:off x="8248480" y="2788529"/>
            <a:ext cx="248126" cy="171450"/>
          </a:xfrm>
          <a:custGeom>
            <a:avLst/>
            <a:gdLst>
              <a:gd name="connsiteX0" fmla="*/ 208121 w 248126"/>
              <a:gd name="connsiteY0" fmla="*/ 0 h 171450"/>
              <a:gd name="connsiteX1" fmla="*/ 248126 w 248126"/>
              <a:gd name="connsiteY1" fmla="*/ 0 h 171450"/>
              <a:gd name="connsiteX2" fmla="*/ 248126 w 248126"/>
              <a:gd name="connsiteY2" fmla="*/ 171450 h 171450"/>
              <a:gd name="connsiteX3" fmla="*/ 208121 w 248126"/>
              <a:gd name="connsiteY3" fmla="*/ 171450 h 171450"/>
              <a:gd name="connsiteX4" fmla="*/ 40005 w 248126"/>
              <a:gd name="connsiteY4" fmla="*/ 171450 h 171450"/>
              <a:gd name="connsiteX5" fmla="*/ 0 w 248126"/>
              <a:gd name="connsiteY5" fmla="*/ 171450 h 171450"/>
              <a:gd name="connsiteX6" fmla="*/ 0 w 248126"/>
              <a:gd name="connsiteY6" fmla="*/ 0 h 171450"/>
              <a:gd name="connsiteX7" fmla="*/ 40005 w 248126"/>
              <a:gd name="connsiteY7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126" h="171450">
                <a:moveTo>
                  <a:pt x="208121" y="0"/>
                </a:moveTo>
                <a:cubicBezTo>
                  <a:pt x="230215" y="0"/>
                  <a:pt x="248126" y="0"/>
                  <a:pt x="248126" y="0"/>
                </a:cubicBezTo>
                <a:lnTo>
                  <a:pt x="248126" y="171450"/>
                </a:lnTo>
                <a:cubicBezTo>
                  <a:pt x="248126" y="171450"/>
                  <a:pt x="230215" y="171450"/>
                  <a:pt x="208121" y="171450"/>
                </a:cubicBezTo>
                <a:lnTo>
                  <a:pt x="40005" y="171450"/>
                </a:lnTo>
                <a:cubicBezTo>
                  <a:pt x="17911" y="171450"/>
                  <a:pt x="0" y="171450"/>
                  <a:pt x="0" y="171450"/>
                </a:cubicBezTo>
                <a:lnTo>
                  <a:pt x="0" y="0"/>
                </a:lnTo>
                <a:cubicBezTo>
                  <a:pt x="0" y="0"/>
                  <a:pt x="17911" y="0"/>
                  <a:pt x="40005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E938E56D-961D-55BD-4C9E-FEE76991B5E3}"/>
              </a:ext>
            </a:extLst>
          </p:cNvPr>
          <p:cNvSpPr/>
          <p:nvPr userDrawn="1"/>
        </p:nvSpPr>
        <p:spPr>
          <a:xfrm>
            <a:off x="9146441" y="2785593"/>
            <a:ext cx="206794" cy="94590"/>
          </a:xfrm>
          <a:custGeom>
            <a:avLst/>
            <a:gdLst>
              <a:gd name="connsiteX0" fmla="*/ 159928 w 206794"/>
              <a:gd name="connsiteY0" fmla="*/ 94587 h 94590"/>
              <a:gd name="connsiteX1" fmla="*/ 47629 w 206794"/>
              <a:gd name="connsiteY1" fmla="*/ 94587 h 94590"/>
              <a:gd name="connsiteX2" fmla="*/ 7 w 206794"/>
              <a:gd name="connsiteY2" fmla="*/ 48108 h 94590"/>
              <a:gd name="connsiteX3" fmla="*/ 4 w 206794"/>
              <a:gd name="connsiteY3" fmla="*/ 47629 h 94590"/>
              <a:gd name="connsiteX4" fmla="*/ 4 w 206794"/>
              <a:gd name="connsiteY4" fmla="*/ 47629 h 94590"/>
              <a:gd name="connsiteX5" fmla="*/ 46482 w 206794"/>
              <a:gd name="connsiteY5" fmla="*/ 7 h 94590"/>
              <a:gd name="connsiteX6" fmla="*/ 46962 w 206794"/>
              <a:gd name="connsiteY6" fmla="*/ 4 h 94590"/>
              <a:gd name="connsiteX7" fmla="*/ 159166 w 206794"/>
              <a:gd name="connsiteY7" fmla="*/ 4 h 94590"/>
              <a:gd name="connsiteX8" fmla="*/ 206788 w 206794"/>
              <a:gd name="connsiteY8" fmla="*/ 46482 h 94590"/>
              <a:gd name="connsiteX9" fmla="*/ 206791 w 206794"/>
              <a:gd name="connsiteY9" fmla="*/ 46962 h 94590"/>
              <a:gd name="connsiteX10" fmla="*/ 206791 w 206794"/>
              <a:gd name="connsiteY10" fmla="*/ 46962 h 94590"/>
              <a:gd name="connsiteX11" fmla="*/ 160313 w 206794"/>
              <a:gd name="connsiteY11" fmla="*/ 94584 h 94590"/>
              <a:gd name="connsiteX12" fmla="*/ 159928 w 206794"/>
              <a:gd name="connsiteY12" fmla="*/ 94587 h 94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794" h="94590">
                <a:moveTo>
                  <a:pt x="159928" y="94587"/>
                </a:moveTo>
                <a:lnTo>
                  <a:pt x="47629" y="94587"/>
                </a:lnTo>
                <a:cubicBezTo>
                  <a:pt x="21644" y="94903"/>
                  <a:pt x="323" y="74094"/>
                  <a:pt x="7" y="48108"/>
                </a:cubicBezTo>
                <a:cubicBezTo>
                  <a:pt x="5" y="47949"/>
                  <a:pt x="4" y="47789"/>
                  <a:pt x="4" y="47629"/>
                </a:cubicBezTo>
                <a:lnTo>
                  <a:pt x="4" y="47629"/>
                </a:lnTo>
                <a:cubicBezTo>
                  <a:pt x="-312" y="21644"/>
                  <a:pt x="20497" y="323"/>
                  <a:pt x="46482" y="7"/>
                </a:cubicBezTo>
                <a:cubicBezTo>
                  <a:pt x="46642" y="5"/>
                  <a:pt x="46802" y="4"/>
                  <a:pt x="46962" y="4"/>
                </a:cubicBezTo>
                <a:lnTo>
                  <a:pt x="159166" y="4"/>
                </a:lnTo>
                <a:cubicBezTo>
                  <a:pt x="185151" y="-312"/>
                  <a:pt x="206472" y="20497"/>
                  <a:pt x="206788" y="46482"/>
                </a:cubicBezTo>
                <a:cubicBezTo>
                  <a:pt x="206790" y="46642"/>
                  <a:pt x="206791" y="46802"/>
                  <a:pt x="206791" y="46962"/>
                </a:cubicBezTo>
                <a:lnTo>
                  <a:pt x="206791" y="46962"/>
                </a:lnTo>
                <a:cubicBezTo>
                  <a:pt x="207107" y="72947"/>
                  <a:pt x="186298" y="94268"/>
                  <a:pt x="160313" y="94584"/>
                </a:cubicBezTo>
                <a:cubicBezTo>
                  <a:pt x="160185" y="94585"/>
                  <a:pt x="160057" y="94586"/>
                  <a:pt x="159928" y="945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08AC923E-E2B9-E8D5-D9B2-39231CACDE58}"/>
              </a:ext>
            </a:extLst>
          </p:cNvPr>
          <p:cNvSpPr/>
          <p:nvPr userDrawn="1"/>
        </p:nvSpPr>
        <p:spPr>
          <a:xfrm>
            <a:off x="8225994" y="3109336"/>
            <a:ext cx="18667" cy="71643"/>
          </a:xfrm>
          <a:custGeom>
            <a:avLst/>
            <a:gdLst>
              <a:gd name="connsiteX0" fmla="*/ 13956 w 18667"/>
              <a:gd name="connsiteY0" fmla="*/ 7349 h 71643"/>
              <a:gd name="connsiteX1" fmla="*/ 3765 w 18667"/>
              <a:gd name="connsiteY1" fmla="*/ 13350 h 71643"/>
              <a:gd name="connsiteX2" fmla="*/ 2526 w 18667"/>
              <a:gd name="connsiteY2" fmla="*/ 13350 h 71643"/>
              <a:gd name="connsiteX3" fmla="*/ 336 w 18667"/>
              <a:gd name="connsiteY3" fmla="*/ 12112 h 71643"/>
              <a:gd name="connsiteX4" fmla="*/ 1163 w 18667"/>
              <a:gd name="connsiteY4" fmla="*/ 8847 h 71643"/>
              <a:gd name="connsiteX5" fmla="*/ 1288 w 18667"/>
              <a:gd name="connsiteY5" fmla="*/ 8778 h 71643"/>
              <a:gd name="connsiteX6" fmla="*/ 15099 w 18667"/>
              <a:gd name="connsiteY6" fmla="*/ 301 h 71643"/>
              <a:gd name="connsiteX7" fmla="*/ 18528 w 18667"/>
              <a:gd name="connsiteY7" fmla="*/ 1158 h 71643"/>
              <a:gd name="connsiteX8" fmla="*/ 18528 w 18667"/>
              <a:gd name="connsiteY8" fmla="*/ 3063 h 71643"/>
              <a:gd name="connsiteX9" fmla="*/ 18528 w 18667"/>
              <a:gd name="connsiteY9" fmla="*/ 69167 h 71643"/>
              <a:gd name="connsiteX10" fmla="*/ 16052 w 18667"/>
              <a:gd name="connsiteY10" fmla="*/ 71643 h 71643"/>
              <a:gd name="connsiteX11" fmla="*/ 13575 w 18667"/>
              <a:gd name="connsiteY11" fmla="*/ 69167 h 7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667" h="71643">
                <a:moveTo>
                  <a:pt x="13956" y="7349"/>
                </a:moveTo>
                <a:lnTo>
                  <a:pt x="3765" y="13350"/>
                </a:lnTo>
                <a:cubicBezTo>
                  <a:pt x="3358" y="13447"/>
                  <a:pt x="2933" y="13447"/>
                  <a:pt x="2526" y="13350"/>
                </a:cubicBezTo>
                <a:cubicBezTo>
                  <a:pt x="1625" y="13367"/>
                  <a:pt x="786" y="12893"/>
                  <a:pt x="336" y="12112"/>
                </a:cubicBezTo>
                <a:cubicBezTo>
                  <a:pt x="-337" y="10982"/>
                  <a:pt x="33" y="9520"/>
                  <a:pt x="1163" y="8847"/>
                </a:cubicBezTo>
                <a:cubicBezTo>
                  <a:pt x="1204" y="8823"/>
                  <a:pt x="1246" y="8800"/>
                  <a:pt x="1288" y="8778"/>
                </a:cubicBezTo>
                <a:lnTo>
                  <a:pt x="15099" y="301"/>
                </a:lnTo>
                <a:cubicBezTo>
                  <a:pt x="16295" y="-320"/>
                  <a:pt x="17766" y="47"/>
                  <a:pt x="18528" y="1158"/>
                </a:cubicBezTo>
                <a:cubicBezTo>
                  <a:pt x="18714" y="1780"/>
                  <a:pt x="18714" y="2442"/>
                  <a:pt x="18528" y="3063"/>
                </a:cubicBezTo>
                <a:lnTo>
                  <a:pt x="18528" y="69167"/>
                </a:lnTo>
                <a:cubicBezTo>
                  <a:pt x="18528" y="70534"/>
                  <a:pt x="17420" y="71643"/>
                  <a:pt x="16052" y="71643"/>
                </a:cubicBezTo>
                <a:cubicBezTo>
                  <a:pt x="14684" y="71643"/>
                  <a:pt x="13575" y="70534"/>
                  <a:pt x="13575" y="6916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163AE0EA-CE95-4538-5930-29C6D60576E3}"/>
              </a:ext>
            </a:extLst>
          </p:cNvPr>
          <p:cNvSpPr/>
          <p:nvPr userDrawn="1"/>
        </p:nvSpPr>
        <p:spPr>
          <a:xfrm>
            <a:off x="8261949" y="3109256"/>
            <a:ext cx="45343" cy="72016"/>
          </a:xfrm>
          <a:custGeom>
            <a:avLst/>
            <a:gdLst>
              <a:gd name="connsiteX0" fmla="*/ 671 w 45343"/>
              <a:gd name="connsiteY0" fmla="*/ 67627 h 72016"/>
              <a:gd name="connsiteX1" fmla="*/ 34295 w 45343"/>
              <a:gd name="connsiteY1" fmla="*/ 37243 h 72016"/>
              <a:gd name="connsiteX2" fmla="*/ 40391 w 45343"/>
              <a:gd name="connsiteY2" fmla="*/ 23431 h 72016"/>
              <a:gd name="connsiteX3" fmla="*/ 35533 w 45343"/>
              <a:gd name="connsiteY3" fmla="*/ 11049 h 72016"/>
              <a:gd name="connsiteX4" fmla="*/ 9339 w 45343"/>
              <a:gd name="connsiteY4" fmla="*/ 9811 h 72016"/>
              <a:gd name="connsiteX5" fmla="*/ 5815 w 45343"/>
              <a:gd name="connsiteY5" fmla="*/ 13049 h 72016"/>
              <a:gd name="connsiteX6" fmla="*/ 2291 w 45343"/>
              <a:gd name="connsiteY6" fmla="*/ 12954 h 72016"/>
              <a:gd name="connsiteX7" fmla="*/ 2386 w 45343"/>
              <a:gd name="connsiteY7" fmla="*/ 9430 h 72016"/>
              <a:gd name="connsiteX8" fmla="*/ 5910 w 45343"/>
              <a:gd name="connsiteY8" fmla="*/ 6096 h 72016"/>
              <a:gd name="connsiteX9" fmla="*/ 21817 w 45343"/>
              <a:gd name="connsiteY9" fmla="*/ 0 h 72016"/>
              <a:gd name="connsiteX10" fmla="*/ 45344 w 45343"/>
              <a:gd name="connsiteY10" fmla="*/ 23432 h 72016"/>
              <a:gd name="connsiteX11" fmla="*/ 37628 w 45343"/>
              <a:gd name="connsiteY11" fmla="*/ 40862 h 72016"/>
              <a:gd name="connsiteX12" fmla="*/ 9053 w 45343"/>
              <a:gd name="connsiteY12" fmla="*/ 66961 h 72016"/>
              <a:gd name="connsiteX13" fmla="*/ 43058 w 45343"/>
              <a:gd name="connsiteY13" fmla="*/ 66961 h 72016"/>
              <a:gd name="connsiteX14" fmla="*/ 45089 w 45343"/>
              <a:gd name="connsiteY14" fmla="*/ 69978 h 72016"/>
              <a:gd name="connsiteX15" fmla="*/ 43058 w 45343"/>
              <a:gd name="connsiteY15" fmla="*/ 72009 h 72016"/>
              <a:gd name="connsiteX16" fmla="*/ 2576 w 45343"/>
              <a:gd name="connsiteY16" fmla="*/ 72009 h 72016"/>
              <a:gd name="connsiteX17" fmla="*/ 767 w 45343"/>
              <a:gd name="connsiteY17" fmla="*/ 71342 h 72016"/>
              <a:gd name="connsiteX18" fmla="*/ 671 w 45343"/>
              <a:gd name="connsiteY18" fmla="*/ 67627 h 7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343" h="72016">
                <a:moveTo>
                  <a:pt x="671" y="67627"/>
                </a:moveTo>
                <a:lnTo>
                  <a:pt x="34295" y="37243"/>
                </a:lnTo>
                <a:cubicBezTo>
                  <a:pt x="38142" y="33675"/>
                  <a:pt x="40347" y="28678"/>
                  <a:pt x="40391" y="23431"/>
                </a:cubicBezTo>
                <a:cubicBezTo>
                  <a:pt x="40392" y="18839"/>
                  <a:pt x="38657" y="14415"/>
                  <a:pt x="35533" y="11049"/>
                </a:cubicBezTo>
                <a:cubicBezTo>
                  <a:pt x="28520" y="3736"/>
                  <a:pt x="17010" y="3192"/>
                  <a:pt x="9339" y="9811"/>
                </a:cubicBezTo>
                <a:lnTo>
                  <a:pt x="5815" y="13049"/>
                </a:lnTo>
                <a:cubicBezTo>
                  <a:pt x="4815" y="13996"/>
                  <a:pt x="3237" y="13954"/>
                  <a:pt x="2291" y="12954"/>
                </a:cubicBezTo>
                <a:cubicBezTo>
                  <a:pt x="1344" y="11955"/>
                  <a:pt x="1386" y="10377"/>
                  <a:pt x="2386" y="9430"/>
                </a:cubicBezTo>
                <a:lnTo>
                  <a:pt x="5910" y="6096"/>
                </a:lnTo>
                <a:cubicBezTo>
                  <a:pt x="10293" y="2195"/>
                  <a:pt x="15949" y="28"/>
                  <a:pt x="21817" y="0"/>
                </a:cubicBezTo>
                <a:cubicBezTo>
                  <a:pt x="34730" y="103"/>
                  <a:pt x="45188" y="10518"/>
                  <a:pt x="45344" y="23432"/>
                </a:cubicBezTo>
                <a:cubicBezTo>
                  <a:pt x="45358" y="30073"/>
                  <a:pt x="42554" y="36408"/>
                  <a:pt x="37628" y="40862"/>
                </a:cubicBezTo>
                <a:lnTo>
                  <a:pt x="9053" y="66961"/>
                </a:lnTo>
                <a:lnTo>
                  <a:pt x="43058" y="66961"/>
                </a:lnTo>
                <a:cubicBezTo>
                  <a:pt x="44452" y="67233"/>
                  <a:pt x="45361" y="68583"/>
                  <a:pt x="45089" y="69978"/>
                </a:cubicBezTo>
                <a:cubicBezTo>
                  <a:pt x="44888" y="71005"/>
                  <a:pt x="44085" y="71809"/>
                  <a:pt x="43058" y="72009"/>
                </a:cubicBezTo>
                <a:lnTo>
                  <a:pt x="2576" y="72009"/>
                </a:lnTo>
                <a:cubicBezTo>
                  <a:pt x="1904" y="72065"/>
                  <a:pt x="1242" y="71820"/>
                  <a:pt x="767" y="71342"/>
                </a:cubicBezTo>
                <a:cubicBezTo>
                  <a:pt x="-218" y="70313"/>
                  <a:pt x="-259" y="68705"/>
                  <a:pt x="671" y="6762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19F321B0-D8F3-AF54-847C-38A9A896C301}"/>
              </a:ext>
            </a:extLst>
          </p:cNvPr>
          <p:cNvSpPr/>
          <p:nvPr userDrawn="1"/>
        </p:nvSpPr>
        <p:spPr>
          <a:xfrm>
            <a:off x="8325271" y="3108873"/>
            <a:ext cx="42514" cy="72011"/>
          </a:xfrm>
          <a:custGeom>
            <a:avLst/>
            <a:gdLst>
              <a:gd name="connsiteX0" fmla="*/ 41458 w 42514"/>
              <a:gd name="connsiteY0" fmla="*/ 4669 h 72011"/>
              <a:gd name="connsiteX1" fmla="*/ 22884 w 42514"/>
              <a:gd name="connsiteY1" fmla="*/ 23719 h 72011"/>
              <a:gd name="connsiteX2" fmla="*/ 35266 w 42514"/>
              <a:gd name="connsiteY2" fmla="*/ 30196 h 72011"/>
              <a:gd name="connsiteX3" fmla="*/ 34997 w 42514"/>
              <a:gd name="connsiteY3" fmla="*/ 64949 h 72011"/>
              <a:gd name="connsiteX4" fmla="*/ 18026 w 42514"/>
              <a:gd name="connsiteY4" fmla="*/ 72011 h 72011"/>
              <a:gd name="connsiteX5" fmla="*/ 786 w 42514"/>
              <a:gd name="connsiteY5" fmla="*/ 64867 h 72011"/>
              <a:gd name="connsiteX6" fmla="*/ 667 w 42514"/>
              <a:gd name="connsiteY6" fmla="*/ 61367 h 72011"/>
              <a:gd name="connsiteX7" fmla="*/ 786 w 42514"/>
              <a:gd name="connsiteY7" fmla="*/ 61248 h 72011"/>
              <a:gd name="connsiteX8" fmla="*/ 4406 w 42514"/>
              <a:gd name="connsiteY8" fmla="*/ 61248 h 72011"/>
              <a:gd name="connsiteX9" fmla="*/ 17931 w 42514"/>
              <a:gd name="connsiteY9" fmla="*/ 66772 h 72011"/>
              <a:gd name="connsiteX10" fmla="*/ 31647 w 42514"/>
              <a:gd name="connsiteY10" fmla="*/ 61248 h 72011"/>
              <a:gd name="connsiteX11" fmla="*/ 37267 w 42514"/>
              <a:gd name="connsiteY11" fmla="*/ 47532 h 72011"/>
              <a:gd name="connsiteX12" fmla="*/ 31552 w 42514"/>
              <a:gd name="connsiteY12" fmla="*/ 33911 h 72011"/>
              <a:gd name="connsiteX13" fmla="*/ 17931 w 42514"/>
              <a:gd name="connsiteY13" fmla="*/ 28291 h 72011"/>
              <a:gd name="connsiteX14" fmla="*/ 15931 w 42514"/>
              <a:gd name="connsiteY14" fmla="*/ 27339 h 72011"/>
              <a:gd name="connsiteX15" fmla="*/ 15931 w 42514"/>
              <a:gd name="connsiteY15" fmla="*/ 27339 h 72011"/>
              <a:gd name="connsiteX16" fmla="*/ 15852 w 42514"/>
              <a:gd name="connsiteY16" fmla="*/ 23703 h 72011"/>
              <a:gd name="connsiteX17" fmla="*/ 15931 w 42514"/>
              <a:gd name="connsiteY17" fmla="*/ 23624 h 72011"/>
              <a:gd name="connsiteX18" fmla="*/ 33742 w 42514"/>
              <a:gd name="connsiteY18" fmla="*/ 5145 h 72011"/>
              <a:gd name="connsiteX19" fmla="*/ 6215 w 42514"/>
              <a:gd name="connsiteY19" fmla="*/ 5145 h 72011"/>
              <a:gd name="connsiteX20" fmla="*/ 3643 w 42514"/>
              <a:gd name="connsiteY20" fmla="*/ 2574 h 72011"/>
              <a:gd name="connsiteX21" fmla="*/ 6021 w 42514"/>
              <a:gd name="connsiteY21" fmla="*/ 2 h 72011"/>
              <a:gd name="connsiteX22" fmla="*/ 6215 w 42514"/>
              <a:gd name="connsiteY22" fmla="*/ 2 h 72011"/>
              <a:gd name="connsiteX23" fmla="*/ 39838 w 42514"/>
              <a:gd name="connsiteY23" fmla="*/ 2 h 72011"/>
              <a:gd name="connsiteX24" fmla="*/ 42410 w 42514"/>
              <a:gd name="connsiteY24" fmla="*/ 2574 h 72011"/>
              <a:gd name="connsiteX25" fmla="*/ 42410 w 42514"/>
              <a:gd name="connsiteY25" fmla="*/ 3717 h 72011"/>
              <a:gd name="connsiteX26" fmla="*/ 41458 w 42514"/>
              <a:gd name="connsiteY26" fmla="*/ 4669 h 72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2514" h="72011">
                <a:moveTo>
                  <a:pt x="41458" y="4669"/>
                </a:moveTo>
                <a:lnTo>
                  <a:pt x="22884" y="23719"/>
                </a:lnTo>
                <a:cubicBezTo>
                  <a:pt x="27560" y="24608"/>
                  <a:pt x="31869" y="26862"/>
                  <a:pt x="35266" y="30196"/>
                </a:cubicBezTo>
                <a:cubicBezTo>
                  <a:pt x="44789" y="39867"/>
                  <a:pt x="44668" y="55426"/>
                  <a:pt x="34997" y="64949"/>
                </a:cubicBezTo>
                <a:cubicBezTo>
                  <a:pt x="30467" y="69410"/>
                  <a:pt x="24384" y="71941"/>
                  <a:pt x="18026" y="72011"/>
                </a:cubicBezTo>
                <a:cubicBezTo>
                  <a:pt x="11551" y="72053"/>
                  <a:pt x="5334" y="69476"/>
                  <a:pt x="786" y="64867"/>
                </a:cubicBezTo>
                <a:cubicBezTo>
                  <a:pt x="-214" y="63933"/>
                  <a:pt x="-267" y="62366"/>
                  <a:pt x="667" y="61367"/>
                </a:cubicBezTo>
                <a:cubicBezTo>
                  <a:pt x="705" y="61326"/>
                  <a:pt x="745" y="61286"/>
                  <a:pt x="786" y="61248"/>
                </a:cubicBezTo>
                <a:cubicBezTo>
                  <a:pt x="1788" y="60255"/>
                  <a:pt x="3403" y="60255"/>
                  <a:pt x="4406" y="61248"/>
                </a:cubicBezTo>
                <a:cubicBezTo>
                  <a:pt x="8001" y="64814"/>
                  <a:pt x="12868" y="66801"/>
                  <a:pt x="17931" y="66772"/>
                </a:cubicBezTo>
                <a:cubicBezTo>
                  <a:pt x="23041" y="66750"/>
                  <a:pt x="27948" y="64773"/>
                  <a:pt x="31647" y="61248"/>
                </a:cubicBezTo>
                <a:cubicBezTo>
                  <a:pt x="35295" y="57622"/>
                  <a:pt x="37322" y="52675"/>
                  <a:pt x="37267" y="47532"/>
                </a:cubicBezTo>
                <a:cubicBezTo>
                  <a:pt x="37271" y="42408"/>
                  <a:pt x="35211" y="37498"/>
                  <a:pt x="31552" y="33911"/>
                </a:cubicBezTo>
                <a:cubicBezTo>
                  <a:pt x="27949" y="30287"/>
                  <a:pt x="23041" y="28262"/>
                  <a:pt x="17931" y="28291"/>
                </a:cubicBezTo>
                <a:cubicBezTo>
                  <a:pt x="17158" y="28279"/>
                  <a:pt x="16428" y="27931"/>
                  <a:pt x="15931" y="27339"/>
                </a:cubicBezTo>
                <a:lnTo>
                  <a:pt x="15931" y="27339"/>
                </a:lnTo>
                <a:cubicBezTo>
                  <a:pt x="14905" y="26356"/>
                  <a:pt x="14870" y="24728"/>
                  <a:pt x="15852" y="23703"/>
                </a:cubicBezTo>
                <a:cubicBezTo>
                  <a:pt x="15878" y="23676"/>
                  <a:pt x="15904" y="23650"/>
                  <a:pt x="15931" y="23624"/>
                </a:cubicBezTo>
                <a:lnTo>
                  <a:pt x="33742" y="5145"/>
                </a:lnTo>
                <a:lnTo>
                  <a:pt x="6215" y="5145"/>
                </a:lnTo>
                <a:cubicBezTo>
                  <a:pt x="4795" y="5145"/>
                  <a:pt x="3643" y="3994"/>
                  <a:pt x="3643" y="2574"/>
                </a:cubicBezTo>
                <a:cubicBezTo>
                  <a:pt x="3590" y="1207"/>
                  <a:pt x="4654" y="55"/>
                  <a:pt x="6021" y="2"/>
                </a:cubicBezTo>
                <a:cubicBezTo>
                  <a:pt x="6086" y="-1"/>
                  <a:pt x="6150" y="-1"/>
                  <a:pt x="6215" y="2"/>
                </a:cubicBezTo>
                <a:lnTo>
                  <a:pt x="39838" y="2"/>
                </a:lnTo>
                <a:cubicBezTo>
                  <a:pt x="41259" y="2"/>
                  <a:pt x="42410" y="1153"/>
                  <a:pt x="42410" y="2574"/>
                </a:cubicBezTo>
                <a:cubicBezTo>
                  <a:pt x="42549" y="2942"/>
                  <a:pt x="42549" y="3348"/>
                  <a:pt x="42410" y="3717"/>
                </a:cubicBezTo>
                <a:cubicBezTo>
                  <a:pt x="42206" y="4130"/>
                  <a:pt x="41871" y="4465"/>
                  <a:pt x="41458" y="466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21DD40BE-D31E-C5F5-CEF3-2C6CFA67345A}"/>
              </a:ext>
            </a:extLst>
          </p:cNvPr>
          <p:cNvSpPr/>
          <p:nvPr userDrawn="1"/>
        </p:nvSpPr>
        <p:spPr>
          <a:xfrm>
            <a:off x="8386047" y="3109230"/>
            <a:ext cx="54024" cy="70875"/>
          </a:xfrm>
          <a:custGeom>
            <a:avLst/>
            <a:gdLst>
              <a:gd name="connsiteX0" fmla="*/ 41261 w 54024"/>
              <a:gd name="connsiteY0" fmla="*/ 56795 h 70875"/>
              <a:gd name="connsiteX1" fmla="*/ 2304 w 54024"/>
              <a:gd name="connsiteY1" fmla="*/ 56795 h 70875"/>
              <a:gd name="connsiteX2" fmla="*/ 2304 w 54024"/>
              <a:gd name="connsiteY2" fmla="*/ 56795 h 70875"/>
              <a:gd name="connsiteX3" fmla="*/ 780 w 54024"/>
              <a:gd name="connsiteY3" fmla="*/ 56223 h 70875"/>
              <a:gd name="connsiteX4" fmla="*/ 619 w 54024"/>
              <a:gd name="connsiteY4" fmla="*/ 52860 h 70875"/>
              <a:gd name="connsiteX5" fmla="*/ 780 w 54024"/>
              <a:gd name="connsiteY5" fmla="*/ 52699 h 70875"/>
              <a:gd name="connsiteX6" fmla="*/ 42309 w 54024"/>
              <a:gd name="connsiteY6" fmla="*/ 788 h 70875"/>
              <a:gd name="connsiteX7" fmla="*/ 42309 w 54024"/>
              <a:gd name="connsiteY7" fmla="*/ 788 h 70875"/>
              <a:gd name="connsiteX8" fmla="*/ 45945 w 54024"/>
              <a:gd name="connsiteY8" fmla="*/ 719 h 70875"/>
              <a:gd name="connsiteX9" fmla="*/ 46595 w 54024"/>
              <a:gd name="connsiteY9" fmla="*/ 1741 h 70875"/>
              <a:gd name="connsiteX10" fmla="*/ 46595 w 54024"/>
              <a:gd name="connsiteY10" fmla="*/ 1740 h 70875"/>
              <a:gd name="connsiteX11" fmla="*/ 46595 w 54024"/>
              <a:gd name="connsiteY11" fmla="*/ 51461 h 70875"/>
              <a:gd name="connsiteX12" fmla="*/ 51453 w 54024"/>
              <a:gd name="connsiteY12" fmla="*/ 51461 h 70875"/>
              <a:gd name="connsiteX13" fmla="*/ 54024 w 54024"/>
              <a:gd name="connsiteY13" fmla="*/ 53937 h 70875"/>
              <a:gd name="connsiteX14" fmla="*/ 51550 w 54024"/>
              <a:gd name="connsiteY14" fmla="*/ 56416 h 70875"/>
              <a:gd name="connsiteX15" fmla="*/ 51453 w 54024"/>
              <a:gd name="connsiteY15" fmla="*/ 56414 h 70875"/>
              <a:gd name="connsiteX16" fmla="*/ 46690 w 54024"/>
              <a:gd name="connsiteY16" fmla="*/ 56414 h 70875"/>
              <a:gd name="connsiteX17" fmla="*/ 46690 w 54024"/>
              <a:gd name="connsiteY17" fmla="*/ 68796 h 70875"/>
              <a:gd name="connsiteX18" fmla="*/ 43673 w 54024"/>
              <a:gd name="connsiteY18" fmla="*/ 70828 h 70875"/>
              <a:gd name="connsiteX19" fmla="*/ 41642 w 54024"/>
              <a:gd name="connsiteY19" fmla="*/ 68796 h 70875"/>
              <a:gd name="connsiteX20" fmla="*/ 41261 w 54024"/>
              <a:gd name="connsiteY20" fmla="*/ 51937 h 70875"/>
              <a:gd name="connsiteX21" fmla="*/ 41261 w 54024"/>
              <a:gd name="connsiteY21" fmla="*/ 9741 h 70875"/>
              <a:gd name="connsiteX22" fmla="*/ 7257 w 54024"/>
              <a:gd name="connsiteY22" fmla="*/ 52032 h 7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4024" h="70875">
                <a:moveTo>
                  <a:pt x="41261" y="56795"/>
                </a:moveTo>
                <a:lnTo>
                  <a:pt x="2304" y="56795"/>
                </a:lnTo>
                <a:lnTo>
                  <a:pt x="2304" y="56795"/>
                </a:lnTo>
                <a:cubicBezTo>
                  <a:pt x="1744" y="56789"/>
                  <a:pt x="1205" y="56587"/>
                  <a:pt x="780" y="56223"/>
                </a:cubicBezTo>
                <a:cubicBezTo>
                  <a:pt x="-194" y="55339"/>
                  <a:pt x="-265" y="53833"/>
                  <a:pt x="619" y="52860"/>
                </a:cubicBezTo>
                <a:cubicBezTo>
                  <a:pt x="670" y="52804"/>
                  <a:pt x="724" y="52750"/>
                  <a:pt x="780" y="52699"/>
                </a:cubicBezTo>
                <a:lnTo>
                  <a:pt x="42309" y="788"/>
                </a:lnTo>
                <a:lnTo>
                  <a:pt x="42309" y="788"/>
                </a:lnTo>
                <a:cubicBezTo>
                  <a:pt x="43294" y="-235"/>
                  <a:pt x="44922" y="-266"/>
                  <a:pt x="45945" y="719"/>
                </a:cubicBezTo>
                <a:cubicBezTo>
                  <a:pt x="46240" y="1003"/>
                  <a:pt x="46463" y="1353"/>
                  <a:pt x="46595" y="1741"/>
                </a:cubicBezTo>
                <a:cubicBezTo>
                  <a:pt x="46595" y="1740"/>
                  <a:pt x="46595" y="1740"/>
                  <a:pt x="46595" y="1740"/>
                </a:cubicBezTo>
                <a:lnTo>
                  <a:pt x="46595" y="51461"/>
                </a:lnTo>
                <a:lnTo>
                  <a:pt x="51453" y="51461"/>
                </a:lnTo>
                <a:cubicBezTo>
                  <a:pt x="52837" y="51460"/>
                  <a:pt x="53973" y="52554"/>
                  <a:pt x="54024" y="53937"/>
                </a:cubicBezTo>
                <a:cubicBezTo>
                  <a:pt x="54025" y="55305"/>
                  <a:pt x="52918" y="56415"/>
                  <a:pt x="51550" y="56416"/>
                </a:cubicBezTo>
                <a:cubicBezTo>
                  <a:pt x="51517" y="56416"/>
                  <a:pt x="51485" y="56415"/>
                  <a:pt x="51453" y="56414"/>
                </a:cubicBezTo>
                <a:lnTo>
                  <a:pt x="46690" y="56414"/>
                </a:lnTo>
                <a:lnTo>
                  <a:pt x="46690" y="68796"/>
                </a:lnTo>
                <a:cubicBezTo>
                  <a:pt x="46418" y="70191"/>
                  <a:pt x="45067" y="71100"/>
                  <a:pt x="43673" y="70828"/>
                </a:cubicBezTo>
                <a:cubicBezTo>
                  <a:pt x="42646" y="70627"/>
                  <a:pt x="41842" y="69824"/>
                  <a:pt x="41642" y="68796"/>
                </a:cubicBezTo>
                <a:close/>
                <a:moveTo>
                  <a:pt x="41261" y="51937"/>
                </a:moveTo>
                <a:lnTo>
                  <a:pt x="41261" y="9741"/>
                </a:lnTo>
                <a:lnTo>
                  <a:pt x="7257" y="5203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E067DF59-984C-CB9D-4C20-14A9E6DA7F43}"/>
              </a:ext>
            </a:extLst>
          </p:cNvPr>
          <p:cNvSpPr/>
          <p:nvPr userDrawn="1"/>
        </p:nvSpPr>
        <p:spPr>
          <a:xfrm>
            <a:off x="8516723" y="3109922"/>
            <a:ext cx="42756" cy="71914"/>
          </a:xfrm>
          <a:custGeom>
            <a:avLst/>
            <a:gdLst>
              <a:gd name="connsiteX0" fmla="*/ 786 w 42756"/>
              <a:gd name="connsiteY0" fmla="*/ 63628 h 71914"/>
              <a:gd name="connsiteX1" fmla="*/ 667 w 42756"/>
              <a:gd name="connsiteY1" fmla="*/ 60128 h 71914"/>
              <a:gd name="connsiteX2" fmla="*/ 786 w 42756"/>
              <a:gd name="connsiteY2" fmla="*/ 60009 h 71914"/>
              <a:gd name="connsiteX3" fmla="*/ 4422 w 42756"/>
              <a:gd name="connsiteY3" fmla="*/ 59930 h 71914"/>
              <a:gd name="connsiteX4" fmla="*/ 4501 w 42756"/>
              <a:gd name="connsiteY4" fmla="*/ 60009 h 71914"/>
              <a:gd name="connsiteX5" fmla="*/ 31441 w 42756"/>
              <a:gd name="connsiteY5" fmla="*/ 60215 h 71914"/>
              <a:gd name="connsiteX6" fmla="*/ 31647 w 42756"/>
              <a:gd name="connsiteY6" fmla="*/ 60009 h 71914"/>
              <a:gd name="connsiteX7" fmla="*/ 37267 w 42756"/>
              <a:gd name="connsiteY7" fmla="*/ 46483 h 71914"/>
              <a:gd name="connsiteX8" fmla="*/ 18217 w 42756"/>
              <a:gd name="connsiteY8" fmla="*/ 27433 h 71914"/>
              <a:gd name="connsiteX9" fmla="*/ 4596 w 42756"/>
              <a:gd name="connsiteY9" fmla="*/ 33148 h 71914"/>
              <a:gd name="connsiteX10" fmla="*/ 1096 w 42756"/>
              <a:gd name="connsiteY10" fmla="*/ 33267 h 71914"/>
              <a:gd name="connsiteX11" fmla="*/ 977 w 42756"/>
              <a:gd name="connsiteY11" fmla="*/ 33148 h 71914"/>
              <a:gd name="connsiteX12" fmla="*/ 405 w 42756"/>
              <a:gd name="connsiteY12" fmla="*/ 32386 h 71914"/>
              <a:gd name="connsiteX13" fmla="*/ 405 w 42756"/>
              <a:gd name="connsiteY13" fmla="*/ 32386 h 71914"/>
              <a:gd name="connsiteX14" fmla="*/ 405 w 42756"/>
              <a:gd name="connsiteY14" fmla="*/ 32386 h 71914"/>
              <a:gd name="connsiteX15" fmla="*/ 405 w 42756"/>
              <a:gd name="connsiteY15" fmla="*/ 31624 h 71914"/>
              <a:gd name="connsiteX16" fmla="*/ 405 w 42756"/>
              <a:gd name="connsiteY16" fmla="*/ 31052 h 71914"/>
              <a:gd name="connsiteX17" fmla="*/ 3834 w 42756"/>
              <a:gd name="connsiteY17" fmla="*/ 2477 h 71914"/>
              <a:gd name="connsiteX18" fmla="*/ 4882 w 42756"/>
              <a:gd name="connsiteY18" fmla="*/ 573 h 71914"/>
              <a:gd name="connsiteX19" fmla="*/ 6501 w 42756"/>
              <a:gd name="connsiteY19" fmla="*/ 1 h 71914"/>
              <a:gd name="connsiteX20" fmla="*/ 40029 w 42756"/>
              <a:gd name="connsiteY20" fmla="*/ 1 h 71914"/>
              <a:gd name="connsiteX21" fmla="*/ 42601 w 42756"/>
              <a:gd name="connsiteY21" fmla="*/ 2573 h 71914"/>
              <a:gd name="connsiteX22" fmla="*/ 40420 w 42756"/>
              <a:gd name="connsiteY22" fmla="*/ 5139 h 71914"/>
              <a:gd name="connsiteX23" fmla="*/ 40124 w 42756"/>
              <a:gd name="connsiteY23" fmla="*/ 5144 h 71914"/>
              <a:gd name="connsiteX24" fmla="*/ 8692 w 42756"/>
              <a:gd name="connsiteY24" fmla="*/ 5144 h 71914"/>
              <a:gd name="connsiteX25" fmla="*/ 6215 w 42756"/>
              <a:gd name="connsiteY25" fmla="*/ 26480 h 71914"/>
              <a:gd name="connsiteX26" fmla="*/ 35648 w 42756"/>
              <a:gd name="connsiteY26" fmla="*/ 30195 h 71914"/>
              <a:gd name="connsiteX27" fmla="*/ 35648 w 42756"/>
              <a:gd name="connsiteY27" fmla="*/ 64771 h 71914"/>
              <a:gd name="connsiteX28" fmla="*/ 18312 w 42756"/>
              <a:gd name="connsiteY28" fmla="*/ 71915 h 71914"/>
              <a:gd name="connsiteX29" fmla="*/ 786 w 42756"/>
              <a:gd name="connsiteY29" fmla="*/ 63628 h 71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2756" h="71914">
                <a:moveTo>
                  <a:pt x="786" y="63628"/>
                </a:moveTo>
                <a:cubicBezTo>
                  <a:pt x="-214" y="62694"/>
                  <a:pt x="-267" y="61127"/>
                  <a:pt x="667" y="60128"/>
                </a:cubicBezTo>
                <a:cubicBezTo>
                  <a:pt x="705" y="60087"/>
                  <a:pt x="745" y="60047"/>
                  <a:pt x="786" y="60009"/>
                </a:cubicBezTo>
                <a:cubicBezTo>
                  <a:pt x="1768" y="58983"/>
                  <a:pt x="3396" y="58948"/>
                  <a:pt x="4422" y="59930"/>
                </a:cubicBezTo>
                <a:cubicBezTo>
                  <a:pt x="4449" y="59956"/>
                  <a:pt x="4475" y="59982"/>
                  <a:pt x="4501" y="60009"/>
                </a:cubicBezTo>
                <a:cubicBezTo>
                  <a:pt x="11883" y="67505"/>
                  <a:pt x="23944" y="67597"/>
                  <a:pt x="31441" y="60215"/>
                </a:cubicBezTo>
                <a:cubicBezTo>
                  <a:pt x="31510" y="60147"/>
                  <a:pt x="31579" y="60078"/>
                  <a:pt x="31647" y="60009"/>
                </a:cubicBezTo>
                <a:cubicBezTo>
                  <a:pt x="35248" y="56429"/>
                  <a:pt x="37271" y="51560"/>
                  <a:pt x="37267" y="46483"/>
                </a:cubicBezTo>
                <a:cubicBezTo>
                  <a:pt x="37267" y="35962"/>
                  <a:pt x="28738" y="27433"/>
                  <a:pt x="18217" y="27433"/>
                </a:cubicBezTo>
                <a:cubicBezTo>
                  <a:pt x="13092" y="27429"/>
                  <a:pt x="8183" y="29489"/>
                  <a:pt x="4596" y="33148"/>
                </a:cubicBezTo>
                <a:cubicBezTo>
                  <a:pt x="3662" y="34148"/>
                  <a:pt x="2095" y="34201"/>
                  <a:pt x="1096" y="33267"/>
                </a:cubicBezTo>
                <a:cubicBezTo>
                  <a:pt x="1055" y="33229"/>
                  <a:pt x="1015" y="33189"/>
                  <a:pt x="977" y="33148"/>
                </a:cubicBezTo>
                <a:cubicBezTo>
                  <a:pt x="710" y="32962"/>
                  <a:pt x="509" y="32695"/>
                  <a:pt x="405" y="32386"/>
                </a:cubicBezTo>
                <a:lnTo>
                  <a:pt x="405" y="32386"/>
                </a:lnTo>
                <a:lnTo>
                  <a:pt x="405" y="32386"/>
                </a:lnTo>
                <a:cubicBezTo>
                  <a:pt x="309" y="32141"/>
                  <a:pt x="309" y="31869"/>
                  <a:pt x="405" y="31624"/>
                </a:cubicBezTo>
                <a:cubicBezTo>
                  <a:pt x="405" y="31624"/>
                  <a:pt x="405" y="31624"/>
                  <a:pt x="405" y="31052"/>
                </a:cubicBezTo>
                <a:lnTo>
                  <a:pt x="3834" y="2477"/>
                </a:lnTo>
                <a:cubicBezTo>
                  <a:pt x="3840" y="1706"/>
                  <a:pt x="4234" y="990"/>
                  <a:pt x="4882" y="573"/>
                </a:cubicBezTo>
                <a:cubicBezTo>
                  <a:pt x="5332" y="187"/>
                  <a:pt x="5909" y="-17"/>
                  <a:pt x="6501" y="1"/>
                </a:cubicBezTo>
                <a:lnTo>
                  <a:pt x="40029" y="1"/>
                </a:lnTo>
                <a:cubicBezTo>
                  <a:pt x="41449" y="1"/>
                  <a:pt x="42601" y="1152"/>
                  <a:pt x="42601" y="2573"/>
                </a:cubicBezTo>
                <a:cubicBezTo>
                  <a:pt x="42707" y="3884"/>
                  <a:pt x="41731" y="5032"/>
                  <a:pt x="40420" y="5139"/>
                </a:cubicBezTo>
                <a:cubicBezTo>
                  <a:pt x="40322" y="5147"/>
                  <a:pt x="40223" y="5149"/>
                  <a:pt x="40124" y="5144"/>
                </a:cubicBezTo>
                <a:lnTo>
                  <a:pt x="8692" y="5144"/>
                </a:lnTo>
                <a:lnTo>
                  <a:pt x="6215" y="26480"/>
                </a:lnTo>
                <a:cubicBezTo>
                  <a:pt x="15738" y="20922"/>
                  <a:pt x="27805" y="22445"/>
                  <a:pt x="35648" y="30195"/>
                </a:cubicBezTo>
                <a:cubicBezTo>
                  <a:pt x="45126" y="39771"/>
                  <a:pt x="45126" y="55195"/>
                  <a:pt x="35648" y="64771"/>
                </a:cubicBezTo>
                <a:cubicBezTo>
                  <a:pt x="31012" y="69306"/>
                  <a:pt x="24797" y="71867"/>
                  <a:pt x="18312" y="71915"/>
                </a:cubicBezTo>
                <a:cubicBezTo>
                  <a:pt x="11573" y="71705"/>
                  <a:pt x="5225" y="68703"/>
                  <a:pt x="786" y="6362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2851C24C-157E-1E04-88F7-DB9D21303FB2}"/>
              </a:ext>
            </a:extLst>
          </p:cNvPr>
          <p:cNvSpPr/>
          <p:nvPr userDrawn="1"/>
        </p:nvSpPr>
        <p:spPr>
          <a:xfrm>
            <a:off x="8579157" y="3108492"/>
            <a:ext cx="47495" cy="71970"/>
          </a:xfrm>
          <a:custGeom>
            <a:avLst/>
            <a:gdLst>
              <a:gd name="connsiteX0" fmla="*/ 6742 w 47495"/>
              <a:gd name="connsiteY0" fmla="*/ 15718 h 71970"/>
              <a:gd name="connsiteX1" fmla="*/ 31888 w 47495"/>
              <a:gd name="connsiteY1" fmla="*/ 2 h 71970"/>
              <a:gd name="connsiteX2" fmla="*/ 34460 w 47495"/>
              <a:gd name="connsiteY2" fmla="*/ 2380 h 71970"/>
              <a:gd name="connsiteX3" fmla="*/ 34460 w 47495"/>
              <a:gd name="connsiteY3" fmla="*/ 2383 h 71970"/>
              <a:gd name="connsiteX4" fmla="*/ 31983 w 47495"/>
              <a:gd name="connsiteY4" fmla="*/ 5050 h 71970"/>
              <a:gd name="connsiteX5" fmla="*/ 11123 w 47495"/>
              <a:gd name="connsiteY5" fmla="*/ 18195 h 71970"/>
              <a:gd name="connsiteX6" fmla="*/ 5980 w 47495"/>
              <a:gd name="connsiteY6" fmla="*/ 32577 h 71970"/>
              <a:gd name="connsiteX7" fmla="*/ 39454 w 47495"/>
              <a:gd name="connsiteY7" fmla="*/ 30455 h 71970"/>
              <a:gd name="connsiteX8" fmla="*/ 41576 w 47495"/>
              <a:gd name="connsiteY8" fmla="*/ 63929 h 71970"/>
              <a:gd name="connsiteX9" fmla="*/ 8102 w 47495"/>
              <a:gd name="connsiteY9" fmla="*/ 66051 h 71970"/>
              <a:gd name="connsiteX10" fmla="*/ 74 w 47495"/>
              <a:gd name="connsiteY10" fmla="*/ 49056 h 71970"/>
              <a:gd name="connsiteX11" fmla="*/ 74 w 47495"/>
              <a:gd name="connsiteY11" fmla="*/ 44293 h 71970"/>
              <a:gd name="connsiteX12" fmla="*/ 6742 w 47495"/>
              <a:gd name="connsiteY12" fmla="*/ 15718 h 71970"/>
              <a:gd name="connsiteX13" fmla="*/ 5123 w 47495"/>
              <a:gd name="connsiteY13" fmla="*/ 48675 h 71970"/>
              <a:gd name="connsiteX14" fmla="*/ 5123 w 47495"/>
              <a:gd name="connsiteY14" fmla="*/ 50008 h 71970"/>
              <a:gd name="connsiteX15" fmla="*/ 5123 w 47495"/>
              <a:gd name="connsiteY15" fmla="*/ 50675 h 71970"/>
              <a:gd name="connsiteX16" fmla="*/ 25371 w 47495"/>
              <a:gd name="connsiteY16" fmla="*/ 68446 h 71970"/>
              <a:gd name="connsiteX17" fmla="*/ 43142 w 47495"/>
              <a:gd name="connsiteY17" fmla="*/ 48199 h 71970"/>
              <a:gd name="connsiteX18" fmla="*/ 22894 w 47495"/>
              <a:gd name="connsiteY18" fmla="*/ 30427 h 71970"/>
              <a:gd name="connsiteX19" fmla="*/ 5123 w 47495"/>
              <a:gd name="connsiteY19" fmla="*/ 48199 h 71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495" h="71970">
                <a:moveTo>
                  <a:pt x="6742" y="15718"/>
                </a:moveTo>
                <a:cubicBezTo>
                  <a:pt x="11664" y="6317"/>
                  <a:pt x="21280" y="307"/>
                  <a:pt x="31888" y="2"/>
                </a:cubicBezTo>
                <a:cubicBezTo>
                  <a:pt x="33255" y="-52"/>
                  <a:pt x="34406" y="1013"/>
                  <a:pt x="34460" y="2380"/>
                </a:cubicBezTo>
                <a:cubicBezTo>
                  <a:pt x="34460" y="2381"/>
                  <a:pt x="34460" y="2382"/>
                  <a:pt x="34460" y="2383"/>
                </a:cubicBezTo>
                <a:cubicBezTo>
                  <a:pt x="34463" y="3785"/>
                  <a:pt x="33381" y="4950"/>
                  <a:pt x="31983" y="5050"/>
                </a:cubicBezTo>
                <a:cubicBezTo>
                  <a:pt x="23164" y="5335"/>
                  <a:pt x="15186" y="10362"/>
                  <a:pt x="11123" y="18195"/>
                </a:cubicBezTo>
                <a:cubicBezTo>
                  <a:pt x="8636" y="22676"/>
                  <a:pt x="6898" y="27535"/>
                  <a:pt x="5980" y="32577"/>
                </a:cubicBezTo>
                <a:cubicBezTo>
                  <a:pt x="14638" y="22748"/>
                  <a:pt x="29624" y="21798"/>
                  <a:pt x="39454" y="30455"/>
                </a:cubicBezTo>
                <a:cubicBezTo>
                  <a:pt x="49284" y="39113"/>
                  <a:pt x="50234" y="54100"/>
                  <a:pt x="41576" y="63929"/>
                </a:cubicBezTo>
                <a:cubicBezTo>
                  <a:pt x="32919" y="73759"/>
                  <a:pt x="17932" y="74709"/>
                  <a:pt x="8102" y="66051"/>
                </a:cubicBezTo>
                <a:cubicBezTo>
                  <a:pt x="3200" y="61733"/>
                  <a:pt x="296" y="55585"/>
                  <a:pt x="74" y="49056"/>
                </a:cubicBezTo>
                <a:cubicBezTo>
                  <a:pt x="-25" y="47470"/>
                  <a:pt x="-25" y="45879"/>
                  <a:pt x="74" y="44293"/>
                </a:cubicBezTo>
                <a:cubicBezTo>
                  <a:pt x="-138" y="34359"/>
                  <a:pt x="2155" y="24532"/>
                  <a:pt x="6742" y="15718"/>
                </a:cubicBezTo>
                <a:close/>
                <a:moveTo>
                  <a:pt x="5123" y="48675"/>
                </a:moveTo>
                <a:cubicBezTo>
                  <a:pt x="5077" y="49118"/>
                  <a:pt x="5077" y="49565"/>
                  <a:pt x="5123" y="50008"/>
                </a:cubicBezTo>
                <a:cubicBezTo>
                  <a:pt x="5175" y="50227"/>
                  <a:pt x="5175" y="50456"/>
                  <a:pt x="5123" y="50675"/>
                </a:cubicBezTo>
                <a:cubicBezTo>
                  <a:pt x="5807" y="61174"/>
                  <a:pt x="14872" y="69130"/>
                  <a:pt x="25371" y="68446"/>
                </a:cubicBezTo>
                <a:cubicBezTo>
                  <a:pt x="35869" y="67763"/>
                  <a:pt x="43826" y="58697"/>
                  <a:pt x="43142" y="48199"/>
                </a:cubicBezTo>
                <a:cubicBezTo>
                  <a:pt x="42458" y="37700"/>
                  <a:pt x="33393" y="29743"/>
                  <a:pt x="22894" y="30427"/>
                </a:cubicBezTo>
                <a:cubicBezTo>
                  <a:pt x="13349" y="31049"/>
                  <a:pt x="5744" y="38653"/>
                  <a:pt x="5123" y="4819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24F7570B-47DB-AD32-FC4D-39CBCBC61252}"/>
              </a:ext>
            </a:extLst>
          </p:cNvPr>
          <p:cNvSpPr/>
          <p:nvPr userDrawn="1"/>
        </p:nvSpPr>
        <p:spPr>
          <a:xfrm>
            <a:off x="8642287" y="3108579"/>
            <a:ext cx="43643" cy="72083"/>
          </a:xfrm>
          <a:custGeom>
            <a:avLst/>
            <a:gdLst>
              <a:gd name="connsiteX0" fmla="*/ 10763 w 43643"/>
              <a:gd name="connsiteY0" fmla="*/ 68210 h 72083"/>
              <a:gd name="connsiteX1" fmla="*/ 37243 w 43643"/>
              <a:gd name="connsiteY1" fmla="*/ 4964 h 72083"/>
              <a:gd name="connsiteX2" fmla="*/ 2476 w 43643"/>
              <a:gd name="connsiteY2" fmla="*/ 4964 h 72083"/>
              <a:gd name="connsiteX3" fmla="*/ 0 w 43643"/>
              <a:gd name="connsiteY3" fmla="*/ 2583 h 72083"/>
              <a:gd name="connsiteX4" fmla="*/ 2476 w 43643"/>
              <a:gd name="connsiteY4" fmla="*/ 106 h 72083"/>
              <a:gd name="connsiteX5" fmla="*/ 40576 w 43643"/>
              <a:gd name="connsiteY5" fmla="*/ 106 h 72083"/>
              <a:gd name="connsiteX6" fmla="*/ 42196 w 43643"/>
              <a:gd name="connsiteY6" fmla="*/ 106 h 72083"/>
              <a:gd name="connsiteX7" fmla="*/ 43529 w 43643"/>
              <a:gd name="connsiteY7" fmla="*/ 1630 h 72083"/>
              <a:gd name="connsiteX8" fmla="*/ 43529 w 43643"/>
              <a:gd name="connsiteY8" fmla="*/ 2392 h 72083"/>
              <a:gd name="connsiteX9" fmla="*/ 43529 w 43643"/>
              <a:gd name="connsiteY9" fmla="*/ 3726 h 72083"/>
              <a:gd name="connsiteX10" fmla="*/ 15812 w 43643"/>
              <a:gd name="connsiteY10" fmla="*/ 70400 h 72083"/>
              <a:gd name="connsiteX11" fmla="*/ 13525 w 43643"/>
              <a:gd name="connsiteY11" fmla="*/ 72020 h 72083"/>
              <a:gd name="connsiteX12" fmla="*/ 12478 w 43643"/>
              <a:gd name="connsiteY12" fmla="*/ 72020 h 72083"/>
              <a:gd name="connsiteX13" fmla="*/ 10693 w 43643"/>
              <a:gd name="connsiteY13" fmla="*/ 68394 h 72083"/>
              <a:gd name="connsiteX14" fmla="*/ 10763 w 43643"/>
              <a:gd name="connsiteY14" fmla="*/ 68210 h 7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643" h="72083">
                <a:moveTo>
                  <a:pt x="10763" y="68210"/>
                </a:moveTo>
                <a:lnTo>
                  <a:pt x="37243" y="4964"/>
                </a:lnTo>
                <a:lnTo>
                  <a:pt x="2476" y="4964"/>
                </a:lnTo>
                <a:cubicBezTo>
                  <a:pt x="1145" y="4965"/>
                  <a:pt x="51" y="3913"/>
                  <a:pt x="0" y="2583"/>
                </a:cubicBezTo>
                <a:cubicBezTo>
                  <a:pt x="0" y="1215"/>
                  <a:pt x="1109" y="106"/>
                  <a:pt x="2476" y="106"/>
                </a:cubicBezTo>
                <a:lnTo>
                  <a:pt x="40576" y="106"/>
                </a:lnTo>
                <a:cubicBezTo>
                  <a:pt x="41107" y="-35"/>
                  <a:pt x="41665" y="-35"/>
                  <a:pt x="42196" y="106"/>
                </a:cubicBezTo>
                <a:cubicBezTo>
                  <a:pt x="42801" y="447"/>
                  <a:pt x="43271" y="985"/>
                  <a:pt x="43529" y="1630"/>
                </a:cubicBezTo>
                <a:cubicBezTo>
                  <a:pt x="43572" y="1882"/>
                  <a:pt x="43572" y="2140"/>
                  <a:pt x="43529" y="2392"/>
                </a:cubicBezTo>
                <a:cubicBezTo>
                  <a:pt x="43682" y="2823"/>
                  <a:pt x="43682" y="3294"/>
                  <a:pt x="43529" y="3726"/>
                </a:cubicBezTo>
                <a:lnTo>
                  <a:pt x="15812" y="70400"/>
                </a:lnTo>
                <a:cubicBezTo>
                  <a:pt x="15417" y="71329"/>
                  <a:pt x="14533" y="71956"/>
                  <a:pt x="13525" y="72020"/>
                </a:cubicBezTo>
                <a:cubicBezTo>
                  <a:pt x="13181" y="72104"/>
                  <a:pt x="12822" y="72104"/>
                  <a:pt x="12478" y="72020"/>
                </a:cubicBezTo>
                <a:cubicBezTo>
                  <a:pt x="10984" y="71511"/>
                  <a:pt x="10185" y="69888"/>
                  <a:pt x="10693" y="68394"/>
                </a:cubicBezTo>
                <a:cubicBezTo>
                  <a:pt x="10715" y="68332"/>
                  <a:pt x="10738" y="68270"/>
                  <a:pt x="10763" y="6821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99CB0BFE-3D11-2AB9-C914-1195870C85E2}"/>
              </a:ext>
            </a:extLst>
          </p:cNvPr>
          <p:cNvSpPr/>
          <p:nvPr userDrawn="1"/>
        </p:nvSpPr>
        <p:spPr>
          <a:xfrm>
            <a:off x="8700859" y="3108113"/>
            <a:ext cx="46494" cy="71785"/>
          </a:xfrm>
          <a:custGeom>
            <a:avLst/>
            <a:gdLst>
              <a:gd name="connsiteX0" fmla="*/ 23247 w 46494"/>
              <a:gd name="connsiteY0" fmla="*/ 0 h 71785"/>
              <a:gd name="connsiteX1" fmla="*/ 38268 w 46494"/>
              <a:gd name="connsiteY1" fmla="*/ 14888 h 71785"/>
              <a:gd name="connsiteX2" fmla="*/ 32105 w 46494"/>
              <a:gd name="connsiteY2" fmla="*/ 27051 h 71785"/>
              <a:gd name="connsiteX3" fmla="*/ 44734 w 46494"/>
              <a:gd name="connsiteY3" fmla="*/ 57396 h 71785"/>
              <a:gd name="connsiteX4" fmla="*/ 14389 w 46494"/>
              <a:gd name="connsiteY4" fmla="*/ 70025 h 71785"/>
              <a:gd name="connsiteX5" fmla="*/ 1760 w 46494"/>
              <a:gd name="connsiteY5" fmla="*/ 39680 h 71785"/>
              <a:gd name="connsiteX6" fmla="*/ 14389 w 46494"/>
              <a:gd name="connsiteY6" fmla="*/ 27051 h 71785"/>
              <a:gd name="connsiteX7" fmla="*/ 8388 w 46494"/>
              <a:gd name="connsiteY7" fmla="*/ 14955 h 71785"/>
              <a:gd name="connsiteX8" fmla="*/ 22960 w 46494"/>
              <a:gd name="connsiteY8" fmla="*/ 1 h 71785"/>
              <a:gd name="connsiteX9" fmla="*/ 23247 w 46494"/>
              <a:gd name="connsiteY9" fmla="*/ 0 h 71785"/>
              <a:gd name="connsiteX10" fmla="*/ 23247 w 46494"/>
              <a:gd name="connsiteY10" fmla="*/ 66675 h 71785"/>
              <a:gd name="connsiteX11" fmla="*/ 41535 w 46494"/>
              <a:gd name="connsiteY11" fmla="*/ 48197 h 71785"/>
              <a:gd name="connsiteX12" fmla="*/ 23057 w 46494"/>
              <a:gd name="connsiteY12" fmla="*/ 29909 h 71785"/>
              <a:gd name="connsiteX13" fmla="*/ 4769 w 46494"/>
              <a:gd name="connsiteY13" fmla="*/ 48292 h 71785"/>
              <a:gd name="connsiteX14" fmla="*/ 22767 w 46494"/>
              <a:gd name="connsiteY14" fmla="*/ 67053 h 71785"/>
              <a:gd name="connsiteX15" fmla="*/ 23247 w 46494"/>
              <a:gd name="connsiteY15" fmla="*/ 67056 h 71785"/>
              <a:gd name="connsiteX16" fmla="*/ 23247 w 46494"/>
              <a:gd name="connsiteY16" fmla="*/ 24765 h 71785"/>
              <a:gd name="connsiteX17" fmla="*/ 33249 w 46494"/>
              <a:gd name="connsiteY17" fmla="*/ 14478 h 71785"/>
              <a:gd name="connsiteX18" fmla="*/ 23741 w 46494"/>
              <a:gd name="connsiteY18" fmla="*/ 4936 h 71785"/>
              <a:gd name="connsiteX19" fmla="*/ 23152 w 46494"/>
              <a:gd name="connsiteY19" fmla="*/ 4953 h 71785"/>
              <a:gd name="connsiteX20" fmla="*/ 13615 w 46494"/>
              <a:gd name="connsiteY20" fmla="*/ 14467 h 71785"/>
              <a:gd name="connsiteX21" fmla="*/ 13627 w 46494"/>
              <a:gd name="connsiteY21" fmla="*/ 14955 h 71785"/>
              <a:gd name="connsiteX22" fmla="*/ 23247 w 46494"/>
              <a:gd name="connsiteY22" fmla="*/ 25147 h 71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6494" h="71785">
                <a:moveTo>
                  <a:pt x="23247" y="0"/>
                </a:moveTo>
                <a:cubicBezTo>
                  <a:pt x="31506" y="-36"/>
                  <a:pt x="38231" y="6629"/>
                  <a:pt x="38268" y="14888"/>
                </a:cubicBezTo>
                <a:cubicBezTo>
                  <a:pt x="38289" y="19698"/>
                  <a:pt x="35996" y="24224"/>
                  <a:pt x="32105" y="27051"/>
                </a:cubicBezTo>
                <a:cubicBezTo>
                  <a:pt x="43972" y="31944"/>
                  <a:pt x="49626" y="45529"/>
                  <a:pt x="44734" y="57396"/>
                </a:cubicBezTo>
                <a:cubicBezTo>
                  <a:pt x="39842" y="69263"/>
                  <a:pt x="26256" y="74917"/>
                  <a:pt x="14389" y="70025"/>
                </a:cubicBezTo>
                <a:cubicBezTo>
                  <a:pt x="2522" y="65132"/>
                  <a:pt x="-3132" y="51547"/>
                  <a:pt x="1760" y="39680"/>
                </a:cubicBezTo>
                <a:cubicBezTo>
                  <a:pt x="4120" y="33956"/>
                  <a:pt x="8665" y="29411"/>
                  <a:pt x="14389" y="27051"/>
                </a:cubicBezTo>
                <a:cubicBezTo>
                  <a:pt x="10590" y="24193"/>
                  <a:pt x="8366" y="19708"/>
                  <a:pt x="8388" y="14955"/>
                </a:cubicBezTo>
                <a:cubicBezTo>
                  <a:pt x="8283" y="6801"/>
                  <a:pt x="14807" y="107"/>
                  <a:pt x="22960" y="1"/>
                </a:cubicBezTo>
                <a:cubicBezTo>
                  <a:pt x="23056" y="0"/>
                  <a:pt x="23151" y="0"/>
                  <a:pt x="23247" y="0"/>
                </a:cubicBezTo>
                <a:close/>
                <a:moveTo>
                  <a:pt x="23247" y="66675"/>
                </a:moveTo>
                <a:cubicBezTo>
                  <a:pt x="33400" y="66623"/>
                  <a:pt x="41588" y="58350"/>
                  <a:pt x="41535" y="48197"/>
                </a:cubicBezTo>
                <a:cubicBezTo>
                  <a:pt x="41482" y="38044"/>
                  <a:pt x="33209" y="29857"/>
                  <a:pt x="23057" y="29909"/>
                </a:cubicBezTo>
                <a:cubicBezTo>
                  <a:pt x="12941" y="29962"/>
                  <a:pt x="4769" y="38177"/>
                  <a:pt x="4769" y="48292"/>
                </a:cubicBezTo>
                <a:cubicBezTo>
                  <a:pt x="4558" y="58443"/>
                  <a:pt x="12616" y="66842"/>
                  <a:pt x="22767" y="67053"/>
                </a:cubicBezTo>
                <a:cubicBezTo>
                  <a:pt x="22927" y="67056"/>
                  <a:pt x="23087" y="67057"/>
                  <a:pt x="23247" y="67056"/>
                </a:cubicBezTo>
                <a:close/>
                <a:moveTo>
                  <a:pt x="23247" y="24765"/>
                </a:moveTo>
                <a:cubicBezTo>
                  <a:pt x="28817" y="24611"/>
                  <a:pt x="33251" y="20050"/>
                  <a:pt x="33249" y="14478"/>
                </a:cubicBezTo>
                <a:cubicBezTo>
                  <a:pt x="33258" y="9218"/>
                  <a:pt x="29001" y="4946"/>
                  <a:pt x="23741" y="4936"/>
                </a:cubicBezTo>
                <a:cubicBezTo>
                  <a:pt x="23544" y="4936"/>
                  <a:pt x="23348" y="4942"/>
                  <a:pt x="23152" y="4953"/>
                </a:cubicBezTo>
                <a:cubicBezTo>
                  <a:pt x="17891" y="4947"/>
                  <a:pt x="13622" y="9206"/>
                  <a:pt x="13615" y="14467"/>
                </a:cubicBezTo>
                <a:cubicBezTo>
                  <a:pt x="13615" y="14629"/>
                  <a:pt x="13619" y="14792"/>
                  <a:pt x="13627" y="14955"/>
                </a:cubicBezTo>
                <a:cubicBezTo>
                  <a:pt x="13618" y="20368"/>
                  <a:pt x="17843" y="24843"/>
                  <a:pt x="23247" y="25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C9749D26-BE49-04F3-B23A-5C0FCF2ED5C5}"/>
              </a:ext>
            </a:extLst>
          </p:cNvPr>
          <p:cNvSpPr/>
          <p:nvPr userDrawn="1"/>
        </p:nvSpPr>
        <p:spPr>
          <a:xfrm>
            <a:off x="8828310" y="3107161"/>
            <a:ext cx="47347" cy="72296"/>
          </a:xfrm>
          <a:custGeom>
            <a:avLst/>
            <a:gdLst>
              <a:gd name="connsiteX0" fmla="*/ 23622 w 47347"/>
              <a:gd name="connsiteY0" fmla="*/ 667 h 72296"/>
              <a:gd name="connsiteX1" fmla="*/ 47339 w 47347"/>
              <a:gd name="connsiteY1" fmla="*/ 21526 h 72296"/>
              <a:gd name="connsiteX2" fmla="*/ 47339 w 47347"/>
              <a:gd name="connsiteY2" fmla="*/ 22098 h 72296"/>
              <a:gd name="connsiteX3" fmla="*/ 47339 w 47347"/>
              <a:gd name="connsiteY3" fmla="*/ 28194 h 72296"/>
              <a:gd name="connsiteX4" fmla="*/ 40577 w 47347"/>
              <a:gd name="connsiteY4" fmla="*/ 56769 h 72296"/>
              <a:gd name="connsiteX5" fmla="*/ 15812 w 47347"/>
              <a:gd name="connsiteY5" fmla="*/ 72295 h 72296"/>
              <a:gd name="connsiteX6" fmla="*/ 15812 w 47347"/>
              <a:gd name="connsiteY6" fmla="*/ 72295 h 72296"/>
              <a:gd name="connsiteX7" fmla="*/ 13240 w 47347"/>
              <a:gd name="connsiteY7" fmla="*/ 69917 h 72296"/>
              <a:gd name="connsiteX8" fmla="*/ 13240 w 47347"/>
              <a:gd name="connsiteY8" fmla="*/ 69913 h 72296"/>
              <a:gd name="connsiteX9" fmla="*/ 15621 w 47347"/>
              <a:gd name="connsiteY9" fmla="*/ 67246 h 72296"/>
              <a:gd name="connsiteX10" fmla="*/ 36576 w 47347"/>
              <a:gd name="connsiteY10" fmla="*/ 54102 h 72296"/>
              <a:gd name="connsiteX11" fmla="*/ 41720 w 47347"/>
              <a:gd name="connsiteY11" fmla="*/ 39719 h 72296"/>
              <a:gd name="connsiteX12" fmla="*/ 23813 w 47347"/>
              <a:gd name="connsiteY12" fmla="*/ 47625 h 72296"/>
              <a:gd name="connsiteX13" fmla="*/ 0 w 47347"/>
              <a:gd name="connsiteY13" fmla="*/ 23813 h 72296"/>
              <a:gd name="connsiteX14" fmla="*/ 23813 w 47347"/>
              <a:gd name="connsiteY14" fmla="*/ 0 h 72296"/>
              <a:gd name="connsiteX15" fmla="*/ 42672 w 47347"/>
              <a:gd name="connsiteY15" fmla="*/ 24193 h 72296"/>
              <a:gd name="connsiteX16" fmla="*/ 23622 w 47347"/>
              <a:gd name="connsiteY16" fmla="*/ 5143 h 72296"/>
              <a:gd name="connsiteX17" fmla="*/ 4572 w 47347"/>
              <a:gd name="connsiteY17" fmla="*/ 24193 h 72296"/>
              <a:gd name="connsiteX18" fmla="*/ 23622 w 47347"/>
              <a:gd name="connsiteY18" fmla="*/ 43243 h 72296"/>
              <a:gd name="connsiteX19" fmla="*/ 42482 w 47347"/>
              <a:gd name="connsiteY19" fmla="*/ 24670 h 7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347" h="72296">
                <a:moveTo>
                  <a:pt x="23622" y="667"/>
                </a:moveTo>
                <a:cubicBezTo>
                  <a:pt x="35698" y="535"/>
                  <a:pt x="45928" y="9533"/>
                  <a:pt x="47339" y="21526"/>
                </a:cubicBezTo>
                <a:lnTo>
                  <a:pt x="47339" y="22098"/>
                </a:lnTo>
                <a:cubicBezTo>
                  <a:pt x="47339" y="24003"/>
                  <a:pt x="47339" y="26098"/>
                  <a:pt x="47339" y="28194"/>
                </a:cubicBezTo>
                <a:cubicBezTo>
                  <a:pt x="47507" y="38134"/>
                  <a:pt x="45182" y="47958"/>
                  <a:pt x="40577" y="56769"/>
                </a:cubicBezTo>
                <a:cubicBezTo>
                  <a:pt x="35599" y="65913"/>
                  <a:pt x="26211" y="71799"/>
                  <a:pt x="15812" y="72295"/>
                </a:cubicBezTo>
                <a:lnTo>
                  <a:pt x="15812" y="72295"/>
                </a:lnTo>
                <a:cubicBezTo>
                  <a:pt x="14445" y="72348"/>
                  <a:pt x="13294" y="71284"/>
                  <a:pt x="13240" y="69917"/>
                </a:cubicBezTo>
                <a:cubicBezTo>
                  <a:pt x="13240" y="69916"/>
                  <a:pt x="13240" y="69915"/>
                  <a:pt x="13240" y="69913"/>
                </a:cubicBezTo>
                <a:cubicBezTo>
                  <a:pt x="13185" y="68528"/>
                  <a:pt x="14238" y="67348"/>
                  <a:pt x="15621" y="67246"/>
                </a:cubicBezTo>
                <a:cubicBezTo>
                  <a:pt x="24469" y="66976"/>
                  <a:pt x="32481" y="61950"/>
                  <a:pt x="36576" y="54102"/>
                </a:cubicBezTo>
                <a:cubicBezTo>
                  <a:pt x="39090" y="49632"/>
                  <a:pt x="40829" y="44769"/>
                  <a:pt x="41720" y="39719"/>
                </a:cubicBezTo>
                <a:cubicBezTo>
                  <a:pt x="37198" y="44851"/>
                  <a:pt x="30652" y="47741"/>
                  <a:pt x="23813" y="47625"/>
                </a:cubicBezTo>
                <a:cubicBezTo>
                  <a:pt x="10661" y="47625"/>
                  <a:pt x="0" y="36964"/>
                  <a:pt x="0" y="23813"/>
                </a:cubicBezTo>
                <a:cubicBezTo>
                  <a:pt x="0" y="10661"/>
                  <a:pt x="10661" y="0"/>
                  <a:pt x="23813" y="0"/>
                </a:cubicBezTo>
                <a:close/>
                <a:moveTo>
                  <a:pt x="42672" y="24193"/>
                </a:moveTo>
                <a:cubicBezTo>
                  <a:pt x="42672" y="13672"/>
                  <a:pt x="34143" y="5143"/>
                  <a:pt x="23622" y="5143"/>
                </a:cubicBezTo>
                <a:cubicBezTo>
                  <a:pt x="13101" y="5143"/>
                  <a:pt x="4572" y="13672"/>
                  <a:pt x="4572" y="24193"/>
                </a:cubicBezTo>
                <a:cubicBezTo>
                  <a:pt x="4572" y="34714"/>
                  <a:pt x="13101" y="43243"/>
                  <a:pt x="23622" y="43243"/>
                </a:cubicBezTo>
                <a:cubicBezTo>
                  <a:pt x="33886" y="43144"/>
                  <a:pt x="42225" y="34931"/>
                  <a:pt x="42482" y="2467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ABA74784-5459-DD61-2310-3963994BA0A4}"/>
              </a:ext>
            </a:extLst>
          </p:cNvPr>
          <p:cNvSpPr/>
          <p:nvPr userDrawn="1"/>
        </p:nvSpPr>
        <p:spPr>
          <a:xfrm>
            <a:off x="8894113" y="3107669"/>
            <a:ext cx="49929" cy="72055"/>
          </a:xfrm>
          <a:custGeom>
            <a:avLst/>
            <a:gdLst>
              <a:gd name="connsiteX0" fmla="*/ 15 w 49929"/>
              <a:gd name="connsiteY0" fmla="*/ 35973 h 72055"/>
              <a:gd name="connsiteX1" fmla="*/ 6873 w 49929"/>
              <a:gd name="connsiteY1" fmla="*/ 10827 h 72055"/>
              <a:gd name="connsiteX2" fmla="*/ 34435 w 49929"/>
              <a:gd name="connsiteY2" fmla="*/ 2385 h 72055"/>
              <a:gd name="connsiteX3" fmla="*/ 42877 w 49929"/>
              <a:gd name="connsiteY3" fmla="*/ 10827 h 72055"/>
              <a:gd name="connsiteX4" fmla="*/ 49926 w 49929"/>
              <a:gd name="connsiteY4" fmla="*/ 35973 h 72055"/>
              <a:gd name="connsiteX5" fmla="*/ 42972 w 49929"/>
              <a:gd name="connsiteY5" fmla="*/ 61119 h 72055"/>
              <a:gd name="connsiteX6" fmla="*/ 15614 w 49929"/>
              <a:gd name="connsiteY6" fmla="*/ 69765 h 72055"/>
              <a:gd name="connsiteX7" fmla="*/ 6968 w 49929"/>
              <a:gd name="connsiteY7" fmla="*/ 61119 h 72055"/>
              <a:gd name="connsiteX8" fmla="*/ 15 w 49929"/>
              <a:gd name="connsiteY8" fmla="*/ 35973 h 72055"/>
              <a:gd name="connsiteX9" fmla="*/ 5063 w 49929"/>
              <a:gd name="connsiteY9" fmla="*/ 35973 h 72055"/>
              <a:gd name="connsiteX10" fmla="*/ 11159 w 49929"/>
              <a:gd name="connsiteY10" fmla="*/ 58261 h 72055"/>
              <a:gd name="connsiteX11" fmla="*/ 24970 w 49929"/>
              <a:gd name="connsiteY11" fmla="*/ 66929 h 72055"/>
              <a:gd name="connsiteX12" fmla="*/ 38781 w 49929"/>
              <a:gd name="connsiteY12" fmla="*/ 58261 h 72055"/>
              <a:gd name="connsiteX13" fmla="*/ 44877 w 49929"/>
              <a:gd name="connsiteY13" fmla="*/ 35878 h 72055"/>
              <a:gd name="connsiteX14" fmla="*/ 38591 w 49929"/>
              <a:gd name="connsiteY14" fmla="*/ 13589 h 72055"/>
              <a:gd name="connsiteX15" fmla="*/ 24779 w 49929"/>
              <a:gd name="connsiteY15" fmla="*/ 5017 h 72055"/>
              <a:gd name="connsiteX16" fmla="*/ 11063 w 49929"/>
              <a:gd name="connsiteY16" fmla="*/ 13684 h 72055"/>
              <a:gd name="connsiteX17" fmla="*/ 5063 w 49929"/>
              <a:gd name="connsiteY17" fmla="*/ 35973 h 7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9929" h="72055">
                <a:moveTo>
                  <a:pt x="15" y="35973"/>
                </a:moveTo>
                <a:cubicBezTo>
                  <a:pt x="-210" y="27100"/>
                  <a:pt x="2175" y="18357"/>
                  <a:pt x="6873" y="10827"/>
                </a:cubicBezTo>
                <a:cubicBezTo>
                  <a:pt x="12153" y="885"/>
                  <a:pt x="24493" y="-2895"/>
                  <a:pt x="34435" y="2385"/>
                </a:cubicBezTo>
                <a:cubicBezTo>
                  <a:pt x="38029" y="4294"/>
                  <a:pt x="40969" y="7234"/>
                  <a:pt x="42877" y="10827"/>
                </a:cubicBezTo>
                <a:cubicBezTo>
                  <a:pt x="47524" y="18388"/>
                  <a:pt x="49965" y="27098"/>
                  <a:pt x="49926" y="35973"/>
                </a:cubicBezTo>
                <a:cubicBezTo>
                  <a:pt x="50045" y="44846"/>
                  <a:pt x="47633" y="53568"/>
                  <a:pt x="42972" y="61119"/>
                </a:cubicBezTo>
                <a:cubicBezTo>
                  <a:pt x="37805" y="71061"/>
                  <a:pt x="25557" y="74932"/>
                  <a:pt x="15614" y="69765"/>
                </a:cubicBezTo>
                <a:cubicBezTo>
                  <a:pt x="11912" y="67841"/>
                  <a:pt x="8892" y="64822"/>
                  <a:pt x="6968" y="61119"/>
                </a:cubicBezTo>
                <a:cubicBezTo>
                  <a:pt x="2210" y="53611"/>
                  <a:pt x="-210" y="44859"/>
                  <a:pt x="15" y="35973"/>
                </a:cubicBezTo>
                <a:close/>
                <a:moveTo>
                  <a:pt x="5063" y="35973"/>
                </a:moveTo>
                <a:cubicBezTo>
                  <a:pt x="4886" y="43837"/>
                  <a:pt x="7004" y="51582"/>
                  <a:pt x="11159" y="58261"/>
                </a:cubicBezTo>
                <a:cubicBezTo>
                  <a:pt x="14044" y="63259"/>
                  <a:pt x="19215" y="66504"/>
                  <a:pt x="24970" y="66929"/>
                </a:cubicBezTo>
                <a:cubicBezTo>
                  <a:pt x="30704" y="66441"/>
                  <a:pt x="35848" y="63212"/>
                  <a:pt x="38781" y="58261"/>
                </a:cubicBezTo>
                <a:cubicBezTo>
                  <a:pt x="42879" y="51522"/>
                  <a:pt x="44992" y="43764"/>
                  <a:pt x="44877" y="35878"/>
                </a:cubicBezTo>
                <a:cubicBezTo>
                  <a:pt x="44991" y="27995"/>
                  <a:pt x="42807" y="20250"/>
                  <a:pt x="38591" y="13589"/>
                </a:cubicBezTo>
                <a:cubicBezTo>
                  <a:pt x="35733" y="8580"/>
                  <a:pt x="30537" y="5354"/>
                  <a:pt x="24779" y="5017"/>
                </a:cubicBezTo>
                <a:cubicBezTo>
                  <a:pt x="19021" y="5354"/>
                  <a:pt x="13840" y="8628"/>
                  <a:pt x="11063" y="13684"/>
                </a:cubicBezTo>
                <a:cubicBezTo>
                  <a:pt x="6943" y="20374"/>
                  <a:pt x="4858" y="28119"/>
                  <a:pt x="5063" y="3597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7D9CBA1C-80F5-8547-A71D-D5242760CBB7}"/>
              </a:ext>
            </a:extLst>
          </p:cNvPr>
          <p:cNvSpPr/>
          <p:nvPr userDrawn="1"/>
        </p:nvSpPr>
        <p:spPr>
          <a:xfrm>
            <a:off x="8963260" y="3107782"/>
            <a:ext cx="18732" cy="71673"/>
          </a:xfrm>
          <a:custGeom>
            <a:avLst/>
            <a:gdLst>
              <a:gd name="connsiteX0" fmla="*/ 13926 w 18732"/>
              <a:gd name="connsiteY0" fmla="*/ 6999 h 71673"/>
              <a:gd name="connsiteX1" fmla="*/ 3734 w 18732"/>
              <a:gd name="connsiteY1" fmla="*/ 12999 h 71673"/>
              <a:gd name="connsiteX2" fmla="*/ 556 w 18732"/>
              <a:gd name="connsiteY2" fmla="*/ 12406 h 71673"/>
              <a:gd name="connsiteX3" fmla="*/ 400 w 18732"/>
              <a:gd name="connsiteY3" fmla="*/ 12142 h 71673"/>
              <a:gd name="connsiteX4" fmla="*/ 994 w 18732"/>
              <a:gd name="connsiteY4" fmla="*/ 8964 h 71673"/>
              <a:gd name="connsiteX5" fmla="*/ 1258 w 18732"/>
              <a:gd name="connsiteY5" fmla="*/ 8808 h 71673"/>
              <a:gd name="connsiteX6" fmla="*/ 15164 w 18732"/>
              <a:gd name="connsiteY6" fmla="*/ 331 h 71673"/>
              <a:gd name="connsiteX7" fmla="*/ 18593 w 18732"/>
              <a:gd name="connsiteY7" fmla="*/ 1188 h 71673"/>
              <a:gd name="connsiteX8" fmla="*/ 18593 w 18732"/>
              <a:gd name="connsiteY8" fmla="*/ 3093 h 71673"/>
              <a:gd name="connsiteX9" fmla="*/ 18593 w 18732"/>
              <a:gd name="connsiteY9" fmla="*/ 69197 h 71673"/>
              <a:gd name="connsiteX10" fmla="*/ 16117 w 18732"/>
              <a:gd name="connsiteY10" fmla="*/ 71673 h 71673"/>
              <a:gd name="connsiteX11" fmla="*/ 13640 w 18732"/>
              <a:gd name="connsiteY11" fmla="*/ 69197 h 71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732" h="71673">
                <a:moveTo>
                  <a:pt x="13926" y="6999"/>
                </a:moveTo>
                <a:lnTo>
                  <a:pt x="3734" y="12999"/>
                </a:lnTo>
                <a:cubicBezTo>
                  <a:pt x="2693" y="13713"/>
                  <a:pt x="1270" y="13447"/>
                  <a:pt x="556" y="12406"/>
                </a:cubicBezTo>
                <a:cubicBezTo>
                  <a:pt x="498" y="12321"/>
                  <a:pt x="446" y="12233"/>
                  <a:pt x="400" y="12142"/>
                </a:cubicBezTo>
                <a:cubicBezTo>
                  <a:pt x="-313" y="11100"/>
                  <a:pt x="-47" y="9678"/>
                  <a:pt x="994" y="8964"/>
                </a:cubicBezTo>
                <a:cubicBezTo>
                  <a:pt x="1078" y="8906"/>
                  <a:pt x="1166" y="8854"/>
                  <a:pt x="1258" y="8808"/>
                </a:cubicBezTo>
                <a:lnTo>
                  <a:pt x="15164" y="331"/>
                </a:lnTo>
                <a:cubicBezTo>
                  <a:pt x="16354" y="-339"/>
                  <a:pt x="17859" y="38"/>
                  <a:pt x="18593" y="1188"/>
                </a:cubicBezTo>
                <a:cubicBezTo>
                  <a:pt x="18779" y="1810"/>
                  <a:pt x="18779" y="2472"/>
                  <a:pt x="18593" y="3093"/>
                </a:cubicBezTo>
                <a:lnTo>
                  <a:pt x="18593" y="69197"/>
                </a:lnTo>
                <a:cubicBezTo>
                  <a:pt x="18593" y="70565"/>
                  <a:pt x="17484" y="71673"/>
                  <a:pt x="16117" y="71673"/>
                </a:cubicBezTo>
                <a:cubicBezTo>
                  <a:pt x="14749" y="71673"/>
                  <a:pt x="13640" y="70564"/>
                  <a:pt x="13640" y="6919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DAA83AC7-897A-87EC-D14A-3A919B173BF1}"/>
              </a:ext>
            </a:extLst>
          </p:cNvPr>
          <p:cNvSpPr/>
          <p:nvPr userDrawn="1"/>
        </p:nvSpPr>
        <p:spPr>
          <a:xfrm>
            <a:off x="8999531" y="3107446"/>
            <a:ext cx="45284" cy="72018"/>
          </a:xfrm>
          <a:custGeom>
            <a:avLst/>
            <a:gdLst>
              <a:gd name="connsiteX0" fmla="*/ 800 w 45284"/>
              <a:gd name="connsiteY0" fmla="*/ 67533 h 72018"/>
              <a:gd name="connsiteX1" fmla="*/ 34329 w 45284"/>
              <a:gd name="connsiteY1" fmla="*/ 37148 h 72018"/>
              <a:gd name="connsiteX2" fmla="*/ 40520 w 45284"/>
              <a:gd name="connsiteY2" fmla="*/ 23337 h 72018"/>
              <a:gd name="connsiteX3" fmla="*/ 35662 w 45284"/>
              <a:gd name="connsiteY3" fmla="*/ 10955 h 72018"/>
              <a:gd name="connsiteX4" fmla="*/ 9373 w 45284"/>
              <a:gd name="connsiteY4" fmla="*/ 9716 h 72018"/>
              <a:gd name="connsiteX5" fmla="*/ 5944 w 45284"/>
              <a:gd name="connsiteY5" fmla="*/ 12955 h 72018"/>
              <a:gd name="connsiteX6" fmla="*/ 2420 w 45284"/>
              <a:gd name="connsiteY6" fmla="*/ 12955 h 72018"/>
              <a:gd name="connsiteX7" fmla="*/ 2259 w 45284"/>
              <a:gd name="connsiteY7" fmla="*/ 9591 h 72018"/>
              <a:gd name="connsiteX8" fmla="*/ 2420 w 45284"/>
              <a:gd name="connsiteY8" fmla="*/ 9431 h 72018"/>
              <a:gd name="connsiteX9" fmla="*/ 5944 w 45284"/>
              <a:gd name="connsiteY9" fmla="*/ 6097 h 72018"/>
              <a:gd name="connsiteX10" fmla="*/ 21851 w 45284"/>
              <a:gd name="connsiteY10" fmla="*/ 1 h 72018"/>
              <a:gd name="connsiteX11" fmla="*/ 39091 w 45284"/>
              <a:gd name="connsiteY11" fmla="*/ 7716 h 72018"/>
              <a:gd name="connsiteX12" fmla="*/ 45282 w 45284"/>
              <a:gd name="connsiteY12" fmla="*/ 23432 h 72018"/>
              <a:gd name="connsiteX13" fmla="*/ 37662 w 45284"/>
              <a:gd name="connsiteY13" fmla="*/ 40863 h 72018"/>
              <a:gd name="connsiteX14" fmla="*/ 9087 w 45284"/>
              <a:gd name="connsiteY14" fmla="*/ 66962 h 72018"/>
              <a:gd name="connsiteX15" fmla="*/ 43187 w 45284"/>
              <a:gd name="connsiteY15" fmla="*/ 66962 h 72018"/>
              <a:gd name="connsiteX16" fmla="*/ 45218 w 45284"/>
              <a:gd name="connsiteY16" fmla="*/ 69978 h 72018"/>
              <a:gd name="connsiteX17" fmla="*/ 43187 w 45284"/>
              <a:gd name="connsiteY17" fmla="*/ 72010 h 72018"/>
              <a:gd name="connsiteX18" fmla="*/ 2705 w 45284"/>
              <a:gd name="connsiteY18" fmla="*/ 72010 h 72018"/>
              <a:gd name="connsiteX19" fmla="*/ 800 w 45284"/>
              <a:gd name="connsiteY19" fmla="*/ 71343 h 72018"/>
              <a:gd name="connsiteX20" fmla="*/ 762 w 45284"/>
              <a:gd name="connsiteY20" fmla="*/ 67571 h 72018"/>
              <a:gd name="connsiteX21" fmla="*/ 800 w 45284"/>
              <a:gd name="connsiteY21" fmla="*/ 67533 h 7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284" h="72018">
                <a:moveTo>
                  <a:pt x="800" y="67533"/>
                </a:moveTo>
                <a:lnTo>
                  <a:pt x="34329" y="37148"/>
                </a:lnTo>
                <a:cubicBezTo>
                  <a:pt x="38211" y="33597"/>
                  <a:pt x="40452" y="28598"/>
                  <a:pt x="40520" y="23337"/>
                </a:cubicBezTo>
                <a:cubicBezTo>
                  <a:pt x="40441" y="18760"/>
                  <a:pt x="38716" y="14364"/>
                  <a:pt x="35662" y="10955"/>
                </a:cubicBezTo>
                <a:cubicBezTo>
                  <a:pt x="28638" y="3582"/>
                  <a:pt x="17059" y="3037"/>
                  <a:pt x="9373" y="9716"/>
                </a:cubicBezTo>
                <a:lnTo>
                  <a:pt x="5944" y="12955"/>
                </a:lnTo>
                <a:cubicBezTo>
                  <a:pt x="4954" y="13886"/>
                  <a:pt x="3410" y="13886"/>
                  <a:pt x="2420" y="12955"/>
                </a:cubicBezTo>
                <a:cubicBezTo>
                  <a:pt x="1447" y="12070"/>
                  <a:pt x="1375" y="10564"/>
                  <a:pt x="2259" y="9591"/>
                </a:cubicBezTo>
                <a:cubicBezTo>
                  <a:pt x="2310" y="9535"/>
                  <a:pt x="2364" y="9482"/>
                  <a:pt x="2420" y="9431"/>
                </a:cubicBezTo>
                <a:lnTo>
                  <a:pt x="5944" y="6097"/>
                </a:lnTo>
                <a:cubicBezTo>
                  <a:pt x="10318" y="2181"/>
                  <a:pt x="15980" y="11"/>
                  <a:pt x="21851" y="1"/>
                </a:cubicBezTo>
                <a:cubicBezTo>
                  <a:pt x="28446" y="-58"/>
                  <a:pt x="34740" y="2759"/>
                  <a:pt x="39091" y="7716"/>
                </a:cubicBezTo>
                <a:cubicBezTo>
                  <a:pt x="43128" y="11945"/>
                  <a:pt x="45350" y="17586"/>
                  <a:pt x="45282" y="23432"/>
                </a:cubicBezTo>
                <a:cubicBezTo>
                  <a:pt x="45370" y="30069"/>
                  <a:pt x="42593" y="36421"/>
                  <a:pt x="37662" y="40863"/>
                </a:cubicBezTo>
                <a:lnTo>
                  <a:pt x="9087" y="66962"/>
                </a:lnTo>
                <a:lnTo>
                  <a:pt x="43187" y="66962"/>
                </a:lnTo>
                <a:cubicBezTo>
                  <a:pt x="44581" y="67234"/>
                  <a:pt x="45490" y="68584"/>
                  <a:pt x="45218" y="69978"/>
                </a:cubicBezTo>
                <a:cubicBezTo>
                  <a:pt x="45018" y="71006"/>
                  <a:pt x="44214" y="71809"/>
                  <a:pt x="43187" y="72010"/>
                </a:cubicBezTo>
                <a:lnTo>
                  <a:pt x="2705" y="72010"/>
                </a:lnTo>
                <a:cubicBezTo>
                  <a:pt x="2005" y="72068"/>
                  <a:pt x="1312" y="71826"/>
                  <a:pt x="800" y="71343"/>
                </a:cubicBezTo>
                <a:cubicBezTo>
                  <a:pt x="-252" y="70312"/>
                  <a:pt x="-269" y="68624"/>
                  <a:pt x="762" y="67571"/>
                </a:cubicBezTo>
                <a:cubicBezTo>
                  <a:pt x="775" y="67559"/>
                  <a:pt x="788" y="67546"/>
                  <a:pt x="800" y="6753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D47BEBC4-8894-D1DF-5D0D-6E38DC9166C4}"/>
              </a:ext>
            </a:extLst>
          </p:cNvPr>
          <p:cNvSpPr/>
          <p:nvPr userDrawn="1"/>
        </p:nvSpPr>
        <p:spPr>
          <a:xfrm>
            <a:off x="9123758" y="3106968"/>
            <a:ext cx="42473" cy="71917"/>
          </a:xfrm>
          <a:custGeom>
            <a:avLst/>
            <a:gdLst>
              <a:gd name="connsiteX0" fmla="*/ 41928 w 42473"/>
              <a:gd name="connsiteY0" fmla="*/ 4574 h 71917"/>
              <a:gd name="connsiteX1" fmla="*/ 22878 w 42473"/>
              <a:gd name="connsiteY1" fmla="*/ 23624 h 71917"/>
              <a:gd name="connsiteX2" fmla="*/ 41964 w 42473"/>
              <a:gd name="connsiteY2" fmla="*/ 52183 h 71917"/>
              <a:gd name="connsiteX3" fmla="*/ 35260 w 42473"/>
              <a:gd name="connsiteY3" fmla="*/ 64677 h 71917"/>
              <a:gd name="connsiteX4" fmla="*/ 17925 w 42473"/>
              <a:gd name="connsiteY4" fmla="*/ 71916 h 71917"/>
              <a:gd name="connsiteX5" fmla="*/ 780 w 42473"/>
              <a:gd name="connsiteY5" fmla="*/ 64772 h 71917"/>
              <a:gd name="connsiteX6" fmla="*/ 619 w 42473"/>
              <a:gd name="connsiteY6" fmla="*/ 61409 h 71917"/>
              <a:gd name="connsiteX7" fmla="*/ 780 w 42473"/>
              <a:gd name="connsiteY7" fmla="*/ 61248 h 71917"/>
              <a:gd name="connsiteX8" fmla="*/ 4399 w 42473"/>
              <a:gd name="connsiteY8" fmla="*/ 61248 h 71917"/>
              <a:gd name="connsiteX9" fmla="*/ 17925 w 42473"/>
              <a:gd name="connsiteY9" fmla="*/ 66773 h 71917"/>
              <a:gd name="connsiteX10" fmla="*/ 31641 w 42473"/>
              <a:gd name="connsiteY10" fmla="*/ 61248 h 71917"/>
              <a:gd name="connsiteX11" fmla="*/ 37260 w 42473"/>
              <a:gd name="connsiteY11" fmla="*/ 47532 h 71917"/>
              <a:gd name="connsiteX12" fmla="*/ 31545 w 42473"/>
              <a:gd name="connsiteY12" fmla="*/ 34007 h 71917"/>
              <a:gd name="connsiteX13" fmla="*/ 17925 w 42473"/>
              <a:gd name="connsiteY13" fmla="*/ 28387 h 71917"/>
              <a:gd name="connsiteX14" fmla="*/ 15924 w 42473"/>
              <a:gd name="connsiteY14" fmla="*/ 27339 h 71917"/>
              <a:gd name="connsiteX15" fmla="*/ 15925 w 42473"/>
              <a:gd name="connsiteY15" fmla="*/ 27339 h 71917"/>
              <a:gd name="connsiteX16" fmla="*/ 15846 w 42473"/>
              <a:gd name="connsiteY16" fmla="*/ 23703 h 71917"/>
              <a:gd name="connsiteX17" fmla="*/ 15925 w 42473"/>
              <a:gd name="connsiteY17" fmla="*/ 23624 h 71917"/>
              <a:gd name="connsiteX18" fmla="*/ 33736 w 42473"/>
              <a:gd name="connsiteY18" fmla="*/ 5146 h 71917"/>
              <a:gd name="connsiteX19" fmla="*/ 6209 w 42473"/>
              <a:gd name="connsiteY19" fmla="*/ 5146 h 71917"/>
              <a:gd name="connsiteX20" fmla="*/ 3637 w 42473"/>
              <a:gd name="connsiteY20" fmla="*/ 2768 h 71917"/>
              <a:gd name="connsiteX21" fmla="*/ 3637 w 42473"/>
              <a:gd name="connsiteY21" fmla="*/ 2574 h 71917"/>
              <a:gd name="connsiteX22" fmla="*/ 5818 w 42473"/>
              <a:gd name="connsiteY22" fmla="*/ 8 h 71917"/>
              <a:gd name="connsiteX23" fmla="*/ 6114 w 42473"/>
              <a:gd name="connsiteY23" fmla="*/ 2 h 71917"/>
              <a:gd name="connsiteX24" fmla="*/ 39737 w 42473"/>
              <a:gd name="connsiteY24" fmla="*/ 2 h 71917"/>
              <a:gd name="connsiteX25" fmla="*/ 42404 w 42473"/>
              <a:gd name="connsiteY25" fmla="*/ 2574 h 71917"/>
              <a:gd name="connsiteX26" fmla="*/ 42404 w 42473"/>
              <a:gd name="connsiteY26" fmla="*/ 3717 h 71917"/>
              <a:gd name="connsiteX27" fmla="*/ 41928 w 42473"/>
              <a:gd name="connsiteY27" fmla="*/ 4574 h 71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2473" h="71917">
                <a:moveTo>
                  <a:pt x="41928" y="4574"/>
                </a:moveTo>
                <a:lnTo>
                  <a:pt x="22878" y="23624"/>
                </a:lnTo>
                <a:cubicBezTo>
                  <a:pt x="36035" y="26240"/>
                  <a:pt x="44580" y="39026"/>
                  <a:pt x="41964" y="52183"/>
                </a:cubicBezTo>
                <a:cubicBezTo>
                  <a:pt x="41022" y="56922"/>
                  <a:pt x="38688" y="61272"/>
                  <a:pt x="35260" y="64677"/>
                </a:cubicBezTo>
                <a:cubicBezTo>
                  <a:pt x="30668" y="69291"/>
                  <a:pt x="24434" y="71894"/>
                  <a:pt x="17925" y="71916"/>
                </a:cubicBezTo>
                <a:cubicBezTo>
                  <a:pt x="11472" y="71987"/>
                  <a:pt x="5273" y="69404"/>
                  <a:pt x="780" y="64772"/>
                </a:cubicBezTo>
                <a:cubicBezTo>
                  <a:pt x="-194" y="63888"/>
                  <a:pt x="-265" y="62382"/>
                  <a:pt x="619" y="61409"/>
                </a:cubicBezTo>
                <a:cubicBezTo>
                  <a:pt x="670" y="61353"/>
                  <a:pt x="724" y="61299"/>
                  <a:pt x="780" y="61248"/>
                </a:cubicBezTo>
                <a:cubicBezTo>
                  <a:pt x="1782" y="60255"/>
                  <a:pt x="3397" y="60255"/>
                  <a:pt x="4399" y="61248"/>
                </a:cubicBezTo>
                <a:cubicBezTo>
                  <a:pt x="7994" y="64814"/>
                  <a:pt x="12861" y="66802"/>
                  <a:pt x="17925" y="66773"/>
                </a:cubicBezTo>
                <a:cubicBezTo>
                  <a:pt x="23044" y="66800"/>
                  <a:pt x="27970" y="64817"/>
                  <a:pt x="31641" y="61248"/>
                </a:cubicBezTo>
                <a:cubicBezTo>
                  <a:pt x="35289" y="57622"/>
                  <a:pt x="37316" y="52675"/>
                  <a:pt x="37260" y="47532"/>
                </a:cubicBezTo>
                <a:cubicBezTo>
                  <a:pt x="37239" y="42441"/>
                  <a:pt x="35181" y="37570"/>
                  <a:pt x="31545" y="34007"/>
                </a:cubicBezTo>
                <a:cubicBezTo>
                  <a:pt x="27943" y="30382"/>
                  <a:pt x="23035" y="28357"/>
                  <a:pt x="17925" y="28387"/>
                </a:cubicBezTo>
                <a:cubicBezTo>
                  <a:pt x="17139" y="28338"/>
                  <a:pt x="16411" y="27957"/>
                  <a:pt x="15924" y="27339"/>
                </a:cubicBezTo>
                <a:lnTo>
                  <a:pt x="15925" y="27339"/>
                </a:lnTo>
                <a:cubicBezTo>
                  <a:pt x="14899" y="26357"/>
                  <a:pt x="14864" y="24729"/>
                  <a:pt x="15846" y="23703"/>
                </a:cubicBezTo>
                <a:cubicBezTo>
                  <a:pt x="15872" y="23676"/>
                  <a:pt x="15898" y="23650"/>
                  <a:pt x="15925" y="23624"/>
                </a:cubicBezTo>
                <a:lnTo>
                  <a:pt x="33736" y="5146"/>
                </a:lnTo>
                <a:lnTo>
                  <a:pt x="6209" y="5146"/>
                </a:lnTo>
                <a:cubicBezTo>
                  <a:pt x="4842" y="5199"/>
                  <a:pt x="3691" y="4135"/>
                  <a:pt x="3637" y="2768"/>
                </a:cubicBezTo>
                <a:cubicBezTo>
                  <a:pt x="3635" y="2704"/>
                  <a:pt x="3635" y="2639"/>
                  <a:pt x="3637" y="2574"/>
                </a:cubicBezTo>
                <a:cubicBezTo>
                  <a:pt x="3531" y="1263"/>
                  <a:pt x="4507" y="114"/>
                  <a:pt x="5818" y="8"/>
                </a:cubicBezTo>
                <a:cubicBezTo>
                  <a:pt x="5916" y="0"/>
                  <a:pt x="6015" y="-2"/>
                  <a:pt x="6114" y="2"/>
                </a:cubicBezTo>
                <a:lnTo>
                  <a:pt x="39737" y="2"/>
                </a:lnTo>
                <a:cubicBezTo>
                  <a:pt x="41174" y="1"/>
                  <a:pt x="42353" y="1138"/>
                  <a:pt x="42404" y="2574"/>
                </a:cubicBezTo>
                <a:cubicBezTo>
                  <a:pt x="42497" y="2949"/>
                  <a:pt x="42497" y="3342"/>
                  <a:pt x="42404" y="3717"/>
                </a:cubicBezTo>
                <a:cubicBezTo>
                  <a:pt x="42282" y="4022"/>
                  <a:pt x="42122" y="4310"/>
                  <a:pt x="41928" y="457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C52CC4A5-E33D-12AE-0D34-AAE8AE92198D}"/>
              </a:ext>
            </a:extLst>
          </p:cNvPr>
          <p:cNvSpPr/>
          <p:nvPr userDrawn="1"/>
        </p:nvSpPr>
        <p:spPr>
          <a:xfrm>
            <a:off x="9184628" y="3107289"/>
            <a:ext cx="54407" cy="70911"/>
          </a:xfrm>
          <a:custGeom>
            <a:avLst/>
            <a:gdLst>
              <a:gd name="connsiteX0" fmla="*/ 41636 w 54407"/>
              <a:gd name="connsiteY0" fmla="*/ 56736 h 70911"/>
              <a:gd name="connsiteX1" fmla="*/ 2298 w 54407"/>
              <a:gd name="connsiteY1" fmla="*/ 56736 h 70911"/>
              <a:gd name="connsiteX2" fmla="*/ 774 w 54407"/>
              <a:gd name="connsiteY2" fmla="*/ 56164 h 70911"/>
              <a:gd name="connsiteX3" fmla="*/ 572 w 54407"/>
              <a:gd name="connsiteY3" fmla="*/ 52938 h 70911"/>
              <a:gd name="connsiteX4" fmla="*/ 774 w 54407"/>
              <a:gd name="connsiteY4" fmla="*/ 52735 h 70911"/>
              <a:gd name="connsiteX5" fmla="*/ 42303 w 54407"/>
              <a:gd name="connsiteY5" fmla="*/ 729 h 70911"/>
              <a:gd name="connsiteX6" fmla="*/ 42303 w 54407"/>
              <a:gd name="connsiteY6" fmla="*/ 729 h 70911"/>
              <a:gd name="connsiteX7" fmla="*/ 45670 w 54407"/>
              <a:gd name="connsiteY7" fmla="*/ 667 h 70911"/>
              <a:gd name="connsiteX8" fmla="*/ 45732 w 54407"/>
              <a:gd name="connsiteY8" fmla="*/ 729 h 70911"/>
              <a:gd name="connsiteX9" fmla="*/ 46589 w 54407"/>
              <a:gd name="connsiteY9" fmla="*/ 1967 h 70911"/>
              <a:gd name="connsiteX10" fmla="*/ 46589 w 54407"/>
              <a:gd name="connsiteY10" fmla="*/ 1967 h 70911"/>
              <a:gd name="connsiteX11" fmla="*/ 46589 w 54407"/>
              <a:gd name="connsiteY11" fmla="*/ 51688 h 70911"/>
              <a:gd name="connsiteX12" fmla="*/ 51447 w 54407"/>
              <a:gd name="connsiteY12" fmla="*/ 51688 h 70911"/>
              <a:gd name="connsiteX13" fmla="*/ 54359 w 54407"/>
              <a:gd name="connsiteY13" fmla="*/ 53633 h 70911"/>
              <a:gd name="connsiteX14" fmla="*/ 52414 w 54407"/>
              <a:gd name="connsiteY14" fmla="*/ 56545 h 70911"/>
              <a:gd name="connsiteX15" fmla="*/ 51447 w 54407"/>
              <a:gd name="connsiteY15" fmla="*/ 56545 h 70911"/>
              <a:gd name="connsiteX16" fmla="*/ 46685 w 54407"/>
              <a:gd name="connsiteY16" fmla="*/ 56545 h 70911"/>
              <a:gd name="connsiteX17" fmla="*/ 46685 w 54407"/>
              <a:gd name="connsiteY17" fmla="*/ 68832 h 70911"/>
              <a:gd name="connsiteX18" fmla="*/ 43668 w 54407"/>
              <a:gd name="connsiteY18" fmla="*/ 70864 h 70911"/>
              <a:gd name="connsiteX19" fmla="*/ 41636 w 54407"/>
              <a:gd name="connsiteY19" fmla="*/ 68832 h 70911"/>
              <a:gd name="connsiteX20" fmla="*/ 41636 w 54407"/>
              <a:gd name="connsiteY20" fmla="*/ 51783 h 70911"/>
              <a:gd name="connsiteX21" fmla="*/ 41636 w 54407"/>
              <a:gd name="connsiteY21" fmla="*/ 9587 h 70911"/>
              <a:gd name="connsiteX22" fmla="*/ 7727 w 54407"/>
              <a:gd name="connsiteY22" fmla="*/ 51878 h 7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4407" h="70911">
                <a:moveTo>
                  <a:pt x="41636" y="56736"/>
                </a:moveTo>
                <a:lnTo>
                  <a:pt x="2298" y="56736"/>
                </a:lnTo>
                <a:cubicBezTo>
                  <a:pt x="1730" y="56783"/>
                  <a:pt x="1171" y="56573"/>
                  <a:pt x="774" y="56164"/>
                </a:cubicBezTo>
                <a:cubicBezTo>
                  <a:pt x="-173" y="55329"/>
                  <a:pt x="-264" y="53885"/>
                  <a:pt x="572" y="52938"/>
                </a:cubicBezTo>
                <a:cubicBezTo>
                  <a:pt x="635" y="52866"/>
                  <a:pt x="702" y="52799"/>
                  <a:pt x="774" y="52735"/>
                </a:cubicBezTo>
                <a:lnTo>
                  <a:pt x="42303" y="729"/>
                </a:lnTo>
                <a:lnTo>
                  <a:pt x="42303" y="729"/>
                </a:lnTo>
                <a:cubicBezTo>
                  <a:pt x="43216" y="-218"/>
                  <a:pt x="44723" y="-246"/>
                  <a:pt x="45670" y="667"/>
                </a:cubicBezTo>
                <a:cubicBezTo>
                  <a:pt x="45691" y="687"/>
                  <a:pt x="45712" y="708"/>
                  <a:pt x="45732" y="729"/>
                </a:cubicBezTo>
                <a:cubicBezTo>
                  <a:pt x="46131" y="1051"/>
                  <a:pt x="46428" y="1480"/>
                  <a:pt x="46589" y="1967"/>
                </a:cubicBezTo>
                <a:cubicBezTo>
                  <a:pt x="46589" y="1967"/>
                  <a:pt x="46589" y="1967"/>
                  <a:pt x="46589" y="1967"/>
                </a:cubicBezTo>
                <a:lnTo>
                  <a:pt x="46589" y="51688"/>
                </a:lnTo>
                <a:lnTo>
                  <a:pt x="51447" y="51688"/>
                </a:lnTo>
                <a:cubicBezTo>
                  <a:pt x="52789" y="51421"/>
                  <a:pt x="54092" y="52292"/>
                  <a:pt x="54359" y="53633"/>
                </a:cubicBezTo>
                <a:cubicBezTo>
                  <a:pt x="54626" y="54975"/>
                  <a:pt x="53755" y="56278"/>
                  <a:pt x="52414" y="56545"/>
                </a:cubicBezTo>
                <a:cubicBezTo>
                  <a:pt x="52095" y="56609"/>
                  <a:pt x="51766" y="56609"/>
                  <a:pt x="51447" y="56545"/>
                </a:cubicBezTo>
                <a:lnTo>
                  <a:pt x="46685" y="56545"/>
                </a:lnTo>
                <a:lnTo>
                  <a:pt x="46685" y="68832"/>
                </a:lnTo>
                <a:cubicBezTo>
                  <a:pt x="46412" y="70227"/>
                  <a:pt x="45062" y="71136"/>
                  <a:pt x="43668" y="70864"/>
                </a:cubicBezTo>
                <a:cubicBezTo>
                  <a:pt x="42640" y="70663"/>
                  <a:pt x="41837" y="69860"/>
                  <a:pt x="41636" y="68832"/>
                </a:cubicBezTo>
                <a:close/>
                <a:moveTo>
                  <a:pt x="41636" y="51783"/>
                </a:moveTo>
                <a:lnTo>
                  <a:pt x="41636" y="9587"/>
                </a:lnTo>
                <a:lnTo>
                  <a:pt x="7727" y="5187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37E6DCDF-433C-A98F-5A4F-40EC6EA10F7F}"/>
              </a:ext>
            </a:extLst>
          </p:cNvPr>
          <p:cNvSpPr/>
          <p:nvPr userDrawn="1"/>
        </p:nvSpPr>
        <p:spPr>
          <a:xfrm>
            <a:off x="9254095" y="3107922"/>
            <a:ext cx="42465" cy="71914"/>
          </a:xfrm>
          <a:custGeom>
            <a:avLst/>
            <a:gdLst>
              <a:gd name="connsiteX0" fmla="*/ 745 w 42465"/>
              <a:gd name="connsiteY0" fmla="*/ 63723 h 71914"/>
              <a:gd name="connsiteX1" fmla="*/ 745 w 42465"/>
              <a:gd name="connsiteY1" fmla="*/ 60104 h 71914"/>
              <a:gd name="connsiteX2" fmla="*/ 4381 w 42465"/>
              <a:gd name="connsiteY2" fmla="*/ 60025 h 71914"/>
              <a:gd name="connsiteX3" fmla="*/ 4459 w 42465"/>
              <a:gd name="connsiteY3" fmla="*/ 60104 h 71914"/>
              <a:gd name="connsiteX4" fmla="*/ 18080 w 42465"/>
              <a:gd name="connsiteY4" fmla="*/ 65628 h 71914"/>
              <a:gd name="connsiteX5" fmla="*/ 37130 w 42465"/>
              <a:gd name="connsiteY5" fmla="*/ 46578 h 71914"/>
              <a:gd name="connsiteX6" fmla="*/ 18080 w 42465"/>
              <a:gd name="connsiteY6" fmla="*/ 27528 h 71914"/>
              <a:gd name="connsiteX7" fmla="*/ 4459 w 42465"/>
              <a:gd name="connsiteY7" fmla="*/ 33243 h 71914"/>
              <a:gd name="connsiteX8" fmla="*/ 959 w 42465"/>
              <a:gd name="connsiteY8" fmla="*/ 33362 h 71914"/>
              <a:gd name="connsiteX9" fmla="*/ 840 w 42465"/>
              <a:gd name="connsiteY9" fmla="*/ 33243 h 71914"/>
              <a:gd name="connsiteX10" fmla="*/ 173 w 42465"/>
              <a:gd name="connsiteY10" fmla="*/ 32386 h 71914"/>
              <a:gd name="connsiteX11" fmla="*/ 173 w 42465"/>
              <a:gd name="connsiteY11" fmla="*/ 32386 h 71914"/>
              <a:gd name="connsiteX12" fmla="*/ 173 w 42465"/>
              <a:gd name="connsiteY12" fmla="*/ 32386 h 71914"/>
              <a:gd name="connsiteX13" fmla="*/ 173 w 42465"/>
              <a:gd name="connsiteY13" fmla="*/ 31529 h 71914"/>
              <a:gd name="connsiteX14" fmla="*/ 173 w 42465"/>
              <a:gd name="connsiteY14" fmla="*/ 31052 h 71914"/>
              <a:gd name="connsiteX15" fmla="*/ 3602 w 42465"/>
              <a:gd name="connsiteY15" fmla="*/ 2477 h 71914"/>
              <a:gd name="connsiteX16" fmla="*/ 4650 w 42465"/>
              <a:gd name="connsiteY16" fmla="*/ 573 h 71914"/>
              <a:gd name="connsiteX17" fmla="*/ 6269 w 42465"/>
              <a:gd name="connsiteY17" fmla="*/ 1 h 71914"/>
              <a:gd name="connsiteX18" fmla="*/ 39797 w 42465"/>
              <a:gd name="connsiteY18" fmla="*/ 1 h 71914"/>
              <a:gd name="connsiteX19" fmla="*/ 42369 w 42465"/>
              <a:gd name="connsiteY19" fmla="*/ 2573 h 71914"/>
              <a:gd name="connsiteX20" fmla="*/ 39797 w 42465"/>
              <a:gd name="connsiteY20" fmla="*/ 5145 h 71914"/>
              <a:gd name="connsiteX21" fmla="*/ 8460 w 42465"/>
              <a:gd name="connsiteY21" fmla="*/ 5144 h 71914"/>
              <a:gd name="connsiteX22" fmla="*/ 5888 w 42465"/>
              <a:gd name="connsiteY22" fmla="*/ 26481 h 71914"/>
              <a:gd name="connsiteX23" fmla="*/ 35320 w 42465"/>
              <a:gd name="connsiteY23" fmla="*/ 30195 h 71914"/>
              <a:gd name="connsiteX24" fmla="*/ 42464 w 42465"/>
              <a:gd name="connsiteY24" fmla="*/ 47436 h 71914"/>
              <a:gd name="connsiteX25" fmla="*/ 35415 w 42465"/>
              <a:gd name="connsiteY25" fmla="*/ 64771 h 71914"/>
              <a:gd name="connsiteX26" fmla="*/ 18175 w 42465"/>
              <a:gd name="connsiteY26" fmla="*/ 71915 h 71914"/>
              <a:gd name="connsiteX27" fmla="*/ 744 w 42465"/>
              <a:gd name="connsiteY27" fmla="*/ 63723 h 71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2465" h="71914">
                <a:moveTo>
                  <a:pt x="745" y="63723"/>
                </a:moveTo>
                <a:cubicBezTo>
                  <a:pt x="-248" y="62721"/>
                  <a:pt x="-248" y="61106"/>
                  <a:pt x="745" y="60104"/>
                </a:cubicBezTo>
                <a:cubicBezTo>
                  <a:pt x="1727" y="59078"/>
                  <a:pt x="3355" y="59043"/>
                  <a:pt x="4381" y="60025"/>
                </a:cubicBezTo>
                <a:cubicBezTo>
                  <a:pt x="4407" y="60051"/>
                  <a:pt x="4434" y="60077"/>
                  <a:pt x="4459" y="60104"/>
                </a:cubicBezTo>
                <a:cubicBezTo>
                  <a:pt x="8078" y="63693"/>
                  <a:pt x="12984" y="65683"/>
                  <a:pt x="18080" y="65628"/>
                </a:cubicBezTo>
                <a:cubicBezTo>
                  <a:pt x="28601" y="65628"/>
                  <a:pt x="37130" y="57099"/>
                  <a:pt x="37130" y="46578"/>
                </a:cubicBezTo>
                <a:cubicBezTo>
                  <a:pt x="37130" y="36057"/>
                  <a:pt x="28601" y="27528"/>
                  <a:pt x="18080" y="27528"/>
                </a:cubicBezTo>
                <a:cubicBezTo>
                  <a:pt x="12956" y="27524"/>
                  <a:pt x="8046" y="29584"/>
                  <a:pt x="4459" y="33243"/>
                </a:cubicBezTo>
                <a:cubicBezTo>
                  <a:pt x="3526" y="34243"/>
                  <a:pt x="1959" y="34296"/>
                  <a:pt x="959" y="33362"/>
                </a:cubicBezTo>
                <a:cubicBezTo>
                  <a:pt x="918" y="33324"/>
                  <a:pt x="878" y="33284"/>
                  <a:pt x="840" y="33243"/>
                </a:cubicBezTo>
                <a:cubicBezTo>
                  <a:pt x="520" y="33049"/>
                  <a:pt x="282" y="32744"/>
                  <a:pt x="173" y="32386"/>
                </a:cubicBezTo>
                <a:lnTo>
                  <a:pt x="173" y="32386"/>
                </a:lnTo>
                <a:lnTo>
                  <a:pt x="173" y="32386"/>
                </a:lnTo>
                <a:cubicBezTo>
                  <a:pt x="114" y="32103"/>
                  <a:pt x="114" y="31811"/>
                  <a:pt x="173" y="31529"/>
                </a:cubicBezTo>
                <a:cubicBezTo>
                  <a:pt x="182" y="31370"/>
                  <a:pt x="182" y="31211"/>
                  <a:pt x="173" y="31052"/>
                </a:cubicBezTo>
                <a:lnTo>
                  <a:pt x="3602" y="2477"/>
                </a:lnTo>
                <a:cubicBezTo>
                  <a:pt x="3569" y="1697"/>
                  <a:pt x="3973" y="962"/>
                  <a:pt x="4650" y="573"/>
                </a:cubicBezTo>
                <a:cubicBezTo>
                  <a:pt x="5100" y="187"/>
                  <a:pt x="5677" y="-17"/>
                  <a:pt x="6269" y="1"/>
                </a:cubicBezTo>
                <a:lnTo>
                  <a:pt x="39797" y="1"/>
                </a:lnTo>
                <a:cubicBezTo>
                  <a:pt x="41217" y="1"/>
                  <a:pt x="42369" y="1152"/>
                  <a:pt x="42369" y="2573"/>
                </a:cubicBezTo>
                <a:cubicBezTo>
                  <a:pt x="42369" y="3993"/>
                  <a:pt x="41217" y="5145"/>
                  <a:pt x="39797" y="5145"/>
                </a:cubicBezTo>
                <a:lnTo>
                  <a:pt x="8460" y="5144"/>
                </a:lnTo>
                <a:lnTo>
                  <a:pt x="5888" y="26481"/>
                </a:lnTo>
                <a:cubicBezTo>
                  <a:pt x="15410" y="20922"/>
                  <a:pt x="27478" y="22445"/>
                  <a:pt x="35320" y="30195"/>
                </a:cubicBezTo>
                <a:cubicBezTo>
                  <a:pt x="39957" y="34724"/>
                  <a:pt x="42539" y="40954"/>
                  <a:pt x="42464" y="47436"/>
                </a:cubicBezTo>
                <a:cubicBezTo>
                  <a:pt x="42546" y="53928"/>
                  <a:pt x="40004" y="60178"/>
                  <a:pt x="35415" y="64771"/>
                </a:cubicBezTo>
                <a:cubicBezTo>
                  <a:pt x="30826" y="69318"/>
                  <a:pt x="24636" y="71883"/>
                  <a:pt x="18175" y="71915"/>
                </a:cubicBezTo>
                <a:cubicBezTo>
                  <a:pt x="11487" y="71692"/>
                  <a:pt x="5184" y="68730"/>
                  <a:pt x="744" y="6372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2FAAD53B-5438-D4CB-BF07-1FFDE9549AD5}"/>
              </a:ext>
            </a:extLst>
          </p:cNvPr>
          <p:cNvSpPr/>
          <p:nvPr userDrawn="1"/>
        </p:nvSpPr>
        <p:spPr>
          <a:xfrm>
            <a:off x="9316392" y="3106587"/>
            <a:ext cx="47307" cy="71944"/>
          </a:xfrm>
          <a:custGeom>
            <a:avLst/>
            <a:gdLst>
              <a:gd name="connsiteX0" fmla="*/ 6837 w 47307"/>
              <a:gd name="connsiteY0" fmla="*/ 15718 h 71944"/>
              <a:gd name="connsiteX1" fmla="*/ 31983 w 47307"/>
              <a:gd name="connsiteY1" fmla="*/ 2 h 71944"/>
              <a:gd name="connsiteX2" fmla="*/ 34555 w 47307"/>
              <a:gd name="connsiteY2" fmla="*/ 2380 h 71944"/>
              <a:gd name="connsiteX3" fmla="*/ 34555 w 47307"/>
              <a:gd name="connsiteY3" fmla="*/ 2383 h 71944"/>
              <a:gd name="connsiteX4" fmla="*/ 32078 w 47307"/>
              <a:gd name="connsiteY4" fmla="*/ 5050 h 71944"/>
              <a:gd name="connsiteX5" fmla="*/ 11123 w 47307"/>
              <a:gd name="connsiteY5" fmla="*/ 18195 h 71944"/>
              <a:gd name="connsiteX6" fmla="*/ 6075 w 47307"/>
              <a:gd name="connsiteY6" fmla="*/ 32577 h 71944"/>
              <a:gd name="connsiteX7" fmla="*/ 39430 w 47307"/>
              <a:gd name="connsiteY7" fmla="*/ 30712 h 71944"/>
              <a:gd name="connsiteX8" fmla="*/ 41295 w 47307"/>
              <a:gd name="connsiteY8" fmla="*/ 64067 h 71944"/>
              <a:gd name="connsiteX9" fmla="*/ 7941 w 47307"/>
              <a:gd name="connsiteY9" fmla="*/ 65932 h 71944"/>
              <a:gd name="connsiteX10" fmla="*/ 74 w 47307"/>
              <a:gd name="connsiteY10" fmla="*/ 49056 h 71944"/>
              <a:gd name="connsiteX11" fmla="*/ 74 w 47307"/>
              <a:gd name="connsiteY11" fmla="*/ 44293 h 71944"/>
              <a:gd name="connsiteX12" fmla="*/ 6837 w 47307"/>
              <a:gd name="connsiteY12" fmla="*/ 15718 h 71944"/>
              <a:gd name="connsiteX13" fmla="*/ 5123 w 47307"/>
              <a:gd name="connsiteY13" fmla="*/ 48675 h 71944"/>
              <a:gd name="connsiteX14" fmla="*/ 5123 w 47307"/>
              <a:gd name="connsiteY14" fmla="*/ 50008 h 71944"/>
              <a:gd name="connsiteX15" fmla="*/ 5123 w 47307"/>
              <a:gd name="connsiteY15" fmla="*/ 50675 h 71944"/>
              <a:gd name="connsiteX16" fmla="*/ 24173 w 47307"/>
              <a:gd name="connsiteY16" fmla="*/ 66867 h 71944"/>
              <a:gd name="connsiteX17" fmla="*/ 43223 w 47307"/>
              <a:gd name="connsiteY17" fmla="*/ 47817 h 71944"/>
              <a:gd name="connsiteX18" fmla="*/ 24173 w 47307"/>
              <a:gd name="connsiteY18" fmla="*/ 28767 h 71944"/>
              <a:gd name="connsiteX19" fmla="*/ 5123 w 47307"/>
              <a:gd name="connsiteY19" fmla="*/ 47817 h 7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307" h="71944">
                <a:moveTo>
                  <a:pt x="6837" y="15718"/>
                </a:moveTo>
                <a:cubicBezTo>
                  <a:pt x="11744" y="6303"/>
                  <a:pt x="21370" y="287"/>
                  <a:pt x="31983" y="2"/>
                </a:cubicBezTo>
                <a:cubicBezTo>
                  <a:pt x="33350" y="-52"/>
                  <a:pt x="34501" y="1013"/>
                  <a:pt x="34555" y="2380"/>
                </a:cubicBezTo>
                <a:cubicBezTo>
                  <a:pt x="34555" y="2381"/>
                  <a:pt x="34555" y="2382"/>
                  <a:pt x="34555" y="2383"/>
                </a:cubicBezTo>
                <a:cubicBezTo>
                  <a:pt x="34559" y="3785"/>
                  <a:pt x="33476" y="4950"/>
                  <a:pt x="32078" y="5050"/>
                </a:cubicBezTo>
                <a:cubicBezTo>
                  <a:pt x="23231" y="5321"/>
                  <a:pt x="15218" y="10347"/>
                  <a:pt x="11123" y="18195"/>
                </a:cubicBezTo>
                <a:cubicBezTo>
                  <a:pt x="8626" y="22663"/>
                  <a:pt x="6918" y="27528"/>
                  <a:pt x="6075" y="32577"/>
                </a:cubicBezTo>
                <a:cubicBezTo>
                  <a:pt x="14771" y="22852"/>
                  <a:pt x="29704" y="22017"/>
                  <a:pt x="39430" y="30712"/>
                </a:cubicBezTo>
                <a:cubicBezTo>
                  <a:pt x="49155" y="39408"/>
                  <a:pt x="49990" y="54341"/>
                  <a:pt x="41295" y="64067"/>
                </a:cubicBezTo>
                <a:cubicBezTo>
                  <a:pt x="32600" y="73792"/>
                  <a:pt x="17666" y="74627"/>
                  <a:pt x="7941" y="65932"/>
                </a:cubicBezTo>
                <a:cubicBezTo>
                  <a:pt x="3119" y="61621"/>
                  <a:pt x="275" y="55521"/>
                  <a:pt x="74" y="49056"/>
                </a:cubicBezTo>
                <a:cubicBezTo>
                  <a:pt x="-25" y="47470"/>
                  <a:pt x="-25" y="45879"/>
                  <a:pt x="74" y="44293"/>
                </a:cubicBezTo>
                <a:cubicBezTo>
                  <a:pt x="-105" y="34352"/>
                  <a:pt x="2221" y="24525"/>
                  <a:pt x="6837" y="15718"/>
                </a:cubicBezTo>
                <a:close/>
                <a:moveTo>
                  <a:pt x="5123" y="48675"/>
                </a:moveTo>
                <a:cubicBezTo>
                  <a:pt x="5033" y="49115"/>
                  <a:pt x="5033" y="49568"/>
                  <a:pt x="5123" y="50008"/>
                </a:cubicBezTo>
                <a:cubicBezTo>
                  <a:pt x="5225" y="50219"/>
                  <a:pt x="5225" y="50464"/>
                  <a:pt x="5123" y="50675"/>
                </a:cubicBezTo>
                <a:cubicBezTo>
                  <a:pt x="6547" y="60067"/>
                  <a:pt x="14674" y="66975"/>
                  <a:pt x="24173" y="66867"/>
                </a:cubicBezTo>
                <a:cubicBezTo>
                  <a:pt x="34694" y="66867"/>
                  <a:pt x="43223" y="58338"/>
                  <a:pt x="43223" y="47817"/>
                </a:cubicBezTo>
                <a:cubicBezTo>
                  <a:pt x="43223" y="37296"/>
                  <a:pt x="34694" y="28767"/>
                  <a:pt x="24173" y="28767"/>
                </a:cubicBezTo>
                <a:cubicBezTo>
                  <a:pt x="13652" y="28767"/>
                  <a:pt x="5123" y="37296"/>
                  <a:pt x="5123" y="4781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2DB42443-3B3B-915F-7149-EE0E6D48ED90}"/>
              </a:ext>
            </a:extLst>
          </p:cNvPr>
          <p:cNvSpPr/>
          <p:nvPr userDrawn="1"/>
        </p:nvSpPr>
        <p:spPr>
          <a:xfrm rot="21591000">
            <a:off x="8249644" y="3303902"/>
            <a:ext cx="627697" cy="30861"/>
          </a:xfrm>
          <a:custGeom>
            <a:avLst/>
            <a:gdLst>
              <a:gd name="connsiteX0" fmla="*/ 0 w 627697"/>
              <a:gd name="connsiteY0" fmla="*/ 0 h 30861"/>
              <a:gd name="connsiteX1" fmla="*/ 627698 w 627697"/>
              <a:gd name="connsiteY1" fmla="*/ 0 h 30861"/>
              <a:gd name="connsiteX2" fmla="*/ 627698 w 627697"/>
              <a:gd name="connsiteY2" fmla="*/ 30861 h 30861"/>
              <a:gd name="connsiteX3" fmla="*/ 0 w 627697"/>
              <a:gd name="connsiteY3" fmla="*/ 30861 h 30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697" h="30861">
                <a:moveTo>
                  <a:pt x="0" y="0"/>
                </a:moveTo>
                <a:lnTo>
                  <a:pt x="627698" y="0"/>
                </a:lnTo>
                <a:lnTo>
                  <a:pt x="627698" y="30861"/>
                </a:lnTo>
                <a:lnTo>
                  <a:pt x="0" y="3086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59E97DE6-0087-C36D-F498-29F6E1D61642}"/>
              </a:ext>
            </a:extLst>
          </p:cNvPr>
          <p:cNvSpPr/>
          <p:nvPr userDrawn="1"/>
        </p:nvSpPr>
        <p:spPr>
          <a:xfrm rot="21591000">
            <a:off x="8249825" y="3372721"/>
            <a:ext cx="444436" cy="30861"/>
          </a:xfrm>
          <a:custGeom>
            <a:avLst/>
            <a:gdLst>
              <a:gd name="connsiteX0" fmla="*/ 0 w 444436"/>
              <a:gd name="connsiteY0" fmla="*/ 0 h 30861"/>
              <a:gd name="connsiteX1" fmla="*/ 444437 w 444436"/>
              <a:gd name="connsiteY1" fmla="*/ 0 h 30861"/>
              <a:gd name="connsiteX2" fmla="*/ 444437 w 444436"/>
              <a:gd name="connsiteY2" fmla="*/ 30861 h 30861"/>
              <a:gd name="connsiteX3" fmla="*/ 0 w 444436"/>
              <a:gd name="connsiteY3" fmla="*/ 30861 h 30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436" h="30861">
                <a:moveTo>
                  <a:pt x="0" y="0"/>
                </a:moveTo>
                <a:lnTo>
                  <a:pt x="444437" y="0"/>
                </a:lnTo>
                <a:lnTo>
                  <a:pt x="444437" y="30861"/>
                </a:lnTo>
                <a:lnTo>
                  <a:pt x="0" y="3086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A0187148-733E-1FA9-56B1-7E98C3BD0B32}"/>
              </a:ext>
            </a:extLst>
          </p:cNvPr>
          <p:cNvSpPr/>
          <p:nvPr userDrawn="1"/>
        </p:nvSpPr>
        <p:spPr>
          <a:xfrm rot="21591000">
            <a:off x="8790643" y="2787025"/>
            <a:ext cx="313086" cy="30861"/>
          </a:xfrm>
          <a:custGeom>
            <a:avLst/>
            <a:gdLst>
              <a:gd name="connsiteX0" fmla="*/ 0 w 313086"/>
              <a:gd name="connsiteY0" fmla="*/ 0 h 30861"/>
              <a:gd name="connsiteX1" fmla="*/ 313087 w 313086"/>
              <a:gd name="connsiteY1" fmla="*/ 0 h 30861"/>
              <a:gd name="connsiteX2" fmla="*/ 313087 w 313086"/>
              <a:gd name="connsiteY2" fmla="*/ 30861 h 30861"/>
              <a:gd name="connsiteX3" fmla="*/ 0 w 313086"/>
              <a:gd name="connsiteY3" fmla="*/ 30861 h 30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086" h="30861">
                <a:moveTo>
                  <a:pt x="0" y="0"/>
                </a:moveTo>
                <a:lnTo>
                  <a:pt x="313087" y="0"/>
                </a:lnTo>
                <a:lnTo>
                  <a:pt x="313087" y="30861"/>
                </a:lnTo>
                <a:lnTo>
                  <a:pt x="0" y="3086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2FD39AED-DB80-53F2-EDE3-8755D6BBC7EC}"/>
              </a:ext>
            </a:extLst>
          </p:cNvPr>
          <p:cNvSpPr/>
          <p:nvPr userDrawn="1"/>
        </p:nvSpPr>
        <p:spPr>
          <a:xfrm>
            <a:off x="10905617" y="1510580"/>
            <a:ext cx="539781" cy="539781"/>
          </a:xfrm>
          <a:custGeom>
            <a:avLst/>
            <a:gdLst>
              <a:gd name="connsiteX0" fmla="*/ 0 w 539781"/>
              <a:gd name="connsiteY0" fmla="*/ 0 h 539781"/>
              <a:gd name="connsiteX1" fmla="*/ 539782 w 539781"/>
              <a:gd name="connsiteY1" fmla="*/ 0 h 539781"/>
              <a:gd name="connsiteX2" fmla="*/ 539782 w 539781"/>
              <a:gd name="connsiteY2" fmla="*/ 539782 h 539781"/>
              <a:gd name="connsiteX3" fmla="*/ 0 w 539781"/>
              <a:gd name="connsiteY3" fmla="*/ 539782 h 539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781" h="539781">
                <a:moveTo>
                  <a:pt x="0" y="0"/>
                </a:moveTo>
                <a:lnTo>
                  <a:pt x="539782" y="0"/>
                </a:lnTo>
                <a:lnTo>
                  <a:pt x="539782" y="539782"/>
                </a:lnTo>
                <a:lnTo>
                  <a:pt x="0" y="5397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817BBDFB-779C-06F9-2C12-E0673E41EFCD}"/>
              </a:ext>
            </a:extLst>
          </p:cNvPr>
          <p:cNvSpPr/>
          <p:nvPr userDrawn="1"/>
        </p:nvSpPr>
        <p:spPr>
          <a:xfrm>
            <a:off x="11066302" y="1597246"/>
            <a:ext cx="227363" cy="369210"/>
          </a:xfrm>
          <a:custGeom>
            <a:avLst/>
            <a:gdLst>
              <a:gd name="connsiteX0" fmla="*/ 118207 w 227363"/>
              <a:gd name="connsiteY0" fmla="*/ 12 h 369210"/>
              <a:gd name="connsiteX1" fmla="*/ 136590 w 227363"/>
              <a:gd name="connsiteY1" fmla="*/ 18205 h 369210"/>
              <a:gd name="connsiteX2" fmla="*/ 136590 w 227363"/>
              <a:gd name="connsiteY2" fmla="*/ 18300 h 369210"/>
              <a:gd name="connsiteX3" fmla="*/ 136590 w 227363"/>
              <a:gd name="connsiteY3" fmla="*/ 27825 h 369210"/>
              <a:gd name="connsiteX4" fmla="*/ 202694 w 227363"/>
              <a:gd name="connsiteY4" fmla="*/ 51257 h 369210"/>
              <a:gd name="connsiteX5" fmla="*/ 215457 w 227363"/>
              <a:gd name="connsiteY5" fmla="*/ 71735 h 369210"/>
              <a:gd name="connsiteX6" fmla="*/ 191840 w 227363"/>
              <a:gd name="connsiteY6" fmla="*/ 95171 h 369210"/>
              <a:gd name="connsiteX7" fmla="*/ 191454 w 227363"/>
              <a:gd name="connsiteY7" fmla="*/ 95167 h 369210"/>
              <a:gd name="connsiteX8" fmla="*/ 178691 w 227363"/>
              <a:gd name="connsiteY8" fmla="*/ 91262 h 369210"/>
              <a:gd name="connsiteX9" fmla="*/ 134781 w 227363"/>
              <a:gd name="connsiteY9" fmla="*/ 72212 h 369210"/>
              <a:gd name="connsiteX10" fmla="*/ 134781 w 227363"/>
              <a:gd name="connsiteY10" fmla="*/ 154127 h 369210"/>
              <a:gd name="connsiteX11" fmla="*/ 227364 w 227363"/>
              <a:gd name="connsiteY11" fmla="*/ 242042 h 369210"/>
              <a:gd name="connsiteX12" fmla="*/ 136495 w 227363"/>
              <a:gd name="connsiteY12" fmla="*/ 325291 h 369210"/>
              <a:gd name="connsiteX13" fmla="*/ 136495 w 227363"/>
              <a:gd name="connsiteY13" fmla="*/ 350913 h 369210"/>
              <a:gd name="connsiteX14" fmla="*/ 118207 w 227363"/>
              <a:gd name="connsiteY14" fmla="*/ 369201 h 369210"/>
              <a:gd name="connsiteX15" fmla="*/ 118112 w 227363"/>
              <a:gd name="connsiteY15" fmla="*/ 369201 h 369210"/>
              <a:gd name="connsiteX16" fmla="*/ 99070 w 227363"/>
              <a:gd name="connsiteY16" fmla="*/ 351304 h 369210"/>
              <a:gd name="connsiteX17" fmla="*/ 99062 w 227363"/>
              <a:gd name="connsiteY17" fmla="*/ 350913 h 369210"/>
              <a:gd name="connsiteX18" fmla="*/ 99062 w 227363"/>
              <a:gd name="connsiteY18" fmla="*/ 324910 h 369210"/>
              <a:gd name="connsiteX19" fmla="*/ 11527 w 227363"/>
              <a:gd name="connsiteY19" fmla="*/ 291572 h 369210"/>
              <a:gd name="connsiteX20" fmla="*/ 2 w 227363"/>
              <a:gd name="connsiteY20" fmla="*/ 271094 h 369210"/>
              <a:gd name="connsiteX21" fmla="*/ 22857 w 227363"/>
              <a:gd name="connsiteY21" fmla="*/ 247661 h 369210"/>
              <a:gd name="connsiteX22" fmla="*/ 23529 w 227363"/>
              <a:gd name="connsiteY22" fmla="*/ 247662 h 369210"/>
              <a:gd name="connsiteX23" fmla="*/ 37626 w 227363"/>
              <a:gd name="connsiteY23" fmla="*/ 252329 h 369210"/>
              <a:gd name="connsiteX24" fmla="*/ 100777 w 227363"/>
              <a:gd name="connsiteY24" fmla="*/ 280904 h 369210"/>
              <a:gd name="connsiteX25" fmla="*/ 100777 w 227363"/>
              <a:gd name="connsiteY25" fmla="*/ 196703 h 369210"/>
              <a:gd name="connsiteX26" fmla="*/ 9432 w 227363"/>
              <a:gd name="connsiteY26" fmla="*/ 108788 h 369210"/>
              <a:gd name="connsiteX27" fmla="*/ 99062 w 227363"/>
              <a:gd name="connsiteY27" fmla="*/ 27254 h 369210"/>
              <a:gd name="connsiteX28" fmla="*/ 99062 w 227363"/>
              <a:gd name="connsiteY28" fmla="*/ 18300 h 369210"/>
              <a:gd name="connsiteX29" fmla="*/ 117718 w 227363"/>
              <a:gd name="connsiteY29" fmla="*/ 1 h 369210"/>
              <a:gd name="connsiteX30" fmla="*/ 118207 w 227363"/>
              <a:gd name="connsiteY30" fmla="*/ 12 h 369210"/>
              <a:gd name="connsiteX31" fmla="*/ 101157 w 227363"/>
              <a:gd name="connsiteY31" fmla="*/ 145459 h 369210"/>
              <a:gd name="connsiteX32" fmla="*/ 101157 w 227363"/>
              <a:gd name="connsiteY32" fmla="*/ 69926 h 369210"/>
              <a:gd name="connsiteX33" fmla="*/ 60200 w 227363"/>
              <a:gd name="connsiteY33" fmla="*/ 105835 h 369210"/>
              <a:gd name="connsiteX34" fmla="*/ 101157 w 227363"/>
              <a:gd name="connsiteY34" fmla="*/ 145459 h 369210"/>
              <a:gd name="connsiteX35" fmla="*/ 134876 w 227363"/>
              <a:gd name="connsiteY35" fmla="*/ 204800 h 369210"/>
              <a:gd name="connsiteX36" fmla="*/ 134876 w 227363"/>
              <a:gd name="connsiteY36" fmla="*/ 282428 h 369210"/>
              <a:gd name="connsiteX37" fmla="*/ 177072 w 227363"/>
              <a:gd name="connsiteY37" fmla="*/ 245376 h 369210"/>
              <a:gd name="connsiteX38" fmla="*/ 134876 w 227363"/>
              <a:gd name="connsiteY38" fmla="*/ 204800 h 36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27363" h="369210">
                <a:moveTo>
                  <a:pt x="118207" y="12"/>
                </a:moveTo>
                <a:cubicBezTo>
                  <a:pt x="128307" y="-41"/>
                  <a:pt x="136537" y="8105"/>
                  <a:pt x="136590" y="18205"/>
                </a:cubicBezTo>
                <a:cubicBezTo>
                  <a:pt x="136590" y="18236"/>
                  <a:pt x="136590" y="18268"/>
                  <a:pt x="136590" y="18300"/>
                </a:cubicBezTo>
                <a:lnTo>
                  <a:pt x="136590" y="27825"/>
                </a:lnTo>
                <a:cubicBezTo>
                  <a:pt x="160128" y="30472"/>
                  <a:pt x="182744" y="38488"/>
                  <a:pt x="202694" y="51257"/>
                </a:cubicBezTo>
                <a:cubicBezTo>
                  <a:pt x="210514" y="55081"/>
                  <a:pt x="215468" y="63030"/>
                  <a:pt x="215457" y="71735"/>
                </a:cubicBezTo>
                <a:cubicBezTo>
                  <a:pt x="215407" y="84729"/>
                  <a:pt x="204834" y="95221"/>
                  <a:pt x="191840" y="95171"/>
                </a:cubicBezTo>
                <a:cubicBezTo>
                  <a:pt x="191712" y="95171"/>
                  <a:pt x="191583" y="95169"/>
                  <a:pt x="191454" y="95167"/>
                </a:cubicBezTo>
                <a:cubicBezTo>
                  <a:pt x="186924" y="95053"/>
                  <a:pt x="182510" y="93703"/>
                  <a:pt x="178691" y="91262"/>
                </a:cubicBezTo>
                <a:cubicBezTo>
                  <a:pt x="165121" y="82691"/>
                  <a:pt x="150310" y="76265"/>
                  <a:pt x="134781" y="72212"/>
                </a:cubicBezTo>
                <a:lnTo>
                  <a:pt x="134781" y="154127"/>
                </a:lnTo>
                <a:cubicBezTo>
                  <a:pt x="199646" y="170414"/>
                  <a:pt x="227364" y="196418"/>
                  <a:pt x="227364" y="242042"/>
                </a:cubicBezTo>
                <a:cubicBezTo>
                  <a:pt x="227364" y="287667"/>
                  <a:pt x="190597" y="320147"/>
                  <a:pt x="136495" y="325291"/>
                </a:cubicBezTo>
                <a:lnTo>
                  <a:pt x="136495" y="350913"/>
                </a:lnTo>
                <a:cubicBezTo>
                  <a:pt x="136495" y="361013"/>
                  <a:pt x="128308" y="369201"/>
                  <a:pt x="118207" y="369201"/>
                </a:cubicBezTo>
                <a:cubicBezTo>
                  <a:pt x="118175" y="369201"/>
                  <a:pt x="118144" y="369201"/>
                  <a:pt x="118112" y="369201"/>
                </a:cubicBezTo>
                <a:cubicBezTo>
                  <a:pt x="107911" y="369517"/>
                  <a:pt x="99386" y="361504"/>
                  <a:pt x="99070" y="351304"/>
                </a:cubicBezTo>
                <a:cubicBezTo>
                  <a:pt x="99066" y="351174"/>
                  <a:pt x="99063" y="351043"/>
                  <a:pt x="99062" y="350913"/>
                </a:cubicBezTo>
                <a:lnTo>
                  <a:pt x="99062" y="324910"/>
                </a:lnTo>
                <a:cubicBezTo>
                  <a:pt x="67506" y="321496"/>
                  <a:pt x="37360" y="310015"/>
                  <a:pt x="11527" y="291572"/>
                </a:cubicBezTo>
                <a:cubicBezTo>
                  <a:pt x="4293" y="287305"/>
                  <a:pt x="-105" y="279492"/>
                  <a:pt x="2" y="271094"/>
                </a:cubicBezTo>
                <a:cubicBezTo>
                  <a:pt x="-158" y="258312"/>
                  <a:pt x="10075" y="247820"/>
                  <a:pt x="22857" y="247661"/>
                </a:cubicBezTo>
                <a:cubicBezTo>
                  <a:pt x="23081" y="247658"/>
                  <a:pt x="23305" y="247658"/>
                  <a:pt x="23529" y="247662"/>
                </a:cubicBezTo>
                <a:cubicBezTo>
                  <a:pt x="28607" y="247662"/>
                  <a:pt x="33550" y="249299"/>
                  <a:pt x="37626" y="252329"/>
                </a:cubicBezTo>
                <a:cubicBezTo>
                  <a:pt x="56133" y="266693"/>
                  <a:pt x="77770" y="276484"/>
                  <a:pt x="100777" y="280904"/>
                </a:cubicBezTo>
                <a:lnTo>
                  <a:pt x="100777" y="196703"/>
                </a:lnTo>
                <a:cubicBezTo>
                  <a:pt x="38483" y="180511"/>
                  <a:pt x="9432" y="156984"/>
                  <a:pt x="9432" y="108788"/>
                </a:cubicBezTo>
                <a:cubicBezTo>
                  <a:pt x="9432" y="63163"/>
                  <a:pt x="45722" y="31540"/>
                  <a:pt x="99062" y="27254"/>
                </a:cubicBezTo>
                <a:lnTo>
                  <a:pt x="99062" y="18300"/>
                </a:lnTo>
                <a:cubicBezTo>
                  <a:pt x="99160" y="8095"/>
                  <a:pt x="107513" y="-98"/>
                  <a:pt x="117718" y="1"/>
                </a:cubicBezTo>
                <a:cubicBezTo>
                  <a:pt x="117881" y="2"/>
                  <a:pt x="118044" y="6"/>
                  <a:pt x="118207" y="12"/>
                </a:cubicBezTo>
                <a:close/>
                <a:moveTo>
                  <a:pt x="101157" y="145459"/>
                </a:moveTo>
                <a:lnTo>
                  <a:pt x="101157" y="69926"/>
                </a:lnTo>
                <a:cubicBezTo>
                  <a:pt x="73821" y="72497"/>
                  <a:pt x="60200" y="86975"/>
                  <a:pt x="60200" y="105835"/>
                </a:cubicBezTo>
                <a:cubicBezTo>
                  <a:pt x="60200" y="124694"/>
                  <a:pt x="68296" y="134410"/>
                  <a:pt x="101157" y="145459"/>
                </a:cubicBezTo>
                <a:close/>
                <a:moveTo>
                  <a:pt x="134876" y="204800"/>
                </a:moveTo>
                <a:lnTo>
                  <a:pt x="134876" y="282428"/>
                </a:lnTo>
                <a:cubicBezTo>
                  <a:pt x="162118" y="279476"/>
                  <a:pt x="177072" y="265855"/>
                  <a:pt x="177072" y="245376"/>
                </a:cubicBezTo>
                <a:cubicBezTo>
                  <a:pt x="177072" y="226517"/>
                  <a:pt x="167642" y="214991"/>
                  <a:pt x="134876" y="2048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E4E09D11-2947-511E-5CE2-026448F46A47}"/>
              </a:ext>
            </a:extLst>
          </p:cNvPr>
          <p:cNvSpPr/>
          <p:nvPr userDrawn="1"/>
        </p:nvSpPr>
        <p:spPr>
          <a:xfrm>
            <a:off x="7452043" y="5192088"/>
            <a:ext cx="3972877" cy="9429"/>
          </a:xfrm>
          <a:custGeom>
            <a:avLst/>
            <a:gdLst>
              <a:gd name="connsiteX0" fmla="*/ 0 w 3972877"/>
              <a:gd name="connsiteY0" fmla="*/ 4667 h 9429"/>
              <a:gd name="connsiteX1" fmla="*/ 496633 w 3972877"/>
              <a:gd name="connsiteY1" fmla="*/ 2381 h 9429"/>
              <a:gd name="connsiteX2" fmla="*/ 993267 w 3972877"/>
              <a:gd name="connsiteY2" fmla="*/ 1524 h 9429"/>
              <a:gd name="connsiteX3" fmla="*/ 1986439 w 3972877"/>
              <a:gd name="connsiteY3" fmla="*/ 0 h 9429"/>
              <a:gd name="connsiteX4" fmla="*/ 2979611 w 3972877"/>
              <a:gd name="connsiteY4" fmla="*/ 1524 h 9429"/>
              <a:gd name="connsiteX5" fmla="*/ 3476244 w 3972877"/>
              <a:gd name="connsiteY5" fmla="*/ 2381 h 9429"/>
              <a:gd name="connsiteX6" fmla="*/ 3972878 w 3972877"/>
              <a:gd name="connsiteY6" fmla="*/ 4667 h 9429"/>
              <a:gd name="connsiteX7" fmla="*/ 3476244 w 3972877"/>
              <a:gd name="connsiteY7" fmla="*/ 7049 h 9429"/>
              <a:gd name="connsiteX8" fmla="*/ 2979611 w 3972877"/>
              <a:gd name="connsiteY8" fmla="*/ 7906 h 9429"/>
              <a:gd name="connsiteX9" fmla="*/ 1986439 w 3972877"/>
              <a:gd name="connsiteY9" fmla="*/ 9430 h 9429"/>
              <a:gd name="connsiteX10" fmla="*/ 993267 w 3972877"/>
              <a:gd name="connsiteY10" fmla="*/ 7906 h 9429"/>
              <a:gd name="connsiteX11" fmla="*/ 496633 w 3972877"/>
              <a:gd name="connsiteY11" fmla="*/ 7049 h 9429"/>
              <a:gd name="connsiteX12" fmla="*/ 0 w 3972877"/>
              <a:gd name="connsiteY12" fmla="*/ 4667 h 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72877" h="9429">
                <a:moveTo>
                  <a:pt x="0" y="4667"/>
                </a:moveTo>
                <a:lnTo>
                  <a:pt x="496633" y="2381"/>
                </a:lnTo>
                <a:lnTo>
                  <a:pt x="993267" y="1524"/>
                </a:lnTo>
                <a:lnTo>
                  <a:pt x="1986439" y="0"/>
                </a:lnTo>
                <a:lnTo>
                  <a:pt x="2979611" y="1524"/>
                </a:lnTo>
                <a:lnTo>
                  <a:pt x="3476244" y="2381"/>
                </a:lnTo>
                <a:lnTo>
                  <a:pt x="3972878" y="4667"/>
                </a:lnTo>
                <a:lnTo>
                  <a:pt x="3476244" y="7049"/>
                </a:lnTo>
                <a:lnTo>
                  <a:pt x="2979611" y="7906"/>
                </a:lnTo>
                <a:lnTo>
                  <a:pt x="1986439" y="9430"/>
                </a:lnTo>
                <a:lnTo>
                  <a:pt x="993267" y="7906"/>
                </a:lnTo>
                <a:lnTo>
                  <a:pt x="496633" y="7049"/>
                </a:lnTo>
                <a:lnTo>
                  <a:pt x="0" y="466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597EAB69-3E3D-C6DF-CB78-7A6E4511359F}"/>
              </a:ext>
            </a:extLst>
          </p:cNvPr>
          <p:cNvSpPr/>
          <p:nvPr userDrawn="1"/>
        </p:nvSpPr>
        <p:spPr>
          <a:xfrm>
            <a:off x="7345363" y="5148368"/>
            <a:ext cx="4186237" cy="524065"/>
          </a:xfrm>
          <a:custGeom>
            <a:avLst/>
            <a:gdLst>
              <a:gd name="connsiteX0" fmla="*/ 4186238 w 4186237"/>
              <a:gd name="connsiteY0" fmla="*/ 262033 h 524065"/>
              <a:gd name="connsiteX1" fmla="*/ 2093119 w 4186237"/>
              <a:gd name="connsiteY1" fmla="*/ 524066 h 524065"/>
              <a:gd name="connsiteX2" fmla="*/ 0 w 4186237"/>
              <a:gd name="connsiteY2" fmla="*/ 262033 h 524065"/>
              <a:gd name="connsiteX3" fmla="*/ 2093119 w 4186237"/>
              <a:gd name="connsiteY3" fmla="*/ 0 h 524065"/>
              <a:gd name="connsiteX4" fmla="*/ 4186238 w 4186237"/>
              <a:gd name="connsiteY4" fmla="*/ 262033 h 5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6237" h="524065">
                <a:moveTo>
                  <a:pt x="4186238" y="262033"/>
                </a:moveTo>
                <a:cubicBezTo>
                  <a:pt x="4186238" y="406750"/>
                  <a:pt x="3249116" y="524066"/>
                  <a:pt x="2093119" y="524066"/>
                </a:cubicBezTo>
                <a:cubicBezTo>
                  <a:pt x="937121" y="524066"/>
                  <a:pt x="0" y="406750"/>
                  <a:pt x="0" y="262033"/>
                </a:cubicBezTo>
                <a:cubicBezTo>
                  <a:pt x="0" y="117316"/>
                  <a:pt x="937121" y="0"/>
                  <a:pt x="2093119" y="0"/>
                </a:cubicBezTo>
                <a:cubicBezTo>
                  <a:pt x="3249116" y="0"/>
                  <a:pt x="4186238" y="117316"/>
                  <a:pt x="4186238" y="2620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59F42B39-9D6B-8D36-BFBB-FBBC02681947}"/>
              </a:ext>
            </a:extLst>
          </p:cNvPr>
          <p:cNvSpPr/>
          <p:nvPr userDrawn="1"/>
        </p:nvSpPr>
        <p:spPr>
          <a:xfrm>
            <a:off x="9284643" y="1863291"/>
            <a:ext cx="1907780" cy="3394233"/>
          </a:xfrm>
          <a:custGeom>
            <a:avLst/>
            <a:gdLst>
              <a:gd name="connsiteX0" fmla="*/ 1907772 w 1907780"/>
              <a:gd name="connsiteY0" fmla="*/ 163640 h 3394233"/>
              <a:gd name="connsiteX1" fmla="*/ 1907772 w 1907780"/>
              <a:gd name="connsiteY1" fmla="*/ 3230690 h 3394233"/>
              <a:gd name="connsiteX2" fmla="*/ 1747479 w 1907780"/>
              <a:gd name="connsiteY2" fmla="*/ 3394231 h 3394233"/>
              <a:gd name="connsiteX3" fmla="*/ 1747180 w 1907780"/>
              <a:gd name="connsiteY3" fmla="*/ 3394234 h 3394233"/>
              <a:gd name="connsiteX4" fmla="*/ 160506 w 1907780"/>
              <a:gd name="connsiteY4" fmla="*/ 3394234 h 3394233"/>
              <a:gd name="connsiteX5" fmla="*/ 7 w 1907780"/>
              <a:gd name="connsiteY5" fmla="*/ 3230895 h 3394233"/>
              <a:gd name="connsiteX6" fmla="*/ 9 w 1907780"/>
              <a:gd name="connsiteY6" fmla="*/ 3230690 h 3394233"/>
              <a:gd name="connsiteX7" fmla="*/ 9 w 1907780"/>
              <a:gd name="connsiteY7" fmla="*/ 163640 h 3394233"/>
              <a:gd name="connsiteX8" fmla="*/ 160205 w 1907780"/>
              <a:gd name="connsiteY8" fmla="*/ 3 h 3394233"/>
              <a:gd name="connsiteX9" fmla="*/ 160506 w 1907780"/>
              <a:gd name="connsiteY9" fmla="*/ 0 h 3394233"/>
              <a:gd name="connsiteX10" fmla="*/ 1747180 w 1907780"/>
              <a:gd name="connsiteY10" fmla="*/ 0 h 3394233"/>
              <a:gd name="connsiteX11" fmla="*/ 1907775 w 1907780"/>
              <a:gd name="connsiteY11" fmla="*/ 163244 h 3394233"/>
              <a:gd name="connsiteX12" fmla="*/ 1907771 w 1907780"/>
              <a:gd name="connsiteY12" fmla="*/ 163640 h 339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7780" h="3394233">
                <a:moveTo>
                  <a:pt x="1907772" y="163640"/>
                </a:moveTo>
                <a:lnTo>
                  <a:pt x="1907772" y="3230690"/>
                </a:lnTo>
                <a:cubicBezTo>
                  <a:pt x="1908669" y="3320114"/>
                  <a:pt x="1836904" y="3393334"/>
                  <a:pt x="1747479" y="3394231"/>
                </a:cubicBezTo>
                <a:cubicBezTo>
                  <a:pt x="1747380" y="3394232"/>
                  <a:pt x="1747280" y="3394233"/>
                  <a:pt x="1747180" y="3394234"/>
                </a:cubicBezTo>
                <a:lnTo>
                  <a:pt x="160506" y="3394234"/>
                </a:lnTo>
                <a:cubicBezTo>
                  <a:pt x="71080" y="3393449"/>
                  <a:pt x="-777" y="3320320"/>
                  <a:pt x="7" y="3230895"/>
                </a:cubicBezTo>
                <a:cubicBezTo>
                  <a:pt x="8" y="3230826"/>
                  <a:pt x="9" y="3230758"/>
                  <a:pt x="9" y="3230690"/>
                </a:cubicBezTo>
                <a:lnTo>
                  <a:pt x="9" y="163640"/>
                </a:lnTo>
                <a:cubicBezTo>
                  <a:pt x="-941" y="74216"/>
                  <a:pt x="70781" y="953"/>
                  <a:pt x="160205" y="3"/>
                </a:cubicBezTo>
                <a:cubicBezTo>
                  <a:pt x="160305" y="2"/>
                  <a:pt x="160405" y="1"/>
                  <a:pt x="160506" y="0"/>
                </a:cubicBezTo>
                <a:lnTo>
                  <a:pt x="1747180" y="0"/>
                </a:lnTo>
                <a:cubicBezTo>
                  <a:pt x="1836606" y="731"/>
                  <a:pt x="1908507" y="73818"/>
                  <a:pt x="1907775" y="163244"/>
                </a:cubicBezTo>
                <a:cubicBezTo>
                  <a:pt x="1907774" y="163376"/>
                  <a:pt x="1907773" y="163508"/>
                  <a:pt x="1907771" y="16364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5757EB26-4934-BB5B-5B38-2763CD0F6BAC}"/>
              </a:ext>
            </a:extLst>
          </p:cNvPr>
          <p:cNvSpPr/>
          <p:nvPr userDrawn="1"/>
        </p:nvSpPr>
        <p:spPr>
          <a:xfrm>
            <a:off x="9385237" y="1966923"/>
            <a:ext cx="1706879" cy="3181730"/>
          </a:xfrm>
          <a:custGeom>
            <a:avLst/>
            <a:gdLst>
              <a:gd name="connsiteX0" fmla="*/ 1706880 w 1706879"/>
              <a:gd name="connsiteY0" fmla="*/ 213932 h 3181730"/>
              <a:gd name="connsiteX1" fmla="*/ 1706880 w 1706879"/>
              <a:gd name="connsiteY1" fmla="*/ 3026188 h 3181730"/>
              <a:gd name="connsiteX2" fmla="*/ 1563148 w 1706879"/>
              <a:gd name="connsiteY2" fmla="*/ 3181731 h 3181730"/>
              <a:gd name="connsiteX3" fmla="*/ 143923 w 1706879"/>
              <a:gd name="connsiteY3" fmla="*/ 3181731 h 3181730"/>
              <a:gd name="connsiteX4" fmla="*/ 0 w 1706879"/>
              <a:gd name="connsiteY4" fmla="*/ 3026188 h 3181730"/>
              <a:gd name="connsiteX5" fmla="*/ 0 w 1706879"/>
              <a:gd name="connsiteY5" fmla="*/ 213932 h 3181730"/>
              <a:gd name="connsiteX6" fmla="*/ 143923 w 1706879"/>
              <a:gd name="connsiteY6" fmla="*/ 0 h 3181730"/>
              <a:gd name="connsiteX7" fmla="*/ 428244 w 1706879"/>
              <a:gd name="connsiteY7" fmla="*/ 0 h 3181730"/>
              <a:gd name="connsiteX8" fmla="*/ 458153 w 1706879"/>
              <a:gd name="connsiteY8" fmla="*/ 42005 h 3181730"/>
              <a:gd name="connsiteX9" fmla="*/ 458153 w 1706879"/>
              <a:gd name="connsiteY9" fmla="*/ 51530 h 3181730"/>
              <a:gd name="connsiteX10" fmla="*/ 524828 w 1706879"/>
              <a:gd name="connsiteY10" fmla="*/ 106299 h 3181730"/>
              <a:gd name="connsiteX11" fmla="*/ 1182053 w 1706879"/>
              <a:gd name="connsiteY11" fmla="*/ 106299 h 3181730"/>
              <a:gd name="connsiteX12" fmla="*/ 1248728 w 1706879"/>
              <a:gd name="connsiteY12" fmla="*/ 51530 h 3181730"/>
              <a:gd name="connsiteX13" fmla="*/ 1248728 w 1706879"/>
              <a:gd name="connsiteY13" fmla="*/ 42005 h 3181730"/>
              <a:gd name="connsiteX14" fmla="*/ 1278731 w 1706879"/>
              <a:gd name="connsiteY14" fmla="*/ 0 h 3181730"/>
              <a:gd name="connsiteX15" fmla="*/ 1563243 w 1706879"/>
              <a:gd name="connsiteY15" fmla="*/ 0 h 3181730"/>
              <a:gd name="connsiteX16" fmla="*/ 1706880 w 1706879"/>
              <a:gd name="connsiteY16" fmla="*/ 213932 h 318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06879" h="3181730">
                <a:moveTo>
                  <a:pt x="1706880" y="213932"/>
                </a:moveTo>
                <a:lnTo>
                  <a:pt x="1706880" y="3026188"/>
                </a:lnTo>
                <a:cubicBezTo>
                  <a:pt x="1706880" y="3111913"/>
                  <a:pt x="1642491" y="3181731"/>
                  <a:pt x="1563148" y="3181731"/>
                </a:cubicBezTo>
                <a:lnTo>
                  <a:pt x="143923" y="3181731"/>
                </a:lnTo>
                <a:cubicBezTo>
                  <a:pt x="64389" y="3181731"/>
                  <a:pt x="0" y="3112103"/>
                  <a:pt x="0" y="3026188"/>
                </a:cubicBezTo>
                <a:lnTo>
                  <a:pt x="0" y="213932"/>
                </a:lnTo>
                <a:cubicBezTo>
                  <a:pt x="0" y="38672"/>
                  <a:pt x="64389" y="0"/>
                  <a:pt x="143923" y="0"/>
                </a:cubicBezTo>
                <a:lnTo>
                  <a:pt x="428244" y="0"/>
                </a:lnTo>
                <a:cubicBezTo>
                  <a:pt x="444722" y="0"/>
                  <a:pt x="458153" y="19050"/>
                  <a:pt x="458153" y="42005"/>
                </a:cubicBezTo>
                <a:lnTo>
                  <a:pt x="458153" y="51530"/>
                </a:lnTo>
                <a:cubicBezTo>
                  <a:pt x="458153" y="106108"/>
                  <a:pt x="488061" y="106299"/>
                  <a:pt x="524828" y="106299"/>
                </a:cubicBezTo>
                <a:lnTo>
                  <a:pt x="1182053" y="106299"/>
                </a:lnTo>
                <a:cubicBezTo>
                  <a:pt x="1219010" y="106299"/>
                  <a:pt x="1248728" y="106299"/>
                  <a:pt x="1248728" y="51530"/>
                </a:cubicBezTo>
                <a:lnTo>
                  <a:pt x="1248728" y="42005"/>
                </a:lnTo>
                <a:cubicBezTo>
                  <a:pt x="1248728" y="18764"/>
                  <a:pt x="1262063" y="0"/>
                  <a:pt x="1278731" y="0"/>
                </a:cubicBezTo>
                <a:lnTo>
                  <a:pt x="1563243" y="0"/>
                </a:lnTo>
                <a:cubicBezTo>
                  <a:pt x="1642491" y="0"/>
                  <a:pt x="1706880" y="53435"/>
                  <a:pt x="1706880" y="21393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283B5393-252A-65F8-2FA9-CD10CA4E9E11}"/>
              </a:ext>
            </a:extLst>
          </p:cNvPr>
          <p:cNvSpPr/>
          <p:nvPr userDrawn="1"/>
        </p:nvSpPr>
        <p:spPr>
          <a:xfrm>
            <a:off x="10137712" y="1983496"/>
            <a:ext cx="201549" cy="22098"/>
          </a:xfrm>
          <a:custGeom>
            <a:avLst/>
            <a:gdLst>
              <a:gd name="connsiteX0" fmla="*/ 190500 w 201549"/>
              <a:gd name="connsiteY0" fmla="*/ 22098 h 22098"/>
              <a:gd name="connsiteX1" fmla="*/ 11144 w 201549"/>
              <a:gd name="connsiteY1" fmla="*/ 22098 h 22098"/>
              <a:gd name="connsiteX2" fmla="*/ 0 w 201549"/>
              <a:gd name="connsiteY2" fmla="*/ 11145 h 22098"/>
              <a:gd name="connsiteX3" fmla="*/ 0 w 201549"/>
              <a:gd name="connsiteY3" fmla="*/ 11049 h 22098"/>
              <a:gd name="connsiteX4" fmla="*/ 0 w 201549"/>
              <a:gd name="connsiteY4" fmla="*/ 11049 h 22098"/>
              <a:gd name="connsiteX5" fmla="*/ 11048 w 201549"/>
              <a:gd name="connsiteY5" fmla="*/ 0 h 22098"/>
              <a:gd name="connsiteX6" fmla="*/ 11144 w 201549"/>
              <a:gd name="connsiteY6" fmla="*/ 0 h 22098"/>
              <a:gd name="connsiteX7" fmla="*/ 190500 w 201549"/>
              <a:gd name="connsiteY7" fmla="*/ 0 h 22098"/>
              <a:gd name="connsiteX8" fmla="*/ 201549 w 201549"/>
              <a:gd name="connsiteY8" fmla="*/ 11049 h 22098"/>
              <a:gd name="connsiteX9" fmla="*/ 201549 w 201549"/>
              <a:gd name="connsiteY9" fmla="*/ 11049 h 22098"/>
              <a:gd name="connsiteX10" fmla="*/ 190500 w 201549"/>
              <a:gd name="connsiteY10" fmla="*/ 22098 h 2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1549" h="22098">
                <a:moveTo>
                  <a:pt x="190500" y="22098"/>
                </a:moveTo>
                <a:lnTo>
                  <a:pt x="11144" y="22098"/>
                </a:lnTo>
                <a:cubicBezTo>
                  <a:pt x="5042" y="22151"/>
                  <a:pt x="53" y="17247"/>
                  <a:pt x="0" y="11145"/>
                </a:cubicBezTo>
                <a:cubicBezTo>
                  <a:pt x="0" y="11113"/>
                  <a:pt x="0" y="11081"/>
                  <a:pt x="0" y="11049"/>
                </a:cubicBezTo>
                <a:lnTo>
                  <a:pt x="0" y="11049"/>
                </a:lnTo>
                <a:cubicBezTo>
                  <a:pt x="0" y="4947"/>
                  <a:pt x="4947" y="0"/>
                  <a:pt x="11048" y="0"/>
                </a:cubicBezTo>
                <a:cubicBezTo>
                  <a:pt x="11080" y="0"/>
                  <a:pt x="11112" y="0"/>
                  <a:pt x="11144" y="0"/>
                </a:cubicBezTo>
                <a:lnTo>
                  <a:pt x="190500" y="0"/>
                </a:lnTo>
                <a:cubicBezTo>
                  <a:pt x="196602" y="0"/>
                  <a:pt x="201549" y="4947"/>
                  <a:pt x="201549" y="11049"/>
                </a:cubicBezTo>
                <a:lnTo>
                  <a:pt x="201549" y="11049"/>
                </a:lnTo>
                <a:cubicBezTo>
                  <a:pt x="201549" y="17152"/>
                  <a:pt x="196602" y="22098"/>
                  <a:pt x="190500" y="2209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9EF05163-ECD0-3DCE-59FA-2DE070A4588D}"/>
              </a:ext>
            </a:extLst>
          </p:cNvPr>
          <p:cNvSpPr/>
          <p:nvPr userDrawn="1"/>
        </p:nvSpPr>
        <p:spPr>
          <a:xfrm>
            <a:off x="10740872" y="3858015"/>
            <a:ext cx="122009" cy="117445"/>
          </a:xfrm>
          <a:custGeom>
            <a:avLst/>
            <a:gdLst>
              <a:gd name="connsiteX0" fmla="*/ 113215 w 122009"/>
              <a:gd name="connsiteY0" fmla="*/ 64391 h 117445"/>
              <a:gd name="connsiteX1" fmla="*/ 61018 w 122009"/>
              <a:gd name="connsiteY1" fmla="*/ 117445 h 117445"/>
              <a:gd name="connsiteX2" fmla="*/ 8821 w 122009"/>
              <a:gd name="connsiteY2" fmla="*/ 64391 h 117445"/>
              <a:gd name="connsiteX3" fmla="*/ 25966 w 122009"/>
              <a:gd name="connsiteY3" fmla="*/ 2 h 117445"/>
              <a:gd name="connsiteX4" fmla="*/ 61018 w 122009"/>
              <a:gd name="connsiteY4" fmla="*/ 34673 h 117445"/>
              <a:gd name="connsiteX5" fmla="*/ 95975 w 122009"/>
              <a:gd name="connsiteY5" fmla="*/ 2 h 117445"/>
              <a:gd name="connsiteX6" fmla="*/ 113215 w 122009"/>
              <a:gd name="connsiteY6" fmla="*/ 64391 h 117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09" h="117445">
                <a:moveTo>
                  <a:pt x="113215" y="64391"/>
                </a:moveTo>
                <a:cubicBezTo>
                  <a:pt x="97880" y="92966"/>
                  <a:pt x="61018" y="117445"/>
                  <a:pt x="61018" y="117445"/>
                </a:cubicBezTo>
                <a:cubicBezTo>
                  <a:pt x="61018" y="117445"/>
                  <a:pt x="24156" y="92585"/>
                  <a:pt x="8821" y="64391"/>
                </a:cubicBezTo>
                <a:cubicBezTo>
                  <a:pt x="-8514" y="32577"/>
                  <a:pt x="1011" y="2"/>
                  <a:pt x="25966" y="2"/>
                </a:cubicBezTo>
                <a:cubicBezTo>
                  <a:pt x="53779" y="2"/>
                  <a:pt x="61018" y="34673"/>
                  <a:pt x="61018" y="34673"/>
                </a:cubicBezTo>
                <a:cubicBezTo>
                  <a:pt x="61018" y="34673"/>
                  <a:pt x="68257" y="2"/>
                  <a:pt x="95975" y="2"/>
                </a:cubicBezTo>
                <a:cubicBezTo>
                  <a:pt x="120930" y="-284"/>
                  <a:pt x="130551" y="32292"/>
                  <a:pt x="113215" y="6439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0CE7285E-B009-0ED3-1C04-3E43CE89D231}"/>
              </a:ext>
            </a:extLst>
          </p:cNvPr>
          <p:cNvSpPr/>
          <p:nvPr userDrawn="1"/>
        </p:nvSpPr>
        <p:spPr>
          <a:xfrm>
            <a:off x="9614123" y="2207048"/>
            <a:ext cx="142779" cy="23526"/>
          </a:xfrm>
          <a:custGeom>
            <a:avLst/>
            <a:gdLst>
              <a:gd name="connsiteX0" fmla="*/ 0 w 142779"/>
              <a:gd name="connsiteY0" fmla="*/ 0 h 23526"/>
              <a:gd name="connsiteX1" fmla="*/ 142780 w 142779"/>
              <a:gd name="connsiteY1" fmla="*/ 0 h 23526"/>
              <a:gd name="connsiteX2" fmla="*/ 142780 w 142779"/>
              <a:gd name="connsiteY2" fmla="*/ 23527 h 23526"/>
              <a:gd name="connsiteX3" fmla="*/ 0 w 142779"/>
              <a:gd name="connsiteY3" fmla="*/ 23527 h 2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779" h="23526">
                <a:moveTo>
                  <a:pt x="0" y="0"/>
                </a:moveTo>
                <a:lnTo>
                  <a:pt x="142780" y="0"/>
                </a:lnTo>
                <a:lnTo>
                  <a:pt x="142780" y="23527"/>
                </a:lnTo>
                <a:lnTo>
                  <a:pt x="0" y="2352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9951B2B6-FBB0-71CB-A3F1-883D1969E0D3}"/>
              </a:ext>
            </a:extLst>
          </p:cNvPr>
          <p:cNvSpPr/>
          <p:nvPr userDrawn="1"/>
        </p:nvSpPr>
        <p:spPr>
          <a:xfrm>
            <a:off x="9614123" y="2254007"/>
            <a:ext cx="142779" cy="23526"/>
          </a:xfrm>
          <a:custGeom>
            <a:avLst/>
            <a:gdLst>
              <a:gd name="connsiteX0" fmla="*/ 0 w 142779"/>
              <a:gd name="connsiteY0" fmla="*/ 0 h 23526"/>
              <a:gd name="connsiteX1" fmla="*/ 142780 w 142779"/>
              <a:gd name="connsiteY1" fmla="*/ 0 h 23526"/>
              <a:gd name="connsiteX2" fmla="*/ 142780 w 142779"/>
              <a:gd name="connsiteY2" fmla="*/ 23527 h 23526"/>
              <a:gd name="connsiteX3" fmla="*/ 0 w 142779"/>
              <a:gd name="connsiteY3" fmla="*/ 23527 h 2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779" h="23526">
                <a:moveTo>
                  <a:pt x="0" y="0"/>
                </a:moveTo>
                <a:lnTo>
                  <a:pt x="142780" y="0"/>
                </a:lnTo>
                <a:lnTo>
                  <a:pt x="142780" y="23527"/>
                </a:lnTo>
                <a:lnTo>
                  <a:pt x="0" y="2352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DBE81758-E420-3CBF-2577-1FF6E16985E1}"/>
              </a:ext>
            </a:extLst>
          </p:cNvPr>
          <p:cNvSpPr/>
          <p:nvPr userDrawn="1"/>
        </p:nvSpPr>
        <p:spPr>
          <a:xfrm>
            <a:off x="9614123" y="2301060"/>
            <a:ext cx="142779" cy="23526"/>
          </a:xfrm>
          <a:custGeom>
            <a:avLst/>
            <a:gdLst>
              <a:gd name="connsiteX0" fmla="*/ 0 w 142779"/>
              <a:gd name="connsiteY0" fmla="*/ 0 h 23526"/>
              <a:gd name="connsiteX1" fmla="*/ 142780 w 142779"/>
              <a:gd name="connsiteY1" fmla="*/ 0 h 23526"/>
              <a:gd name="connsiteX2" fmla="*/ 142780 w 142779"/>
              <a:gd name="connsiteY2" fmla="*/ 23527 h 23526"/>
              <a:gd name="connsiteX3" fmla="*/ 0 w 142779"/>
              <a:gd name="connsiteY3" fmla="*/ 23527 h 2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779" h="23526">
                <a:moveTo>
                  <a:pt x="0" y="0"/>
                </a:moveTo>
                <a:lnTo>
                  <a:pt x="142780" y="0"/>
                </a:lnTo>
                <a:lnTo>
                  <a:pt x="142780" y="23527"/>
                </a:lnTo>
                <a:lnTo>
                  <a:pt x="0" y="2352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BF0046F7-9F93-0C28-BCA1-11026A1ED627}"/>
              </a:ext>
            </a:extLst>
          </p:cNvPr>
          <p:cNvSpPr/>
          <p:nvPr userDrawn="1"/>
        </p:nvSpPr>
        <p:spPr>
          <a:xfrm rot="19371000">
            <a:off x="10453633" y="2246860"/>
            <a:ext cx="19716" cy="79533"/>
          </a:xfrm>
          <a:custGeom>
            <a:avLst/>
            <a:gdLst>
              <a:gd name="connsiteX0" fmla="*/ 0 w 19716"/>
              <a:gd name="connsiteY0" fmla="*/ 0 h 79533"/>
              <a:gd name="connsiteX1" fmla="*/ 19717 w 19716"/>
              <a:gd name="connsiteY1" fmla="*/ 0 h 79533"/>
              <a:gd name="connsiteX2" fmla="*/ 19717 w 19716"/>
              <a:gd name="connsiteY2" fmla="*/ 79534 h 79533"/>
              <a:gd name="connsiteX3" fmla="*/ 0 w 19716"/>
              <a:gd name="connsiteY3" fmla="*/ 79534 h 7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16" h="79533">
                <a:moveTo>
                  <a:pt x="0" y="0"/>
                </a:moveTo>
                <a:lnTo>
                  <a:pt x="19717" y="0"/>
                </a:lnTo>
                <a:lnTo>
                  <a:pt x="19717" y="79534"/>
                </a:lnTo>
                <a:lnTo>
                  <a:pt x="0" y="7953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B5F0379E-0574-0777-4D46-F717B0E7F827}"/>
              </a:ext>
            </a:extLst>
          </p:cNvPr>
          <p:cNvSpPr/>
          <p:nvPr userDrawn="1"/>
        </p:nvSpPr>
        <p:spPr>
          <a:xfrm>
            <a:off x="10387844" y="2205523"/>
            <a:ext cx="85538" cy="85577"/>
          </a:xfrm>
          <a:custGeom>
            <a:avLst/>
            <a:gdLst>
              <a:gd name="connsiteX0" fmla="*/ 76766 w 85538"/>
              <a:gd name="connsiteY0" fmla="*/ 16861 h 85577"/>
              <a:gd name="connsiteX1" fmla="*/ 68717 w 85538"/>
              <a:gd name="connsiteY1" fmla="*/ 76805 h 85577"/>
              <a:gd name="connsiteX2" fmla="*/ 8773 w 85538"/>
              <a:gd name="connsiteY2" fmla="*/ 68755 h 85577"/>
              <a:gd name="connsiteX3" fmla="*/ 16759 w 85538"/>
              <a:gd name="connsiteY3" fmla="*/ 8860 h 85577"/>
              <a:gd name="connsiteX4" fmla="*/ 76602 w 85538"/>
              <a:gd name="connsiteY4" fmla="*/ 16646 h 85577"/>
              <a:gd name="connsiteX5" fmla="*/ 76766 w 85538"/>
              <a:gd name="connsiteY5" fmla="*/ 16861 h 85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38" h="85577">
                <a:moveTo>
                  <a:pt x="76766" y="16861"/>
                </a:moveTo>
                <a:cubicBezTo>
                  <a:pt x="91096" y="35637"/>
                  <a:pt x="87493" y="62474"/>
                  <a:pt x="68717" y="76805"/>
                </a:cubicBezTo>
                <a:cubicBezTo>
                  <a:pt x="49941" y="91135"/>
                  <a:pt x="23103" y="87531"/>
                  <a:pt x="8773" y="68755"/>
                </a:cubicBezTo>
                <a:cubicBezTo>
                  <a:pt x="-5539" y="50004"/>
                  <a:pt x="-1966" y="23206"/>
                  <a:pt x="16759" y="8860"/>
                </a:cubicBezTo>
                <a:cubicBezTo>
                  <a:pt x="35434" y="-5515"/>
                  <a:pt x="62227" y="-2030"/>
                  <a:pt x="76602" y="16646"/>
                </a:cubicBezTo>
                <a:cubicBezTo>
                  <a:pt x="76657" y="16717"/>
                  <a:pt x="76712" y="16789"/>
                  <a:pt x="76766" y="1686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6309CE22-8A88-94E7-B6FB-C8DE6DC4FEA1}"/>
              </a:ext>
            </a:extLst>
          </p:cNvPr>
          <p:cNvSpPr/>
          <p:nvPr userDrawn="1"/>
        </p:nvSpPr>
        <p:spPr>
          <a:xfrm>
            <a:off x="10405015" y="2222833"/>
            <a:ext cx="51246" cy="51246"/>
          </a:xfrm>
          <a:custGeom>
            <a:avLst/>
            <a:gdLst>
              <a:gd name="connsiteX0" fmla="*/ 45879 w 51246"/>
              <a:gd name="connsiteY0" fmla="*/ 9933 h 51246"/>
              <a:gd name="connsiteX1" fmla="*/ 41314 w 51246"/>
              <a:gd name="connsiteY1" fmla="*/ 45879 h 51246"/>
              <a:gd name="connsiteX2" fmla="*/ 5368 w 51246"/>
              <a:gd name="connsiteY2" fmla="*/ 41314 h 51246"/>
              <a:gd name="connsiteX3" fmla="*/ 9933 w 51246"/>
              <a:gd name="connsiteY3" fmla="*/ 5368 h 51246"/>
              <a:gd name="connsiteX4" fmla="*/ 10065 w 51246"/>
              <a:gd name="connsiteY4" fmla="*/ 5266 h 51246"/>
              <a:gd name="connsiteX5" fmla="*/ 45879 w 51246"/>
              <a:gd name="connsiteY5" fmla="*/ 9933 h 5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46" h="51246">
                <a:moveTo>
                  <a:pt x="45879" y="9933"/>
                </a:moveTo>
                <a:cubicBezTo>
                  <a:pt x="54545" y="21120"/>
                  <a:pt x="52501" y="37214"/>
                  <a:pt x="41314" y="45879"/>
                </a:cubicBezTo>
                <a:cubicBezTo>
                  <a:pt x="30127" y="54545"/>
                  <a:pt x="14033" y="52501"/>
                  <a:pt x="5368" y="41314"/>
                </a:cubicBezTo>
                <a:cubicBezTo>
                  <a:pt x="-3298" y="30127"/>
                  <a:pt x="-1254" y="14033"/>
                  <a:pt x="9933" y="5368"/>
                </a:cubicBezTo>
                <a:cubicBezTo>
                  <a:pt x="9977" y="5333"/>
                  <a:pt x="10021" y="5299"/>
                  <a:pt x="10065" y="5266"/>
                </a:cubicBezTo>
                <a:cubicBezTo>
                  <a:pt x="21257" y="-3287"/>
                  <a:pt x="37253" y="-1203"/>
                  <a:pt x="45879" y="993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ADACB4E7-0280-F0C7-F99C-36F005914C0D}"/>
              </a:ext>
            </a:extLst>
          </p:cNvPr>
          <p:cNvSpPr/>
          <p:nvPr userDrawn="1"/>
        </p:nvSpPr>
        <p:spPr>
          <a:xfrm>
            <a:off x="10567707" y="2207048"/>
            <a:ext cx="122009" cy="117443"/>
          </a:xfrm>
          <a:custGeom>
            <a:avLst/>
            <a:gdLst>
              <a:gd name="connsiteX0" fmla="*/ 113215 w 122009"/>
              <a:gd name="connsiteY0" fmla="*/ 64484 h 117443"/>
              <a:gd name="connsiteX1" fmla="*/ 60923 w 122009"/>
              <a:gd name="connsiteY1" fmla="*/ 117443 h 117443"/>
              <a:gd name="connsiteX2" fmla="*/ 8821 w 122009"/>
              <a:gd name="connsiteY2" fmla="*/ 64484 h 117443"/>
              <a:gd name="connsiteX3" fmla="*/ 25966 w 122009"/>
              <a:gd name="connsiteY3" fmla="*/ 0 h 117443"/>
              <a:gd name="connsiteX4" fmla="*/ 60923 w 122009"/>
              <a:gd name="connsiteY4" fmla="*/ 34671 h 117443"/>
              <a:gd name="connsiteX5" fmla="*/ 95975 w 122009"/>
              <a:gd name="connsiteY5" fmla="*/ 0 h 117443"/>
              <a:gd name="connsiteX6" fmla="*/ 113215 w 122009"/>
              <a:gd name="connsiteY6" fmla="*/ 64484 h 11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09" h="117443">
                <a:moveTo>
                  <a:pt x="113215" y="64484"/>
                </a:moveTo>
                <a:cubicBezTo>
                  <a:pt x="97785" y="93059"/>
                  <a:pt x="60923" y="117443"/>
                  <a:pt x="60923" y="117443"/>
                </a:cubicBezTo>
                <a:cubicBezTo>
                  <a:pt x="60923" y="117443"/>
                  <a:pt x="24061" y="92678"/>
                  <a:pt x="8821" y="64484"/>
                </a:cubicBezTo>
                <a:cubicBezTo>
                  <a:pt x="-8514" y="32575"/>
                  <a:pt x="1011" y="0"/>
                  <a:pt x="25966" y="0"/>
                </a:cubicBezTo>
                <a:cubicBezTo>
                  <a:pt x="53779" y="0"/>
                  <a:pt x="60923" y="34671"/>
                  <a:pt x="60923" y="34671"/>
                </a:cubicBezTo>
                <a:cubicBezTo>
                  <a:pt x="60923" y="34671"/>
                  <a:pt x="68257" y="0"/>
                  <a:pt x="95975" y="0"/>
                </a:cubicBezTo>
                <a:cubicBezTo>
                  <a:pt x="120930" y="0"/>
                  <a:pt x="130551" y="32575"/>
                  <a:pt x="113215" y="64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4048B2A6-E81E-B995-432E-F195729919C4}"/>
              </a:ext>
            </a:extLst>
          </p:cNvPr>
          <p:cNvSpPr/>
          <p:nvPr userDrawn="1"/>
        </p:nvSpPr>
        <p:spPr>
          <a:xfrm>
            <a:off x="10729881" y="2206191"/>
            <a:ext cx="137922" cy="94773"/>
          </a:xfrm>
          <a:custGeom>
            <a:avLst/>
            <a:gdLst>
              <a:gd name="connsiteX0" fmla="*/ 116491 w 137922"/>
              <a:gd name="connsiteY0" fmla="*/ 94774 h 94773"/>
              <a:gd name="connsiteX1" fmla="*/ 30290 w 137922"/>
              <a:gd name="connsiteY1" fmla="*/ 94774 h 94773"/>
              <a:gd name="connsiteX2" fmla="*/ 8573 w 137922"/>
              <a:gd name="connsiteY2" fmla="*/ 7429 h 94773"/>
              <a:gd name="connsiteX3" fmla="*/ 0 w 137922"/>
              <a:gd name="connsiteY3" fmla="*/ 7429 h 94773"/>
              <a:gd name="connsiteX4" fmla="*/ 0 w 137922"/>
              <a:gd name="connsiteY4" fmla="*/ 0 h 94773"/>
              <a:gd name="connsiteX5" fmla="*/ 14383 w 137922"/>
              <a:gd name="connsiteY5" fmla="*/ 0 h 94773"/>
              <a:gd name="connsiteX6" fmla="*/ 18669 w 137922"/>
              <a:gd name="connsiteY6" fmla="*/ 17240 h 94773"/>
              <a:gd name="connsiteX7" fmla="*/ 137922 w 137922"/>
              <a:gd name="connsiteY7" fmla="*/ 17240 h 94773"/>
              <a:gd name="connsiteX8" fmla="*/ 36100 w 137922"/>
              <a:gd name="connsiteY8" fmla="*/ 87344 h 94773"/>
              <a:gd name="connsiteX9" fmla="*/ 110871 w 137922"/>
              <a:gd name="connsiteY9" fmla="*/ 87344 h 94773"/>
              <a:gd name="connsiteX10" fmla="*/ 128207 w 137922"/>
              <a:gd name="connsiteY10" fmla="*/ 24765 h 94773"/>
              <a:gd name="connsiteX11" fmla="*/ 20479 w 137922"/>
              <a:gd name="connsiteY11" fmla="*/ 24765 h 94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7922" h="94773">
                <a:moveTo>
                  <a:pt x="116491" y="94774"/>
                </a:moveTo>
                <a:lnTo>
                  <a:pt x="30290" y="94774"/>
                </a:lnTo>
                <a:lnTo>
                  <a:pt x="8573" y="7429"/>
                </a:lnTo>
                <a:lnTo>
                  <a:pt x="0" y="7429"/>
                </a:lnTo>
                <a:lnTo>
                  <a:pt x="0" y="0"/>
                </a:lnTo>
                <a:lnTo>
                  <a:pt x="14383" y="0"/>
                </a:lnTo>
                <a:lnTo>
                  <a:pt x="18669" y="17240"/>
                </a:lnTo>
                <a:lnTo>
                  <a:pt x="137922" y="17240"/>
                </a:lnTo>
                <a:close/>
                <a:moveTo>
                  <a:pt x="36100" y="87344"/>
                </a:moveTo>
                <a:lnTo>
                  <a:pt x="110871" y="87344"/>
                </a:lnTo>
                <a:lnTo>
                  <a:pt x="128207" y="24765"/>
                </a:lnTo>
                <a:lnTo>
                  <a:pt x="20479" y="2476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064B5DA7-1A36-E5AD-959D-45C452A55FB8}"/>
              </a:ext>
            </a:extLst>
          </p:cNvPr>
          <p:cNvSpPr/>
          <p:nvPr userDrawn="1"/>
        </p:nvSpPr>
        <p:spPr>
          <a:xfrm>
            <a:off x="10765790" y="2293440"/>
            <a:ext cx="73437" cy="21621"/>
          </a:xfrm>
          <a:custGeom>
            <a:avLst/>
            <a:gdLst>
              <a:gd name="connsiteX0" fmla="*/ 66675 w 73437"/>
              <a:gd name="connsiteY0" fmla="*/ 21622 h 21621"/>
              <a:gd name="connsiteX1" fmla="*/ 60674 w 73437"/>
              <a:gd name="connsiteY1" fmla="*/ 7429 h 21621"/>
              <a:gd name="connsiteX2" fmla="*/ 11811 w 73437"/>
              <a:gd name="connsiteY2" fmla="*/ 7429 h 21621"/>
              <a:gd name="connsiteX3" fmla="*/ 6953 w 73437"/>
              <a:gd name="connsiteY3" fmla="*/ 21336 h 21621"/>
              <a:gd name="connsiteX4" fmla="*/ 0 w 73437"/>
              <a:gd name="connsiteY4" fmla="*/ 18955 h 21621"/>
              <a:gd name="connsiteX5" fmla="*/ 6477 w 73437"/>
              <a:gd name="connsiteY5" fmla="*/ 0 h 21621"/>
              <a:gd name="connsiteX6" fmla="*/ 65627 w 73437"/>
              <a:gd name="connsiteY6" fmla="*/ 0 h 21621"/>
              <a:gd name="connsiteX7" fmla="*/ 73438 w 73437"/>
              <a:gd name="connsiteY7" fmla="*/ 18669 h 21621"/>
              <a:gd name="connsiteX8" fmla="*/ 66675 w 73437"/>
              <a:gd name="connsiteY8" fmla="*/ 21622 h 21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437" h="21621">
                <a:moveTo>
                  <a:pt x="66675" y="21622"/>
                </a:moveTo>
                <a:lnTo>
                  <a:pt x="60674" y="7429"/>
                </a:lnTo>
                <a:lnTo>
                  <a:pt x="11811" y="7429"/>
                </a:lnTo>
                <a:lnTo>
                  <a:pt x="6953" y="21336"/>
                </a:lnTo>
                <a:lnTo>
                  <a:pt x="0" y="18955"/>
                </a:lnTo>
                <a:lnTo>
                  <a:pt x="6477" y="0"/>
                </a:lnTo>
                <a:lnTo>
                  <a:pt x="65627" y="0"/>
                </a:lnTo>
                <a:lnTo>
                  <a:pt x="73438" y="18669"/>
                </a:lnTo>
                <a:lnTo>
                  <a:pt x="66675" y="216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44F259D8-AEEC-77AA-B6F5-63350DA0CC75}"/>
              </a:ext>
            </a:extLst>
          </p:cNvPr>
          <p:cNvSpPr/>
          <p:nvPr userDrawn="1"/>
        </p:nvSpPr>
        <p:spPr>
          <a:xfrm>
            <a:off x="10749884" y="2240576"/>
            <a:ext cx="107632" cy="7429"/>
          </a:xfrm>
          <a:custGeom>
            <a:avLst/>
            <a:gdLst>
              <a:gd name="connsiteX0" fmla="*/ 0 w 107632"/>
              <a:gd name="connsiteY0" fmla="*/ 0 h 7429"/>
              <a:gd name="connsiteX1" fmla="*/ 107632 w 107632"/>
              <a:gd name="connsiteY1" fmla="*/ 0 h 7429"/>
              <a:gd name="connsiteX2" fmla="*/ 107632 w 107632"/>
              <a:gd name="connsiteY2" fmla="*/ 7429 h 7429"/>
              <a:gd name="connsiteX3" fmla="*/ 0 w 107632"/>
              <a:gd name="connsiteY3" fmla="*/ 7429 h 7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632" h="7429">
                <a:moveTo>
                  <a:pt x="0" y="0"/>
                </a:moveTo>
                <a:lnTo>
                  <a:pt x="107632" y="0"/>
                </a:lnTo>
                <a:lnTo>
                  <a:pt x="107632" y="7429"/>
                </a:lnTo>
                <a:lnTo>
                  <a:pt x="0" y="74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5FC981D0-E464-F34F-6E3B-3BA9B8E59EFB}"/>
              </a:ext>
            </a:extLst>
          </p:cNvPr>
          <p:cNvSpPr/>
          <p:nvPr userDrawn="1"/>
        </p:nvSpPr>
        <p:spPr>
          <a:xfrm rot="16215000">
            <a:off x="10800370" y="2213859"/>
            <a:ext cx="7429" cy="97440"/>
          </a:xfrm>
          <a:custGeom>
            <a:avLst/>
            <a:gdLst>
              <a:gd name="connsiteX0" fmla="*/ 0 w 7429"/>
              <a:gd name="connsiteY0" fmla="*/ 0 h 97440"/>
              <a:gd name="connsiteX1" fmla="*/ 7430 w 7429"/>
              <a:gd name="connsiteY1" fmla="*/ 0 h 97440"/>
              <a:gd name="connsiteX2" fmla="*/ 7430 w 7429"/>
              <a:gd name="connsiteY2" fmla="*/ 97441 h 97440"/>
              <a:gd name="connsiteX3" fmla="*/ 0 w 7429"/>
              <a:gd name="connsiteY3" fmla="*/ 97441 h 9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" h="97440">
                <a:moveTo>
                  <a:pt x="0" y="0"/>
                </a:moveTo>
                <a:lnTo>
                  <a:pt x="7430" y="0"/>
                </a:lnTo>
                <a:lnTo>
                  <a:pt x="7430" y="97441"/>
                </a:lnTo>
                <a:lnTo>
                  <a:pt x="0" y="9744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8F051858-7C99-69D6-DCCF-F342E3D4E3B5}"/>
              </a:ext>
            </a:extLst>
          </p:cNvPr>
          <p:cNvSpPr/>
          <p:nvPr userDrawn="1"/>
        </p:nvSpPr>
        <p:spPr>
          <a:xfrm>
            <a:off x="10759694" y="2277724"/>
            <a:ext cx="88201" cy="7429"/>
          </a:xfrm>
          <a:custGeom>
            <a:avLst/>
            <a:gdLst>
              <a:gd name="connsiteX0" fmla="*/ 0 w 88201"/>
              <a:gd name="connsiteY0" fmla="*/ 0 h 7429"/>
              <a:gd name="connsiteX1" fmla="*/ 88202 w 88201"/>
              <a:gd name="connsiteY1" fmla="*/ 0 h 7429"/>
              <a:gd name="connsiteX2" fmla="*/ 88202 w 88201"/>
              <a:gd name="connsiteY2" fmla="*/ 7430 h 7429"/>
              <a:gd name="connsiteX3" fmla="*/ 0 w 88201"/>
              <a:gd name="connsiteY3" fmla="*/ 7430 h 7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201" h="7429">
                <a:moveTo>
                  <a:pt x="0" y="0"/>
                </a:moveTo>
                <a:lnTo>
                  <a:pt x="88202" y="0"/>
                </a:lnTo>
                <a:lnTo>
                  <a:pt x="88202" y="7430"/>
                </a:lnTo>
                <a:lnTo>
                  <a:pt x="0" y="743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E4AEB59A-1181-6A10-6543-5739F2AFB7F6}"/>
              </a:ext>
            </a:extLst>
          </p:cNvPr>
          <p:cNvSpPr/>
          <p:nvPr userDrawn="1"/>
        </p:nvSpPr>
        <p:spPr>
          <a:xfrm>
            <a:off x="10798937" y="2227622"/>
            <a:ext cx="7429" cy="69627"/>
          </a:xfrm>
          <a:custGeom>
            <a:avLst/>
            <a:gdLst>
              <a:gd name="connsiteX0" fmla="*/ 0 w 7429"/>
              <a:gd name="connsiteY0" fmla="*/ 0 h 69627"/>
              <a:gd name="connsiteX1" fmla="*/ 7429 w 7429"/>
              <a:gd name="connsiteY1" fmla="*/ 0 h 69627"/>
              <a:gd name="connsiteX2" fmla="*/ 7429 w 7429"/>
              <a:gd name="connsiteY2" fmla="*/ 69628 h 69627"/>
              <a:gd name="connsiteX3" fmla="*/ 0 w 7429"/>
              <a:gd name="connsiteY3" fmla="*/ 69628 h 6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" h="69627">
                <a:moveTo>
                  <a:pt x="0" y="0"/>
                </a:moveTo>
                <a:lnTo>
                  <a:pt x="7429" y="0"/>
                </a:lnTo>
                <a:lnTo>
                  <a:pt x="7429" y="69628"/>
                </a:lnTo>
                <a:lnTo>
                  <a:pt x="0" y="696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0622261A-9850-E34F-6B90-D3828C5BF356}"/>
              </a:ext>
            </a:extLst>
          </p:cNvPr>
          <p:cNvSpPr/>
          <p:nvPr userDrawn="1"/>
        </p:nvSpPr>
        <p:spPr>
          <a:xfrm rot="16474435">
            <a:off x="10789819" y="2247495"/>
            <a:ext cx="70136" cy="7453"/>
          </a:xfrm>
          <a:custGeom>
            <a:avLst/>
            <a:gdLst>
              <a:gd name="connsiteX0" fmla="*/ 1 w 70136"/>
              <a:gd name="connsiteY0" fmla="*/ -1 h 7453"/>
              <a:gd name="connsiteX1" fmla="*/ 70138 w 70136"/>
              <a:gd name="connsiteY1" fmla="*/ -1 h 7453"/>
              <a:gd name="connsiteX2" fmla="*/ 70138 w 70136"/>
              <a:gd name="connsiteY2" fmla="*/ 7452 h 7453"/>
              <a:gd name="connsiteX3" fmla="*/ 1 w 70136"/>
              <a:gd name="connsiteY3" fmla="*/ 7452 h 7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36" h="7453">
                <a:moveTo>
                  <a:pt x="1" y="-1"/>
                </a:moveTo>
                <a:lnTo>
                  <a:pt x="70138" y="-1"/>
                </a:lnTo>
                <a:lnTo>
                  <a:pt x="70138" y="7452"/>
                </a:lnTo>
                <a:lnTo>
                  <a:pt x="1" y="74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92C2F927-8F42-BB8B-01D8-E592A325FBB7}"/>
              </a:ext>
            </a:extLst>
          </p:cNvPr>
          <p:cNvSpPr/>
          <p:nvPr userDrawn="1"/>
        </p:nvSpPr>
        <p:spPr>
          <a:xfrm rot="16825200">
            <a:off x="10800971" y="2258682"/>
            <a:ext cx="70865" cy="7429"/>
          </a:xfrm>
          <a:custGeom>
            <a:avLst/>
            <a:gdLst>
              <a:gd name="connsiteX0" fmla="*/ 0 w 70865"/>
              <a:gd name="connsiteY0" fmla="*/ 0 h 7429"/>
              <a:gd name="connsiteX1" fmla="*/ 70866 w 70865"/>
              <a:gd name="connsiteY1" fmla="*/ 0 h 7429"/>
              <a:gd name="connsiteX2" fmla="*/ 70866 w 70865"/>
              <a:gd name="connsiteY2" fmla="*/ 7430 h 7429"/>
              <a:gd name="connsiteX3" fmla="*/ 0 w 70865"/>
              <a:gd name="connsiteY3" fmla="*/ 7430 h 7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65" h="7429">
                <a:moveTo>
                  <a:pt x="0" y="0"/>
                </a:moveTo>
                <a:lnTo>
                  <a:pt x="70866" y="0"/>
                </a:lnTo>
                <a:lnTo>
                  <a:pt x="70866" y="7430"/>
                </a:lnTo>
                <a:lnTo>
                  <a:pt x="0" y="743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C62FD71E-70DD-30CE-9FE5-78186220C828}"/>
              </a:ext>
            </a:extLst>
          </p:cNvPr>
          <p:cNvSpPr/>
          <p:nvPr userDrawn="1"/>
        </p:nvSpPr>
        <p:spPr>
          <a:xfrm rot="21325200">
            <a:off x="10783034" y="2227539"/>
            <a:ext cx="7429" cy="69913"/>
          </a:xfrm>
          <a:custGeom>
            <a:avLst/>
            <a:gdLst>
              <a:gd name="connsiteX0" fmla="*/ 0 w 7429"/>
              <a:gd name="connsiteY0" fmla="*/ 0 h 69913"/>
              <a:gd name="connsiteX1" fmla="*/ 7430 w 7429"/>
              <a:gd name="connsiteY1" fmla="*/ 0 h 69913"/>
              <a:gd name="connsiteX2" fmla="*/ 7430 w 7429"/>
              <a:gd name="connsiteY2" fmla="*/ 69914 h 69913"/>
              <a:gd name="connsiteX3" fmla="*/ 0 w 7429"/>
              <a:gd name="connsiteY3" fmla="*/ 69914 h 6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" h="69913">
                <a:moveTo>
                  <a:pt x="0" y="0"/>
                </a:moveTo>
                <a:lnTo>
                  <a:pt x="7430" y="0"/>
                </a:lnTo>
                <a:lnTo>
                  <a:pt x="7430" y="69914"/>
                </a:lnTo>
                <a:lnTo>
                  <a:pt x="0" y="699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8CBB01A5-A209-5E01-D3CB-D710CB363747}"/>
              </a:ext>
            </a:extLst>
          </p:cNvPr>
          <p:cNvSpPr/>
          <p:nvPr userDrawn="1"/>
        </p:nvSpPr>
        <p:spPr>
          <a:xfrm rot="20974800">
            <a:off x="10765605" y="2227040"/>
            <a:ext cx="7429" cy="70865"/>
          </a:xfrm>
          <a:custGeom>
            <a:avLst/>
            <a:gdLst>
              <a:gd name="connsiteX0" fmla="*/ 0 w 7429"/>
              <a:gd name="connsiteY0" fmla="*/ 0 h 70865"/>
              <a:gd name="connsiteX1" fmla="*/ 7429 w 7429"/>
              <a:gd name="connsiteY1" fmla="*/ 0 h 70865"/>
              <a:gd name="connsiteX2" fmla="*/ 7429 w 7429"/>
              <a:gd name="connsiteY2" fmla="*/ 70866 h 70865"/>
              <a:gd name="connsiteX3" fmla="*/ 0 w 7429"/>
              <a:gd name="connsiteY3" fmla="*/ 70866 h 70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" h="70865">
                <a:moveTo>
                  <a:pt x="0" y="0"/>
                </a:moveTo>
                <a:lnTo>
                  <a:pt x="7429" y="0"/>
                </a:lnTo>
                <a:lnTo>
                  <a:pt x="7429" y="70866"/>
                </a:lnTo>
                <a:lnTo>
                  <a:pt x="0" y="7086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A430A7B9-B368-B15E-489B-831AE52D7B0D}"/>
              </a:ext>
            </a:extLst>
          </p:cNvPr>
          <p:cNvSpPr/>
          <p:nvPr userDrawn="1"/>
        </p:nvSpPr>
        <p:spPr>
          <a:xfrm>
            <a:off x="10823988" y="2301727"/>
            <a:ext cx="23622" cy="23622"/>
          </a:xfrm>
          <a:custGeom>
            <a:avLst/>
            <a:gdLst>
              <a:gd name="connsiteX0" fmla="*/ 11811 w 23622"/>
              <a:gd name="connsiteY0" fmla="*/ 23622 h 23622"/>
              <a:gd name="connsiteX1" fmla="*/ 0 w 23622"/>
              <a:gd name="connsiteY1" fmla="*/ 11811 h 23622"/>
              <a:gd name="connsiteX2" fmla="*/ 11811 w 23622"/>
              <a:gd name="connsiteY2" fmla="*/ 0 h 23622"/>
              <a:gd name="connsiteX3" fmla="*/ 23622 w 23622"/>
              <a:gd name="connsiteY3" fmla="*/ 11811 h 23622"/>
              <a:gd name="connsiteX4" fmla="*/ 12002 w 23622"/>
              <a:gd name="connsiteY4" fmla="*/ 23622 h 23622"/>
              <a:gd name="connsiteX5" fmla="*/ 11811 w 23622"/>
              <a:gd name="connsiteY5" fmla="*/ 23622 h 23622"/>
              <a:gd name="connsiteX6" fmla="*/ 11811 w 23622"/>
              <a:gd name="connsiteY6" fmla="*/ 7429 h 23622"/>
              <a:gd name="connsiteX7" fmla="*/ 7335 w 23622"/>
              <a:gd name="connsiteY7" fmla="*/ 11907 h 23622"/>
              <a:gd name="connsiteX8" fmla="*/ 11813 w 23622"/>
              <a:gd name="connsiteY8" fmla="*/ 16383 h 23622"/>
              <a:gd name="connsiteX9" fmla="*/ 16289 w 23622"/>
              <a:gd name="connsiteY9" fmla="*/ 11905 h 23622"/>
              <a:gd name="connsiteX10" fmla="*/ 16288 w 23622"/>
              <a:gd name="connsiteY10" fmla="*/ 11811 h 23622"/>
              <a:gd name="connsiteX11" fmla="*/ 11811 w 23622"/>
              <a:gd name="connsiteY11" fmla="*/ 7429 h 23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622" h="23622">
                <a:moveTo>
                  <a:pt x="11811" y="23622"/>
                </a:moveTo>
                <a:cubicBezTo>
                  <a:pt x="5288" y="23622"/>
                  <a:pt x="0" y="18334"/>
                  <a:pt x="0" y="11811"/>
                </a:cubicBezTo>
                <a:cubicBezTo>
                  <a:pt x="0" y="5288"/>
                  <a:pt x="5288" y="0"/>
                  <a:pt x="11811" y="0"/>
                </a:cubicBezTo>
                <a:cubicBezTo>
                  <a:pt x="18334" y="0"/>
                  <a:pt x="23622" y="5288"/>
                  <a:pt x="23622" y="11811"/>
                </a:cubicBezTo>
                <a:cubicBezTo>
                  <a:pt x="23675" y="18281"/>
                  <a:pt x="18472" y="23569"/>
                  <a:pt x="12002" y="23622"/>
                </a:cubicBezTo>
                <a:cubicBezTo>
                  <a:pt x="11939" y="23622"/>
                  <a:pt x="11875" y="23622"/>
                  <a:pt x="11811" y="23622"/>
                </a:cubicBezTo>
                <a:close/>
                <a:moveTo>
                  <a:pt x="11811" y="7429"/>
                </a:moveTo>
                <a:cubicBezTo>
                  <a:pt x="9338" y="7430"/>
                  <a:pt x="7335" y="9435"/>
                  <a:pt x="7335" y="11907"/>
                </a:cubicBezTo>
                <a:cubicBezTo>
                  <a:pt x="7336" y="14380"/>
                  <a:pt x="9341" y="16384"/>
                  <a:pt x="11813" y="16383"/>
                </a:cubicBezTo>
                <a:cubicBezTo>
                  <a:pt x="14285" y="16382"/>
                  <a:pt x="16289" y="14378"/>
                  <a:pt x="16289" y="11905"/>
                </a:cubicBezTo>
                <a:cubicBezTo>
                  <a:pt x="16289" y="11874"/>
                  <a:pt x="16288" y="11842"/>
                  <a:pt x="16288" y="11811"/>
                </a:cubicBezTo>
                <a:cubicBezTo>
                  <a:pt x="16236" y="9376"/>
                  <a:pt x="14247" y="7429"/>
                  <a:pt x="11811" y="742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5D271855-9D28-70BF-562F-E2BECCD26B55}"/>
              </a:ext>
            </a:extLst>
          </p:cNvPr>
          <p:cNvSpPr/>
          <p:nvPr userDrawn="1"/>
        </p:nvSpPr>
        <p:spPr>
          <a:xfrm>
            <a:off x="10757694" y="2301727"/>
            <a:ext cx="23621" cy="23621"/>
          </a:xfrm>
          <a:custGeom>
            <a:avLst/>
            <a:gdLst>
              <a:gd name="connsiteX0" fmla="*/ 11811 w 23621"/>
              <a:gd name="connsiteY0" fmla="*/ 23622 h 23621"/>
              <a:gd name="connsiteX1" fmla="*/ 0 w 23621"/>
              <a:gd name="connsiteY1" fmla="*/ 11811 h 23621"/>
              <a:gd name="connsiteX2" fmla="*/ 11811 w 23621"/>
              <a:gd name="connsiteY2" fmla="*/ 0 h 23621"/>
              <a:gd name="connsiteX3" fmla="*/ 23622 w 23621"/>
              <a:gd name="connsiteY3" fmla="*/ 11811 h 23621"/>
              <a:gd name="connsiteX4" fmla="*/ 11811 w 23621"/>
              <a:gd name="connsiteY4" fmla="*/ 23622 h 23621"/>
              <a:gd name="connsiteX5" fmla="*/ 11811 w 23621"/>
              <a:gd name="connsiteY5" fmla="*/ 7429 h 23621"/>
              <a:gd name="connsiteX6" fmla="*/ 7241 w 23621"/>
              <a:gd name="connsiteY6" fmla="*/ 11811 h 23621"/>
              <a:gd name="connsiteX7" fmla="*/ 11622 w 23621"/>
              <a:gd name="connsiteY7" fmla="*/ 16381 h 23621"/>
              <a:gd name="connsiteX8" fmla="*/ 16192 w 23621"/>
              <a:gd name="connsiteY8" fmla="*/ 11999 h 23621"/>
              <a:gd name="connsiteX9" fmla="*/ 16192 w 23621"/>
              <a:gd name="connsiteY9" fmla="*/ 11811 h 23621"/>
              <a:gd name="connsiteX10" fmla="*/ 11811 w 23621"/>
              <a:gd name="connsiteY10" fmla="*/ 7429 h 23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621" h="23621">
                <a:moveTo>
                  <a:pt x="11811" y="23622"/>
                </a:moveTo>
                <a:cubicBezTo>
                  <a:pt x="5288" y="23622"/>
                  <a:pt x="0" y="18334"/>
                  <a:pt x="0" y="11811"/>
                </a:cubicBezTo>
                <a:cubicBezTo>
                  <a:pt x="0" y="5288"/>
                  <a:pt x="5288" y="0"/>
                  <a:pt x="11811" y="0"/>
                </a:cubicBezTo>
                <a:cubicBezTo>
                  <a:pt x="18334" y="0"/>
                  <a:pt x="23622" y="5288"/>
                  <a:pt x="23622" y="11811"/>
                </a:cubicBezTo>
                <a:cubicBezTo>
                  <a:pt x="23622" y="18334"/>
                  <a:pt x="18334" y="23622"/>
                  <a:pt x="11811" y="23622"/>
                </a:cubicBezTo>
                <a:close/>
                <a:moveTo>
                  <a:pt x="11811" y="7429"/>
                </a:moveTo>
                <a:cubicBezTo>
                  <a:pt x="9339" y="7377"/>
                  <a:pt x="7293" y="9339"/>
                  <a:pt x="7241" y="11811"/>
                </a:cubicBezTo>
                <a:cubicBezTo>
                  <a:pt x="7189" y="14283"/>
                  <a:pt x="9150" y="16329"/>
                  <a:pt x="11622" y="16381"/>
                </a:cubicBezTo>
                <a:cubicBezTo>
                  <a:pt x="14094" y="16433"/>
                  <a:pt x="16140" y="14471"/>
                  <a:pt x="16192" y="11999"/>
                </a:cubicBezTo>
                <a:cubicBezTo>
                  <a:pt x="16194" y="11937"/>
                  <a:pt x="16194" y="11874"/>
                  <a:pt x="16192" y="11811"/>
                </a:cubicBezTo>
                <a:cubicBezTo>
                  <a:pt x="16142" y="9412"/>
                  <a:pt x="14209" y="7480"/>
                  <a:pt x="11811" y="742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D9065A58-1FF6-E46D-EBFF-B2981BDAED4D}"/>
              </a:ext>
            </a:extLst>
          </p:cNvPr>
          <p:cNvSpPr/>
          <p:nvPr userDrawn="1"/>
        </p:nvSpPr>
        <p:spPr>
          <a:xfrm>
            <a:off x="10831418" y="2172949"/>
            <a:ext cx="63055" cy="63055"/>
          </a:xfrm>
          <a:custGeom>
            <a:avLst/>
            <a:gdLst>
              <a:gd name="connsiteX0" fmla="*/ 63055 w 63055"/>
              <a:gd name="connsiteY0" fmla="*/ 31528 h 63055"/>
              <a:gd name="connsiteX1" fmla="*/ 31528 w 63055"/>
              <a:gd name="connsiteY1" fmla="*/ 63055 h 63055"/>
              <a:gd name="connsiteX2" fmla="*/ 0 w 63055"/>
              <a:gd name="connsiteY2" fmla="*/ 31528 h 63055"/>
              <a:gd name="connsiteX3" fmla="*/ 31528 w 63055"/>
              <a:gd name="connsiteY3" fmla="*/ 0 h 63055"/>
              <a:gd name="connsiteX4" fmla="*/ 63055 w 63055"/>
              <a:gd name="connsiteY4" fmla="*/ 31528 h 63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55" h="63055">
                <a:moveTo>
                  <a:pt x="63055" y="31528"/>
                </a:moveTo>
                <a:cubicBezTo>
                  <a:pt x="63055" y="48940"/>
                  <a:pt x="48940" y="63055"/>
                  <a:pt x="31528" y="63055"/>
                </a:cubicBezTo>
                <a:cubicBezTo>
                  <a:pt x="14115" y="63055"/>
                  <a:pt x="0" y="48940"/>
                  <a:pt x="0" y="31528"/>
                </a:cubicBezTo>
                <a:cubicBezTo>
                  <a:pt x="0" y="14115"/>
                  <a:pt x="14115" y="0"/>
                  <a:pt x="31528" y="0"/>
                </a:cubicBezTo>
                <a:cubicBezTo>
                  <a:pt x="48940" y="0"/>
                  <a:pt x="63055" y="14116"/>
                  <a:pt x="63055" y="3152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BCB3D575-9E0F-131D-D7E0-42C8FE364F30}"/>
              </a:ext>
            </a:extLst>
          </p:cNvPr>
          <p:cNvSpPr/>
          <p:nvPr userDrawn="1"/>
        </p:nvSpPr>
        <p:spPr>
          <a:xfrm>
            <a:off x="10853364" y="2183617"/>
            <a:ext cx="13867" cy="40862"/>
          </a:xfrm>
          <a:custGeom>
            <a:avLst/>
            <a:gdLst>
              <a:gd name="connsiteX0" fmla="*/ 13868 w 13867"/>
              <a:gd name="connsiteY0" fmla="*/ 2762 h 40862"/>
              <a:gd name="connsiteX1" fmla="*/ 13868 w 13867"/>
              <a:gd name="connsiteY1" fmla="*/ 37624 h 40862"/>
              <a:gd name="connsiteX2" fmla="*/ 10534 w 13867"/>
              <a:gd name="connsiteY2" fmla="*/ 40862 h 40862"/>
              <a:gd name="connsiteX3" fmla="*/ 7295 w 13867"/>
              <a:gd name="connsiteY3" fmla="*/ 37624 h 40862"/>
              <a:gd name="connsiteX4" fmla="*/ 7295 w 13867"/>
              <a:gd name="connsiteY4" fmla="*/ 8573 h 40862"/>
              <a:gd name="connsiteX5" fmla="*/ 4914 w 13867"/>
              <a:gd name="connsiteY5" fmla="*/ 9906 h 40862"/>
              <a:gd name="connsiteX6" fmla="*/ 3295 w 13867"/>
              <a:gd name="connsiteY6" fmla="*/ 10382 h 40862"/>
              <a:gd name="connsiteX7" fmla="*/ 532 w 13867"/>
              <a:gd name="connsiteY7" fmla="*/ 8763 h 40862"/>
              <a:gd name="connsiteX8" fmla="*/ 1394 w 13867"/>
              <a:gd name="connsiteY8" fmla="*/ 4402 h 40862"/>
              <a:gd name="connsiteX9" fmla="*/ 1580 w 13867"/>
              <a:gd name="connsiteY9" fmla="*/ 4286 h 40862"/>
              <a:gd name="connsiteX10" fmla="*/ 8819 w 13867"/>
              <a:gd name="connsiteY10" fmla="*/ 0 h 40862"/>
              <a:gd name="connsiteX11" fmla="*/ 8819 w 13867"/>
              <a:gd name="connsiteY11" fmla="*/ 0 h 40862"/>
              <a:gd name="connsiteX12" fmla="*/ 8819 w 13867"/>
              <a:gd name="connsiteY12" fmla="*/ 0 h 40862"/>
              <a:gd name="connsiteX13" fmla="*/ 10725 w 13867"/>
              <a:gd name="connsiteY13" fmla="*/ 0 h 40862"/>
              <a:gd name="connsiteX14" fmla="*/ 10725 w 13867"/>
              <a:gd name="connsiteY14" fmla="*/ 0 h 40862"/>
              <a:gd name="connsiteX15" fmla="*/ 10725 w 13867"/>
              <a:gd name="connsiteY15" fmla="*/ 0 h 40862"/>
              <a:gd name="connsiteX16" fmla="*/ 10725 w 13867"/>
              <a:gd name="connsiteY16" fmla="*/ 0 h 40862"/>
              <a:gd name="connsiteX17" fmla="*/ 10725 w 13867"/>
              <a:gd name="connsiteY17" fmla="*/ 0 h 40862"/>
              <a:gd name="connsiteX18" fmla="*/ 10725 w 13867"/>
              <a:gd name="connsiteY18" fmla="*/ 0 h 40862"/>
              <a:gd name="connsiteX19" fmla="*/ 10725 w 13867"/>
              <a:gd name="connsiteY19" fmla="*/ 0 h 40862"/>
              <a:gd name="connsiteX20" fmla="*/ 10725 w 13867"/>
              <a:gd name="connsiteY20" fmla="*/ 0 h 40862"/>
              <a:gd name="connsiteX21" fmla="*/ 10725 w 13867"/>
              <a:gd name="connsiteY21" fmla="*/ 0 h 40862"/>
              <a:gd name="connsiteX22" fmla="*/ 10725 w 13867"/>
              <a:gd name="connsiteY22" fmla="*/ 0 h 40862"/>
              <a:gd name="connsiteX23" fmla="*/ 10725 w 13867"/>
              <a:gd name="connsiteY23" fmla="*/ 0 h 40862"/>
              <a:gd name="connsiteX24" fmla="*/ 10725 w 13867"/>
              <a:gd name="connsiteY24" fmla="*/ 0 h 40862"/>
              <a:gd name="connsiteX25" fmla="*/ 10725 w 13867"/>
              <a:gd name="connsiteY25" fmla="*/ 0 h 40862"/>
              <a:gd name="connsiteX26" fmla="*/ 10725 w 13867"/>
              <a:gd name="connsiteY26" fmla="*/ 0 h 40862"/>
              <a:gd name="connsiteX27" fmla="*/ 10725 w 13867"/>
              <a:gd name="connsiteY27" fmla="*/ 0 h 4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867" h="40862">
                <a:moveTo>
                  <a:pt x="13868" y="2762"/>
                </a:moveTo>
                <a:lnTo>
                  <a:pt x="13868" y="37624"/>
                </a:lnTo>
                <a:cubicBezTo>
                  <a:pt x="13816" y="39428"/>
                  <a:pt x="12338" y="40863"/>
                  <a:pt x="10534" y="40862"/>
                </a:cubicBezTo>
                <a:cubicBezTo>
                  <a:pt x="8745" y="40862"/>
                  <a:pt x="7295" y="39412"/>
                  <a:pt x="7295" y="37624"/>
                </a:cubicBezTo>
                <a:lnTo>
                  <a:pt x="7295" y="8573"/>
                </a:lnTo>
                <a:lnTo>
                  <a:pt x="4914" y="9906"/>
                </a:lnTo>
                <a:cubicBezTo>
                  <a:pt x="4440" y="10236"/>
                  <a:pt x="3872" y="10403"/>
                  <a:pt x="3295" y="10382"/>
                </a:cubicBezTo>
                <a:cubicBezTo>
                  <a:pt x="2142" y="10409"/>
                  <a:pt x="1073" y="9782"/>
                  <a:pt x="532" y="8763"/>
                </a:cubicBezTo>
                <a:cubicBezTo>
                  <a:pt x="-434" y="7321"/>
                  <a:pt x="-48" y="5368"/>
                  <a:pt x="1394" y="4402"/>
                </a:cubicBezTo>
                <a:cubicBezTo>
                  <a:pt x="1455" y="4361"/>
                  <a:pt x="1517" y="4323"/>
                  <a:pt x="1580" y="4286"/>
                </a:cubicBezTo>
                <a:lnTo>
                  <a:pt x="8819" y="0"/>
                </a:lnTo>
                <a:lnTo>
                  <a:pt x="8819" y="0"/>
                </a:lnTo>
                <a:cubicBezTo>
                  <a:pt x="8819" y="0"/>
                  <a:pt x="8819" y="0"/>
                  <a:pt x="8819" y="0"/>
                </a:cubicBezTo>
                <a:lnTo>
                  <a:pt x="10725" y="0"/>
                </a:lnTo>
                <a:lnTo>
                  <a:pt x="10725" y="0"/>
                </a:lnTo>
                <a:lnTo>
                  <a:pt x="10725" y="0"/>
                </a:lnTo>
                <a:lnTo>
                  <a:pt x="10725" y="0"/>
                </a:lnTo>
                <a:lnTo>
                  <a:pt x="10725" y="0"/>
                </a:lnTo>
                <a:cubicBezTo>
                  <a:pt x="10725" y="0"/>
                  <a:pt x="10725" y="0"/>
                  <a:pt x="10725" y="0"/>
                </a:cubicBezTo>
                <a:lnTo>
                  <a:pt x="10725" y="0"/>
                </a:lnTo>
                <a:lnTo>
                  <a:pt x="10725" y="0"/>
                </a:lnTo>
                <a:lnTo>
                  <a:pt x="10725" y="0"/>
                </a:lnTo>
                <a:lnTo>
                  <a:pt x="10725" y="0"/>
                </a:lnTo>
                <a:lnTo>
                  <a:pt x="10725" y="0"/>
                </a:lnTo>
                <a:cubicBezTo>
                  <a:pt x="10725" y="0"/>
                  <a:pt x="10725" y="0"/>
                  <a:pt x="10725" y="0"/>
                </a:cubicBezTo>
                <a:lnTo>
                  <a:pt x="10725" y="0"/>
                </a:lnTo>
                <a:cubicBezTo>
                  <a:pt x="10725" y="0"/>
                  <a:pt x="10725" y="0"/>
                  <a:pt x="10725" y="0"/>
                </a:cubicBezTo>
                <a:cubicBezTo>
                  <a:pt x="10725" y="0"/>
                  <a:pt x="10725" y="0"/>
                  <a:pt x="10725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376E5643-2FB8-1082-407E-61AE853692D3}"/>
              </a:ext>
            </a:extLst>
          </p:cNvPr>
          <p:cNvSpPr/>
          <p:nvPr userDrawn="1"/>
        </p:nvSpPr>
        <p:spPr>
          <a:xfrm>
            <a:off x="9614123" y="3880972"/>
            <a:ext cx="784955" cy="22193"/>
          </a:xfrm>
          <a:custGeom>
            <a:avLst/>
            <a:gdLst>
              <a:gd name="connsiteX0" fmla="*/ 0 w 784955"/>
              <a:gd name="connsiteY0" fmla="*/ 0 h 22193"/>
              <a:gd name="connsiteX1" fmla="*/ 784955 w 784955"/>
              <a:gd name="connsiteY1" fmla="*/ 0 h 22193"/>
              <a:gd name="connsiteX2" fmla="*/ 784955 w 784955"/>
              <a:gd name="connsiteY2" fmla="*/ 22193 h 22193"/>
              <a:gd name="connsiteX3" fmla="*/ 0 w 784955"/>
              <a:gd name="connsiteY3" fmla="*/ 22193 h 2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955" h="22193">
                <a:moveTo>
                  <a:pt x="0" y="0"/>
                </a:moveTo>
                <a:lnTo>
                  <a:pt x="784955" y="0"/>
                </a:lnTo>
                <a:lnTo>
                  <a:pt x="784955" y="22193"/>
                </a:lnTo>
                <a:lnTo>
                  <a:pt x="0" y="2219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A440460F-3139-EAC4-9F43-457935E0CCCD}"/>
              </a:ext>
            </a:extLst>
          </p:cNvPr>
          <p:cNvSpPr/>
          <p:nvPr userDrawn="1"/>
        </p:nvSpPr>
        <p:spPr>
          <a:xfrm>
            <a:off x="9614123" y="3922406"/>
            <a:ext cx="675132" cy="22193"/>
          </a:xfrm>
          <a:custGeom>
            <a:avLst/>
            <a:gdLst>
              <a:gd name="connsiteX0" fmla="*/ 0 w 675132"/>
              <a:gd name="connsiteY0" fmla="*/ 0 h 22193"/>
              <a:gd name="connsiteX1" fmla="*/ 675132 w 675132"/>
              <a:gd name="connsiteY1" fmla="*/ 0 h 22193"/>
              <a:gd name="connsiteX2" fmla="*/ 675132 w 675132"/>
              <a:gd name="connsiteY2" fmla="*/ 22193 h 22193"/>
              <a:gd name="connsiteX3" fmla="*/ 0 w 675132"/>
              <a:gd name="connsiteY3" fmla="*/ 22193 h 2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132" h="22193">
                <a:moveTo>
                  <a:pt x="0" y="0"/>
                </a:moveTo>
                <a:lnTo>
                  <a:pt x="675132" y="0"/>
                </a:lnTo>
                <a:lnTo>
                  <a:pt x="675132" y="22193"/>
                </a:lnTo>
                <a:lnTo>
                  <a:pt x="0" y="2219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86831FD5-8DD4-4725-1D47-56769012ECC6}"/>
              </a:ext>
            </a:extLst>
          </p:cNvPr>
          <p:cNvSpPr/>
          <p:nvPr userDrawn="1"/>
        </p:nvSpPr>
        <p:spPr>
          <a:xfrm>
            <a:off x="9503823" y="3150404"/>
            <a:ext cx="36480" cy="59054"/>
          </a:xfrm>
          <a:custGeom>
            <a:avLst/>
            <a:gdLst>
              <a:gd name="connsiteX0" fmla="*/ 31528 w 36480"/>
              <a:gd name="connsiteY0" fmla="*/ 59055 h 59054"/>
              <a:gd name="connsiteX1" fmla="*/ 0 w 36480"/>
              <a:gd name="connsiteY1" fmla="*/ 29528 h 59054"/>
              <a:gd name="connsiteX2" fmla="*/ 31528 w 36480"/>
              <a:gd name="connsiteY2" fmla="*/ 0 h 59054"/>
              <a:gd name="connsiteX3" fmla="*/ 36481 w 36480"/>
              <a:gd name="connsiteY3" fmla="*/ 5144 h 59054"/>
              <a:gd name="connsiteX4" fmla="*/ 10478 w 36480"/>
              <a:gd name="connsiteY4" fmla="*/ 29528 h 59054"/>
              <a:gd name="connsiteX5" fmla="*/ 36481 w 36480"/>
              <a:gd name="connsiteY5" fmla="*/ 53816 h 59054"/>
              <a:gd name="connsiteX6" fmla="*/ 31528 w 36480"/>
              <a:gd name="connsiteY6" fmla="*/ 59055 h 5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480" h="59054">
                <a:moveTo>
                  <a:pt x="31528" y="59055"/>
                </a:moveTo>
                <a:lnTo>
                  <a:pt x="0" y="29528"/>
                </a:lnTo>
                <a:lnTo>
                  <a:pt x="31528" y="0"/>
                </a:lnTo>
                <a:lnTo>
                  <a:pt x="36481" y="5144"/>
                </a:lnTo>
                <a:lnTo>
                  <a:pt x="10478" y="29528"/>
                </a:lnTo>
                <a:lnTo>
                  <a:pt x="36481" y="53816"/>
                </a:lnTo>
                <a:lnTo>
                  <a:pt x="31528" y="5905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B4AC401C-2F19-453A-9D8D-AD2CA155758B}"/>
              </a:ext>
            </a:extLst>
          </p:cNvPr>
          <p:cNvSpPr/>
          <p:nvPr userDrawn="1"/>
        </p:nvSpPr>
        <p:spPr>
          <a:xfrm>
            <a:off x="9476296" y="3127163"/>
            <a:ext cx="105346" cy="105346"/>
          </a:xfrm>
          <a:custGeom>
            <a:avLst/>
            <a:gdLst>
              <a:gd name="connsiteX0" fmla="*/ 52673 w 105346"/>
              <a:gd name="connsiteY0" fmla="*/ 105346 h 105346"/>
              <a:gd name="connsiteX1" fmla="*/ 0 w 105346"/>
              <a:gd name="connsiteY1" fmla="*/ 52673 h 105346"/>
              <a:gd name="connsiteX2" fmla="*/ 52673 w 105346"/>
              <a:gd name="connsiteY2" fmla="*/ 0 h 105346"/>
              <a:gd name="connsiteX3" fmla="*/ 105347 w 105346"/>
              <a:gd name="connsiteY3" fmla="*/ 52673 h 105346"/>
              <a:gd name="connsiteX4" fmla="*/ 105347 w 105346"/>
              <a:gd name="connsiteY4" fmla="*/ 52769 h 105346"/>
              <a:gd name="connsiteX5" fmla="*/ 52673 w 105346"/>
              <a:gd name="connsiteY5" fmla="*/ 105347 h 105346"/>
              <a:gd name="connsiteX6" fmla="*/ 52673 w 105346"/>
              <a:gd name="connsiteY6" fmla="*/ 10096 h 105346"/>
              <a:gd name="connsiteX7" fmla="*/ 9525 w 105346"/>
              <a:gd name="connsiteY7" fmla="*/ 53245 h 105346"/>
              <a:gd name="connsiteX8" fmla="*/ 52673 w 105346"/>
              <a:gd name="connsiteY8" fmla="*/ 96393 h 105346"/>
              <a:gd name="connsiteX9" fmla="*/ 95821 w 105346"/>
              <a:gd name="connsiteY9" fmla="*/ 53245 h 105346"/>
              <a:gd name="connsiteX10" fmla="*/ 53152 w 105346"/>
              <a:gd name="connsiteY10" fmla="*/ 9623 h 105346"/>
              <a:gd name="connsiteX11" fmla="*/ 52673 w 105346"/>
              <a:gd name="connsiteY11" fmla="*/ 9620 h 10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5346" h="105346">
                <a:moveTo>
                  <a:pt x="52673" y="105346"/>
                </a:moveTo>
                <a:cubicBezTo>
                  <a:pt x="23582" y="105346"/>
                  <a:pt x="0" y="81764"/>
                  <a:pt x="0" y="52673"/>
                </a:cubicBezTo>
                <a:cubicBezTo>
                  <a:pt x="0" y="23582"/>
                  <a:pt x="23583" y="0"/>
                  <a:pt x="52673" y="0"/>
                </a:cubicBezTo>
                <a:cubicBezTo>
                  <a:pt x="81764" y="0"/>
                  <a:pt x="105347" y="23583"/>
                  <a:pt x="105347" y="52673"/>
                </a:cubicBezTo>
                <a:cubicBezTo>
                  <a:pt x="105347" y="52705"/>
                  <a:pt x="105347" y="52737"/>
                  <a:pt x="105347" y="52769"/>
                </a:cubicBezTo>
                <a:cubicBezTo>
                  <a:pt x="105294" y="81822"/>
                  <a:pt x="81727" y="105347"/>
                  <a:pt x="52673" y="105347"/>
                </a:cubicBezTo>
                <a:close/>
                <a:moveTo>
                  <a:pt x="52673" y="10096"/>
                </a:moveTo>
                <a:cubicBezTo>
                  <a:pt x="28843" y="10096"/>
                  <a:pt x="9525" y="29415"/>
                  <a:pt x="9525" y="53245"/>
                </a:cubicBezTo>
                <a:cubicBezTo>
                  <a:pt x="9525" y="77075"/>
                  <a:pt x="28843" y="96393"/>
                  <a:pt x="52673" y="96393"/>
                </a:cubicBezTo>
                <a:cubicBezTo>
                  <a:pt x="76503" y="96393"/>
                  <a:pt x="95821" y="77075"/>
                  <a:pt x="95821" y="53245"/>
                </a:cubicBezTo>
                <a:cubicBezTo>
                  <a:pt x="96084" y="29416"/>
                  <a:pt x="76981" y="9886"/>
                  <a:pt x="53152" y="9623"/>
                </a:cubicBezTo>
                <a:cubicBezTo>
                  <a:pt x="52992" y="9621"/>
                  <a:pt x="52833" y="9620"/>
                  <a:pt x="52673" y="962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D347DC61-EE8A-0DF8-4A9D-7850361234F3}"/>
              </a:ext>
            </a:extLst>
          </p:cNvPr>
          <p:cNvSpPr/>
          <p:nvPr userDrawn="1"/>
        </p:nvSpPr>
        <p:spPr>
          <a:xfrm>
            <a:off x="10936764" y="3150404"/>
            <a:ext cx="36480" cy="59054"/>
          </a:xfrm>
          <a:custGeom>
            <a:avLst/>
            <a:gdLst>
              <a:gd name="connsiteX0" fmla="*/ 4953 w 36480"/>
              <a:gd name="connsiteY0" fmla="*/ 59055 h 59054"/>
              <a:gd name="connsiteX1" fmla="*/ 0 w 36480"/>
              <a:gd name="connsiteY1" fmla="*/ 53816 h 59054"/>
              <a:gd name="connsiteX2" fmla="*/ 26003 w 36480"/>
              <a:gd name="connsiteY2" fmla="*/ 29528 h 59054"/>
              <a:gd name="connsiteX3" fmla="*/ 0 w 36480"/>
              <a:gd name="connsiteY3" fmla="*/ 5144 h 59054"/>
              <a:gd name="connsiteX4" fmla="*/ 4953 w 36480"/>
              <a:gd name="connsiteY4" fmla="*/ 0 h 59054"/>
              <a:gd name="connsiteX5" fmla="*/ 36481 w 36480"/>
              <a:gd name="connsiteY5" fmla="*/ 29528 h 59054"/>
              <a:gd name="connsiteX6" fmla="*/ 4953 w 36480"/>
              <a:gd name="connsiteY6" fmla="*/ 59055 h 5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480" h="59054">
                <a:moveTo>
                  <a:pt x="4953" y="59055"/>
                </a:moveTo>
                <a:lnTo>
                  <a:pt x="0" y="53816"/>
                </a:lnTo>
                <a:lnTo>
                  <a:pt x="26003" y="29528"/>
                </a:lnTo>
                <a:lnTo>
                  <a:pt x="0" y="5144"/>
                </a:lnTo>
                <a:lnTo>
                  <a:pt x="4953" y="0"/>
                </a:lnTo>
                <a:lnTo>
                  <a:pt x="36481" y="29528"/>
                </a:lnTo>
                <a:lnTo>
                  <a:pt x="4953" y="5905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22BD4B59-F5D3-C99D-55AD-B717113E866B}"/>
              </a:ext>
            </a:extLst>
          </p:cNvPr>
          <p:cNvSpPr/>
          <p:nvPr userDrawn="1"/>
        </p:nvSpPr>
        <p:spPr>
          <a:xfrm>
            <a:off x="10895330" y="3127163"/>
            <a:ext cx="105346" cy="105346"/>
          </a:xfrm>
          <a:custGeom>
            <a:avLst/>
            <a:gdLst>
              <a:gd name="connsiteX0" fmla="*/ 52768 w 105346"/>
              <a:gd name="connsiteY0" fmla="*/ 105346 h 105346"/>
              <a:gd name="connsiteX1" fmla="*/ 0 w 105346"/>
              <a:gd name="connsiteY1" fmla="*/ 52768 h 105346"/>
              <a:gd name="connsiteX2" fmla="*/ 52578 w 105346"/>
              <a:gd name="connsiteY2" fmla="*/ 0 h 105346"/>
              <a:gd name="connsiteX3" fmla="*/ 105346 w 105346"/>
              <a:gd name="connsiteY3" fmla="*/ 52578 h 105346"/>
              <a:gd name="connsiteX4" fmla="*/ 105346 w 105346"/>
              <a:gd name="connsiteY4" fmla="*/ 52769 h 105346"/>
              <a:gd name="connsiteX5" fmla="*/ 52768 w 105346"/>
              <a:gd name="connsiteY5" fmla="*/ 105347 h 105346"/>
              <a:gd name="connsiteX6" fmla="*/ 52768 w 105346"/>
              <a:gd name="connsiteY6" fmla="*/ 10096 h 105346"/>
              <a:gd name="connsiteX7" fmla="*/ 9525 w 105346"/>
              <a:gd name="connsiteY7" fmla="*/ 53149 h 105346"/>
              <a:gd name="connsiteX8" fmla="*/ 52578 w 105346"/>
              <a:gd name="connsiteY8" fmla="*/ 96393 h 105346"/>
              <a:gd name="connsiteX9" fmla="*/ 95821 w 105346"/>
              <a:gd name="connsiteY9" fmla="*/ 53340 h 105346"/>
              <a:gd name="connsiteX10" fmla="*/ 95821 w 105346"/>
              <a:gd name="connsiteY10" fmla="*/ 53245 h 105346"/>
              <a:gd name="connsiteX11" fmla="*/ 53152 w 105346"/>
              <a:gd name="connsiteY11" fmla="*/ 9623 h 105346"/>
              <a:gd name="connsiteX12" fmla="*/ 52768 w 105346"/>
              <a:gd name="connsiteY12" fmla="*/ 9620 h 10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5346" h="105346">
                <a:moveTo>
                  <a:pt x="52768" y="105346"/>
                </a:moveTo>
                <a:cubicBezTo>
                  <a:pt x="23678" y="105399"/>
                  <a:pt x="53" y="81859"/>
                  <a:pt x="0" y="52768"/>
                </a:cubicBezTo>
                <a:cubicBezTo>
                  <a:pt x="-53" y="23678"/>
                  <a:pt x="23488" y="53"/>
                  <a:pt x="52578" y="0"/>
                </a:cubicBezTo>
                <a:cubicBezTo>
                  <a:pt x="81669" y="-53"/>
                  <a:pt x="105294" y="23487"/>
                  <a:pt x="105346" y="52578"/>
                </a:cubicBezTo>
                <a:cubicBezTo>
                  <a:pt x="105346" y="52642"/>
                  <a:pt x="105346" y="52705"/>
                  <a:pt x="105346" y="52769"/>
                </a:cubicBezTo>
                <a:cubicBezTo>
                  <a:pt x="105294" y="81785"/>
                  <a:pt x="81785" y="105294"/>
                  <a:pt x="52768" y="105347"/>
                </a:cubicBezTo>
                <a:close/>
                <a:moveTo>
                  <a:pt x="52768" y="10096"/>
                </a:moveTo>
                <a:cubicBezTo>
                  <a:pt x="28938" y="10044"/>
                  <a:pt x="9578" y="29319"/>
                  <a:pt x="9525" y="53149"/>
                </a:cubicBezTo>
                <a:cubicBezTo>
                  <a:pt x="9472" y="76979"/>
                  <a:pt x="28748" y="96340"/>
                  <a:pt x="52578" y="96393"/>
                </a:cubicBezTo>
                <a:cubicBezTo>
                  <a:pt x="76408" y="96445"/>
                  <a:pt x="95769" y="77170"/>
                  <a:pt x="95821" y="53340"/>
                </a:cubicBezTo>
                <a:cubicBezTo>
                  <a:pt x="95821" y="53308"/>
                  <a:pt x="95821" y="53276"/>
                  <a:pt x="95821" y="53245"/>
                </a:cubicBezTo>
                <a:cubicBezTo>
                  <a:pt x="96084" y="29416"/>
                  <a:pt x="76981" y="9886"/>
                  <a:pt x="53152" y="9623"/>
                </a:cubicBezTo>
                <a:cubicBezTo>
                  <a:pt x="53024" y="9621"/>
                  <a:pt x="52896" y="9620"/>
                  <a:pt x="52768" y="962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4FD465CF-685E-86DE-DEAA-89A003BB7AFD}"/>
              </a:ext>
            </a:extLst>
          </p:cNvPr>
          <p:cNvSpPr/>
          <p:nvPr userDrawn="1"/>
        </p:nvSpPr>
        <p:spPr>
          <a:xfrm>
            <a:off x="9714516" y="4663832"/>
            <a:ext cx="1048035" cy="220694"/>
          </a:xfrm>
          <a:custGeom>
            <a:avLst/>
            <a:gdLst>
              <a:gd name="connsiteX0" fmla="*/ 0 w 1048035"/>
              <a:gd name="connsiteY0" fmla="*/ 0 h 220694"/>
              <a:gd name="connsiteX1" fmla="*/ 1048036 w 1048035"/>
              <a:gd name="connsiteY1" fmla="*/ 0 h 220694"/>
              <a:gd name="connsiteX2" fmla="*/ 1048036 w 1048035"/>
              <a:gd name="connsiteY2" fmla="*/ 220694 h 220694"/>
              <a:gd name="connsiteX3" fmla="*/ 0 w 1048035"/>
              <a:gd name="connsiteY3" fmla="*/ 220694 h 220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8035" h="220694">
                <a:moveTo>
                  <a:pt x="0" y="0"/>
                </a:moveTo>
                <a:lnTo>
                  <a:pt x="1048036" y="0"/>
                </a:lnTo>
                <a:lnTo>
                  <a:pt x="1048036" y="220694"/>
                </a:lnTo>
                <a:lnTo>
                  <a:pt x="0" y="22069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B45A41DD-BBD4-9662-20AA-5165927FB84E}"/>
              </a:ext>
            </a:extLst>
          </p:cNvPr>
          <p:cNvSpPr/>
          <p:nvPr userDrawn="1"/>
        </p:nvSpPr>
        <p:spPr>
          <a:xfrm>
            <a:off x="9846617" y="4737552"/>
            <a:ext cx="65648" cy="82420"/>
          </a:xfrm>
          <a:custGeom>
            <a:avLst/>
            <a:gdLst>
              <a:gd name="connsiteX0" fmla="*/ 47064 w 65648"/>
              <a:gd name="connsiteY0" fmla="*/ 62773 h 82420"/>
              <a:gd name="connsiteX1" fmla="*/ 18489 w 65648"/>
              <a:gd name="connsiteY1" fmla="*/ 62773 h 82420"/>
              <a:gd name="connsiteX2" fmla="*/ 12774 w 65648"/>
              <a:gd name="connsiteY2" fmla="*/ 78203 h 82420"/>
              <a:gd name="connsiteX3" fmla="*/ 6583 w 65648"/>
              <a:gd name="connsiteY3" fmla="*/ 82299 h 82420"/>
              <a:gd name="connsiteX4" fmla="*/ 4297 w 65648"/>
              <a:gd name="connsiteY4" fmla="*/ 82299 h 82420"/>
              <a:gd name="connsiteX5" fmla="*/ 391 w 65648"/>
              <a:gd name="connsiteY5" fmla="*/ 73821 h 82420"/>
              <a:gd name="connsiteX6" fmla="*/ 26585 w 65648"/>
              <a:gd name="connsiteY6" fmla="*/ 4099 h 82420"/>
              <a:gd name="connsiteX7" fmla="*/ 32872 w 65648"/>
              <a:gd name="connsiteY7" fmla="*/ 3 h 82420"/>
              <a:gd name="connsiteX8" fmla="*/ 39158 w 65648"/>
              <a:gd name="connsiteY8" fmla="*/ 4099 h 82420"/>
              <a:gd name="connsiteX9" fmla="*/ 65257 w 65648"/>
              <a:gd name="connsiteY9" fmla="*/ 73821 h 82420"/>
              <a:gd name="connsiteX10" fmla="*/ 61351 w 65648"/>
              <a:gd name="connsiteY10" fmla="*/ 82299 h 82420"/>
              <a:gd name="connsiteX11" fmla="*/ 59065 w 65648"/>
              <a:gd name="connsiteY11" fmla="*/ 82299 h 82420"/>
              <a:gd name="connsiteX12" fmla="*/ 53065 w 65648"/>
              <a:gd name="connsiteY12" fmla="*/ 78203 h 82420"/>
              <a:gd name="connsiteX13" fmla="*/ 42206 w 65648"/>
              <a:gd name="connsiteY13" fmla="*/ 49723 h 82420"/>
              <a:gd name="connsiteX14" fmla="*/ 32681 w 65648"/>
              <a:gd name="connsiteY14" fmla="*/ 24292 h 82420"/>
              <a:gd name="connsiteX15" fmla="*/ 23156 w 65648"/>
              <a:gd name="connsiteY15" fmla="*/ 49723 h 8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5648" h="82420">
                <a:moveTo>
                  <a:pt x="47064" y="62773"/>
                </a:moveTo>
                <a:lnTo>
                  <a:pt x="18489" y="62773"/>
                </a:lnTo>
                <a:lnTo>
                  <a:pt x="12774" y="78203"/>
                </a:lnTo>
                <a:cubicBezTo>
                  <a:pt x="11711" y="80680"/>
                  <a:pt x="9278" y="82290"/>
                  <a:pt x="6583" y="82299"/>
                </a:cubicBezTo>
                <a:cubicBezTo>
                  <a:pt x="5827" y="82443"/>
                  <a:pt x="5052" y="82443"/>
                  <a:pt x="4297" y="82299"/>
                </a:cubicBezTo>
                <a:cubicBezTo>
                  <a:pt x="904" y="81007"/>
                  <a:pt x="-831" y="77239"/>
                  <a:pt x="391" y="73821"/>
                </a:cubicBezTo>
                <a:lnTo>
                  <a:pt x="26585" y="4099"/>
                </a:lnTo>
                <a:cubicBezTo>
                  <a:pt x="27619" y="1554"/>
                  <a:pt x="30126" y="-80"/>
                  <a:pt x="32872" y="3"/>
                </a:cubicBezTo>
                <a:cubicBezTo>
                  <a:pt x="35609" y="-52"/>
                  <a:pt x="38102" y="1572"/>
                  <a:pt x="39158" y="4099"/>
                </a:cubicBezTo>
                <a:lnTo>
                  <a:pt x="65257" y="73821"/>
                </a:lnTo>
                <a:cubicBezTo>
                  <a:pt x="66480" y="77239"/>
                  <a:pt x="64744" y="81007"/>
                  <a:pt x="61351" y="82299"/>
                </a:cubicBezTo>
                <a:cubicBezTo>
                  <a:pt x="60598" y="82461"/>
                  <a:pt x="59819" y="82461"/>
                  <a:pt x="59065" y="82299"/>
                </a:cubicBezTo>
                <a:cubicBezTo>
                  <a:pt x="56407" y="82317"/>
                  <a:pt x="54017" y="80685"/>
                  <a:pt x="53065" y="78203"/>
                </a:cubicBezTo>
                <a:close/>
                <a:moveTo>
                  <a:pt x="42206" y="49723"/>
                </a:moveTo>
                <a:lnTo>
                  <a:pt x="32681" y="24292"/>
                </a:lnTo>
                <a:lnTo>
                  <a:pt x="23156" y="4972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C57DEBB1-EFFF-7E70-9312-047E044B8B35}"/>
              </a:ext>
            </a:extLst>
          </p:cNvPr>
          <p:cNvSpPr/>
          <p:nvPr userDrawn="1"/>
        </p:nvSpPr>
        <p:spPr>
          <a:xfrm>
            <a:off x="9927875" y="4737078"/>
            <a:ext cx="59928" cy="82772"/>
          </a:xfrm>
          <a:custGeom>
            <a:avLst/>
            <a:gdLst>
              <a:gd name="connsiteX0" fmla="*/ 1 w 59928"/>
              <a:gd name="connsiteY0" fmla="*/ 76296 h 82772"/>
              <a:gd name="connsiteX1" fmla="*/ 1 w 59928"/>
              <a:gd name="connsiteY1" fmla="*/ 6478 h 82772"/>
              <a:gd name="connsiteX2" fmla="*/ 6286 w 59928"/>
              <a:gd name="connsiteY2" fmla="*/ 1 h 82772"/>
              <a:gd name="connsiteX3" fmla="*/ 6478 w 59928"/>
              <a:gd name="connsiteY3" fmla="*/ 1 h 82772"/>
              <a:gd name="connsiteX4" fmla="*/ 20479 w 59928"/>
              <a:gd name="connsiteY4" fmla="*/ 1 h 82772"/>
              <a:gd name="connsiteX5" fmla="*/ 59880 w 59928"/>
              <a:gd name="connsiteY5" fmla="*/ 43373 h 82772"/>
              <a:gd name="connsiteX6" fmla="*/ 20479 w 59928"/>
              <a:gd name="connsiteY6" fmla="*/ 82773 h 82772"/>
              <a:gd name="connsiteX7" fmla="*/ 6478 w 59928"/>
              <a:gd name="connsiteY7" fmla="*/ 82773 h 82772"/>
              <a:gd name="connsiteX8" fmla="*/ 1 w 59928"/>
              <a:gd name="connsiteY8" fmla="*/ 76296 h 82772"/>
              <a:gd name="connsiteX9" fmla="*/ 13145 w 59928"/>
              <a:gd name="connsiteY9" fmla="*/ 69628 h 82772"/>
              <a:gd name="connsiteX10" fmla="*/ 20479 w 59928"/>
              <a:gd name="connsiteY10" fmla="*/ 69628 h 82772"/>
              <a:gd name="connsiteX11" fmla="*/ 44738 w 59928"/>
              <a:gd name="connsiteY11" fmla="*/ 37308 h 82772"/>
              <a:gd name="connsiteX12" fmla="*/ 20479 w 59928"/>
              <a:gd name="connsiteY12" fmla="*/ 13050 h 82772"/>
              <a:gd name="connsiteX13" fmla="*/ 13145 w 59928"/>
              <a:gd name="connsiteY13" fmla="*/ 13050 h 8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928" h="82772">
                <a:moveTo>
                  <a:pt x="1" y="76296"/>
                </a:moveTo>
                <a:lnTo>
                  <a:pt x="1" y="6478"/>
                </a:lnTo>
                <a:cubicBezTo>
                  <a:pt x="-52" y="2953"/>
                  <a:pt x="2762" y="54"/>
                  <a:pt x="6286" y="1"/>
                </a:cubicBezTo>
                <a:cubicBezTo>
                  <a:pt x="6350" y="0"/>
                  <a:pt x="6414" y="0"/>
                  <a:pt x="6478" y="1"/>
                </a:cubicBezTo>
                <a:lnTo>
                  <a:pt x="20479" y="1"/>
                </a:lnTo>
                <a:cubicBezTo>
                  <a:pt x="43336" y="1097"/>
                  <a:pt x="60976" y="20516"/>
                  <a:pt x="59880" y="43373"/>
                </a:cubicBezTo>
                <a:cubicBezTo>
                  <a:pt x="58856" y="64695"/>
                  <a:pt x="41801" y="81750"/>
                  <a:pt x="20479" y="82773"/>
                </a:cubicBezTo>
                <a:lnTo>
                  <a:pt x="6478" y="82773"/>
                </a:lnTo>
                <a:cubicBezTo>
                  <a:pt x="2901" y="82773"/>
                  <a:pt x="1" y="79873"/>
                  <a:pt x="1" y="76296"/>
                </a:cubicBezTo>
                <a:close/>
                <a:moveTo>
                  <a:pt x="13145" y="69628"/>
                </a:moveTo>
                <a:lnTo>
                  <a:pt x="20479" y="69628"/>
                </a:lnTo>
                <a:cubicBezTo>
                  <a:pt x="36103" y="67402"/>
                  <a:pt x="46964" y="52932"/>
                  <a:pt x="44738" y="37308"/>
                </a:cubicBezTo>
                <a:cubicBezTo>
                  <a:pt x="42945" y="24728"/>
                  <a:pt x="33060" y="14843"/>
                  <a:pt x="20479" y="13050"/>
                </a:cubicBezTo>
                <a:lnTo>
                  <a:pt x="13145" y="1305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FF5A2644-FD46-F720-63B8-A927559C84C9}"/>
              </a:ext>
            </a:extLst>
          </p:cNvPr>
          <p:cNvSpPr/>
          <p:nvPr userDrawn="1"/>
        </p:nvSpPr>
        <p:spPr>
          <a:xfrm>
            <a:off x="10009409" y="4737078"/>
            <a:ext cx="59928" cy="82772"/>
          </a:xfrm>
          <a:custGeom>
            <a:avLst/>
            <a:gdLst>
              <a:gd name="connsiteX0" fmla="*/ 1 w 59928"/>
              <a:gd name="connsiteY0" fmla="*/ 76296 h 82772"/>
              <a:gd name="connsiteX1" fmla="*/ 1 w 59928"/>
              <a:gd name="connsiteY1" fmla="*/ 6478 h 82772"/>
              <a:gd name="connsiteX2" fmla="*/ 6286 w 59928"/>
              <a:gd name="connsiteY2" fmla="*/ 1 h 82772"/>
              <a:gd name="connsiteX3" fmla="*/ 6478 w 59928"/>
              <a:gd name="connsiteY3" fmla="*/ 1 h 82772"/>
              <a:gd name="connsiteX4" fmla="*/ 20479 w 59928"/>
              <a:gd name="connsiteY4" fmla="*/ 1 h 82772"/>
              <a:gd name="connsiteX5" fmla="*/ 59880 w 59928"/>
              <a:gd name="connsiteY5" fmla="*/ 43373 h 82772"/>
              <a:gd name="connsiteX6" fmla="*/ 20479 w 59928"/>
              <a:gd name="connsiteY6" fmla="*/ 82773 h 82772"/>
              <a:gd name="connsiteX7" fmla="*/ 6478 w 59928"/>
              <a:gd name="connsiteY7" fmla="*/ 82773 h 82772"/>
              <a:gd name="connsiteX8" fmla="*/ 1 w 59928"/>
              <a:gd name="connsiteY8" fmla="*/ 76296 h 82772"/>
              <a:gd name="connsiteX9" fmla="*/ 13145 w 59928"/>
              <a:gd name="connsiteY9" fmla="*/ 69628 h 82772"/>
              <a:gd name="connsiteX10" fmla="*/ 20479 w 59928"/>
              <a:gd name="connsiteY10" fmla="*/ 69628 h 82772"/>
              <a:gd name="connsiteX11" fmla="*/ 44738 w 59928"/>
              <a:gd name="connsiteY11" fmla="*/ 37308 h 82772"/>
              <a:gd name="connsiteX12" fmla="*/ 20479 w 59928"/>
              <a:gd name="connsiteY12" fmla="*/ 13050 h 82772"/>
              <a:gd name="connsiteX13" fmla="*/ 13145 w 59928"/>
              <a:gd name="connsiteY13" fmla="*/ 13050 h 8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928" h="82772">
                <a:moveTo>
                  <a:pt x="1" y="76296"/>
                </a:moveTo>
                <a:lnTo>
                  <a:pt x="1" y="6478"/>
                </a:lnTo>
                <a:cubicBezTo>
                  <a:pt x="-52" y="2953"/>
                  <a:pt x="2762" y="54"/>
                  <a:pt x="6286" y="1"/>
                </a:cubicBezTo>
                <a:cubicBezTo>
                  <a:pt x="6350" y="0"/>
                  <a:pt x="6414" y="0"/>
                  <a:pt x="6478" y="1"/>
                </a:cubicBezTo>
                <a:lnTo>
                  <a:pt x="20479" y="1"/>
                </a:lnTo>
                <a:cubicBezTo>
                  <a:pt x="43336" y="1097"/>
                  <a:pt x="60976" y="20516"/>
                  <a:pt x="59880" y="43373"/>
                </a:cubicBezTo>
                <a:cubicBezTo>
                  <a:pt x="58856" y="64695"/>
                  <a:pt x="41801" y="81750"/>
                  <a:pt x="20479" y="82773"/>
                </a:cubicBezTo>
                <a:lnTo>
                  <a:pt x="6478" y="82773"/>
                </a:lnTo>
                <a:cubicBezTo>
                  <a:pt x="2901" y="82773"/>
                  <a:pt x="1" y="79873"/>
                  <a:pt x="1" y="76296"/>
                </a:cubicBezTo>
                <a:close/>
                <a:moveTo>
                  <a:pt x="13145" y="69628"/>
                </a:moveTo>
                <a:lnTo>
                  <a:pt x="20479" y="69628"/>
                </a:lnTo>
                <a:cubicBezTo>
                  <a:pt x="36103" y="67402"/>
                  <a:pt x="46964" y="52932"/>
                  <a:pt x="44738" y="37308"/>
                </a:cubicBezTo>
                <a:cubicBezTo>
                  <a:pt x="42945" y="24728"/>
                  <a:pt x="33060" y="14843"/>
                  <a:pt x="20479" y="13050"/>
                </a:cubicBezTo>
                <a:lnTo>
                  <a:pt x="13145" y="1305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E96AFF52-CC92-85B9-FFF7-5CE0F18650AE}"/>
              </a:ext>
            </a:extLst>
          </p:cNvPr>
          <p:cNvSpPr/>
          <p:nvPr userDrawn="1"/>
        </p:nvSpPr>
        <p:spPr>
          <a:xfrm>
            <a:off x="10122852" y="4737076"/>
            <a:ext cx="63533" cy="82081"/>
          </a:xfrm>
          <a:custGeom>
            <a:avLst/>
            <a:gdLst>
              <a:gd name="connsiteX0" fmla="*/ 57722 w 63533"/>
              <a:gd name="connsiteY0" fmla="*/ 13052 h 82081"/>
              <a:gd name="connsiteX1" fmla="*/ 38672 w 63533"/>
              <a:gd name="connsiteY1" fmla="*/ 13052 h 82081"/>
              <a:gd name="connsiteX2" fmla="*/ 38672 w 63533"/>
              <a:gd name="connsiteY2" fmla="*/ 76298 h 82081"/>
              <a:gd name="connsiteX3" fmla="*/ 31358 w 63533"/>
              <a:gd name="connsiteY3" fmla="*/ 82033 h 82081"/>
              <a:gd name="connsiteX4" fmla="*/ 25623 w 63533"/>
              <a:gd name="connsiteY4" fmla="*/ 76298 h 82081"/>
              <a:gd name="connsiteX5" fmla="*/ 25623 w 63533"/>
              <a:gd name="connsiteY5" fmla="*/ 13052 h 82081"/>
              <a:gd name="connsiteX6" fmla="*/ 6573 w 63533"/>
              <a:gd name="connsiteY6" fmla="*/ 13052 h 82081"/>
              <a:gd name="connsiteX7" fmla="*/ 1 w 63533"/>
              <a:gd name="connsiteY7" fmla="*/ 6480 h 82081"/>
              <a:gd name="connsiteX8" fmla="*/ 6284 w 63533"/>
              <a:gd name="connsiteY8" fmla="*/ 1 h 82081"/>
              <a:gd name="connsiteX9" fmla="*/ 6573 w 63533"/>
              <a:gd name="connsiteY9" fmla="*/ 3 h 82081"/>
              <a:gd name="connsiteX10" fmla="*/ 57055 w 63533"/>
              <a:gd name="connsiteY10" fmla="*/ 3 h 82081"/>
              <a:gd name="connsiteX11" fmla="*/ 63532 w 63533"/>
              <a:gd name="connsiteY11" fmla="*/ 6288 h 82081"/>
              <a:gd name="connsiteX12" fmla="*/ 63532 w 63533"/>
              <a:gd name="connsiteY12" fmla="*/ 6480 h 82081"/>
              <a:gd name="connsiteX13" fmla="*/ 57722 w 63533"/>
              <a:gd name="connsiteY13" fmla="*/ 13052 h 8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533" h="82081">
                <a:moveTo>
                  <a:pt x="57722" y="13052"/>
                </a:moveTo>
                <a:lnTo>
                  <a:pt x="38672" y="13052"/>
                </a:lnTo>
                <a:lnTo>
                  <a:pt x="38672" y="76298"/>
                </a:lnTo>
                <a:cubicBezTo>
                  <a:pt x="38236" y="79902"/>
                  <a:pt x="34961" y="82470"/>
                  <a:pt x="31358" y="82033"/>
                </a:cubicBezTo>
                <a:cubicBezTo>
                  <a:pt x="28354" y="81670"/>
                  <a:pt x="25987" y="79302"/>
                  <a:pt x="25623" y="76298"/>
                </a:cubicBezTo>
                <a:lnTo>
                  <a:pt x="25623" y="13052"/>
                </a:lnTo>
                <a:lnTo>
                  <a:pt x="6573" y="13052"/>
                </a:lnTo>
                <a:cubicBezTo>
                  <a:pt x="2943" y="13052"/>
                  <a:pt x="1" y="10110"/>
                  <a:pt x="1" y="6480"/>
                </a:cubicBezTo>
                <a:cubicBezTo>
                  <a:pt x="-53" y="2956"/>
                  <a:pt x="2760" y="55"/>
                  <a:pt x="6284" y="1"/>
                </a:cubicBezTo>
                <a:cubicBezTo>
                  <a:pt x="6380" y="-1"/>
                  <a:pt x="6477" y="0"/>
                  <a:pt x="6573" y="3"/>
                </a:cubicBezTo>
                <a:lnTo>
                  <a:pt x="57055" y="3"/>
                </a:lnTo>
                <a:cubicBezTo>
                  <a:pt x="60580" y="-50"/>
                  <a:pt x="63479" y="2764"/>
                  <a:pt x="63532" y="6288"/>
                </a:cubicBezTo>
                <a:cubicBezTo>
                  <a:pt x="63533" y="6352"/>
                  <a:pt x="63533" y="6416"/>
                  <a:pt x="63532" y="6480"/>
                </a:cubicBezTo>
                <a:cubicBezTo>
                  <a:pt x="63512" y="9816"/>
                  <a:pt x="61030" y="12624"/>
                  <a:pt x="57722" y="1305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774330DE-1F6F-575F-F7F4-B54FDDB7354C}"/>
              </a:ext>
            </a:extLst>
          </p:cNvPr>
          <p:cNvSpPr/>
          <p:nvPr userDrawn="1"/>
        </p:nvSpPr>
        <p:spPr>
          <a:xfrm>
            <a:off x="10195994" y="4734697"/>
            <a:ext cx="81363" cy="85154"/>
          </a:xfrm>
          <a:custGeom>
            <a:avLst/>
            <a:gdLst>
              <a:gd name="connsiteX0" fmla="*/ 69352 w 81363"/>
              <a:gd name="connsiteY0" fmla="*/ 12669 h 85154"/>
              <a:gd name="connsiteX1" fmla="*/ 69352 w 81363"/>
              <a:gd name="connsiteY1" fmla="*/ 72486 h 85154"/>
              <a:gd name="connsiteX2" fmla="*/ 40777 w 81363"/>
              <a:gd name="connsiteY2" fmla="*/ 85154 h 85154"/>
              <a:gd name="connsiteX3" fmla="*/ 11726 w 81363"/>
              <a:gd name="connsiteY3" fmla="*/ 72486 h 85154"/>
              <a:gd name="connsiteX4" fmla="*/ 11726 w 81363"/>
              <a:gd name="connsiteY4" fmla="*/ 12669 h 85154"/>
              <a:gd name="connsiteX5" fmla="*/ 40777 w 81363"/>
              <a:gd name="connsiteY5" fmla="*/ 1 h 85154"/>
              <a:gd name="connsiteX6" fmla="*/ 69352 w 81363"/>
              <a:gd name="connsiteY6" fmla="*/ 12669 h 85154"/>
              <a:gd name="connsiteX7" fmla="*/ 67828 w 81363"/>
              <a:gd name="connsiteY7" fmla="*/ 42577 h 85154"/>
              <a:gd name="connsiteX8" fmla="*/ 59827 w 81363"/>
              <a:gd name="connsiteY8" fmla="*/ 21813 h 85154"/>
              <a:gd name="connsiteX9" fmla="*/ 40777 w 81363"/>
              <a:gd name="connsiteY9" fmla="*/ 13431 h 85154"/>
              <a:gd name="connsiteX10" fmla="*/ 21727 w 81363"/>
              <a:gd name="connsiteY10" fmla="*/ 21813 h 85154"/>
              <a:gd name="connsiteX11" fmla="*/ 13726 w 81363"/>
              <a:gd name="connsiteY11" fmla="*/ 42577 h 85154"/>
              <a:gd name="connsiteX12" fmla="*/ 21727 w 81363"/>
              <a:gd name="connsiteY12" fmla="*/ 63151 h 85154"/>
              <a:gd name="connsiteX13" fmla="*/ 40777 w 81363"/>
              <a:gd name="connsiteY13" fmla="*/ 71629 h 85154"/>
              <a:gd name="connsiteX14" fmla="*/ 59827 w 81363"/>
              <a:gd name="connsiteY14" fmla="*/ 63151 h 85154"/>
              <a:gd name="connsiteX15" fmla="*/ 67828 w 81363"/>
              <a:gd name="connsiteY15" fmla="*/ 42577 h 8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363" h="85154">
                <a:moveTo>
                  <a:pt x="69352" y="12669"/>
                </a:moveTo>
                <a:cubicBezTo>
                  <a:pt x="85367" y="29392"/>
                  <a:pt x="85367" y="55762"/>
                  <a:pt x="69352" y="72486"/>
                </a:cubicBezTo>
                <a:cubicBezTo>
                  <a:pt x="62078" y="80601"/>
                  <a:pt x="51676" y="85213"/>
                  <a:pt x="40777" y="85154"/>
                </a:cubicBezTo>
                <a:cubicBezTo>
                  <a:pt x="29760" y="85122"/>
                  <a:pt x="19246" y="80537"/>
                  <a:pt x="11726" y="72486"/>
                </a:cubicBezTo>
                <a:cubicBezTo>
                  <a:pt x="-3909" y="55612"/>
                  <a:pt x="-3909" y="29543"/>
                  <a:pt x="11726" y="12669"/>
                </a:cubicBezTo>
                <a:cubicBezTo>
                  <a:pt x="19219" y="4579"/>
                  <a:pt x="29751" y="-14"/>
                  <a:pt x="40777" y="1"/>
                </a:cubicBezTo>
                <a:cubicBezTo>
                  <a:pt x="51676" y="-58"/>
                  <a:pt x="62078" y="4553"/>
                  <a:pt x="69352" y="12669"/>
                </a:cubicBezTo>
                <a:close/>
                <a:moveTo>
                  <a:pt x="67828" y="42577"/>
                </a:moveTo>
                <a:cubicBezTo>
                  <a:pt x="67855" y="34898"/>
                  <a:pt x="65000" y="27489"/>
                  <a:pt x="59827" y="21813"/>
                </a:cubicBezTo>
                <a:cubicBezTo>
                  <a:pt x="54935" y="16469"/>
                  <a:pt x="48022" y="13428"/>
                  <a:pt x="40777" y="13431"/>
                </a:cubicBezTo>
                <a:cubicBezTo>
                  <a:pt x="33545" y="13485"/>
                  <a:pt x="26654" y="16517"/>
                  <a:pt x="21727" y="21813"/>
                </a:cubicBezTo>
                <a:cubicBezTo>
                  <a:pt x="16522" y="27469"/>
                  <a:pt x="13662" y="34891"/>
                  <a:pt x="13726" y="42577"/>
                </a:cubicBezTo>
                <a:cubicBezTo>
                  <a:pt x="13643" y="50210"/>
                  <a:pt x="16509" y="57580"/>
                  <a:pt x="21727" y="63151"/>
                </a:cubicBezTo>
                <a:cubicBezTo>
                  <a:pt x="26617" y="68511"/>
                  <a:pt x="33523" y="71584"/>
                  <a:pt x="40777" y="71629"/>
                </a:cubicBezTo>
                <a:cubicBezTo>
                  <a:pt x="48045" y="71644"/>
                  <a:pt x="54973" y="68560"/>
                  <a:pt x="59827" y="63151"/>
                </a:cubicBezTo>
                <a:cubicBezTo>
                  <a:pt x="65012" y="57559"/>
                  <a:pt x="67873" y="50203"/>
                  <a:pt x="67828" y="4257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B6DD7A93-E29C-E0B6-7A0E-FBF7D277D2A3}"/>
              </a:ext>
            </a:extLst>
          </p:cNvPr>
          <p:cNvSpPr/>
          <p:nvPr userDrawn="1"/>
        </p:nvSpPr>
        <p:spPr>
          <a:xfrm>
            <a:off x="10332498" y="4734697"/>
            <a:ext cx="73357" cy="85821"/>
          </a:xfrm>
          <a:custGeom>
            <a:avLst/>
            <a:gdLst>
              <a:gd name="connsiteX0" fmla="*/ 0 w 73357"/>
              <a:gd name="connsiteY0" fmla="*/ 42577 h 85821"/>
              <a:gd name="connsiteX1" fmla="*/ 43434 w 73357"/>
              <a:gd name="connsiteY1" fmla="*/ 0 h 85821"/>
              <a:gd name="connsiteX2" fmla="*/ 70675 w 73357"/>
              <a:gd name="connsiteY2" fmla="*/ 9525 h 85821"/>
              <a:gd name="connsiteX3" fmla="*/ 71961 w 73357"/>
              <a:gd name="connsiteY3" fmla="*/ 19002 h 85821"/>
              <a:gd name="connsiteX4" fmla="*/ 62484 w 73357"/>
              <a:gd name="connsiteY4" fmla="*/ 20288 h 85821"/>
              <a:gd name="connsiteX5" fmla="*/ 43434 w 73357"/>
              <a:gd name="connsiteY5" fmla="*/ 13716 h 85821"/>
              <a:gd name="connsiteX6" fmla="*/ 22098 w 73357"/>
              <a:gd name="connsiteY6" fmla="*/ 22289 h 85821"/>
              <a:gd name="connsiteX7" fmla="*/ 21355 w 73357"/>
              <a:gd name="connsiteY7" fmla="*/ 62693 h 85821"/>
              <a:gd name="connsiteX8" fmla="*/ 22098 w 73357"/>
              <a:gd name="connsiteY8" fmla="*/ 63436 h 85821"/>
              <a:gd name="connsiteX9" fmla="*/ 43434 w 73357"/>
              <a:gd name="connsiteY9" fmla="*/ 71914 h 85821"/>
              <a:gd name="connsiteX10" fmla="*/ 62484 w 73357"/>
              <a:gd name="connsiteY10" fmla="*/ 65437 h 85821"/>
              <a:gd name="connsiteX11" fmla="*/ 72009 w 73357"/>
              <a:gd name="connsiteY11" fmla="*/ 66770 h 85821"/>
              <a:gd name="connsiteX12" fmla="*/ 70771 w 73357"/>
              <a:gd name="connsiteY12" fmla="*/ 76295 h 85821"/>
              <a:gd name="connsiteX13" fmla="*/ 43529 w 73357"/>
              <a:gd name="connsiteY13" fmla="*/ 85820 h 85821"/>
              <a:gd name="connsiteX14" fmla="*/ 1 w 73357"/>
              <a:gd name="connsiteY14" fmla="*/ 42864 h 85821"/>
              <a:gd name="connsiteX15" fmla="*/ 0 w 73357"/>
              <a:gd name="connsiteY15" fmla="*/ 42577 h 85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3357" h="85821">
                <a:moveTo>
                  <a:pt x="0" y="42577"/>
                </a:moveTo>
                <a:cubicBezTo>
                  <a:pt x="416" y="18902"/>
                  <a:pt x="19756" y="-56"/>
                  <a:pt x="43434" y="0"/>
                </a:cubicBezTo>
                <a:cubicBezTo>
                  <a:pt x="53328" y="15"/>
                  <a:pt x="62928" y="3372"/>
                  <a:pt x="70675" y="9525"/>
                </a:cubicBezTo>
                <a:cubicBezTo>
                  <a:pt x="73648" y="11787"/>
                  <a:pt x="74223" y="16030"/>
                  <a:pt x="71961" y="19002"/>
                </a:cubicBezTo>
                <a:cubicBezTo>
                  <a:pt x="69699" y="21975"/>
                  <a:pt x="65456" y="22550"/>
                  <a:pt x="62484" y="20288"/>
                </a:cubicBezTo>
                <a:cubicBezTo>
                  <a:pt x="57105" y="15924"/>
                  <a:pt x="50359" y="13597"/>
                  <a:pt x="43434" y="13716"/>
                </a:cubicBezTo>
                <a:cubicBezTo>
                  <a:pt x="35489" y="13748"/>
                  <a:pt x="27856" y="16815"/>
                  <a:pt x="22098" y="22289"/>
                </a:cubicBezTo>
                <a:cubicBezTo>
                  <a:pt x="10735" y="33241"/>
                  <a:pt x="10402" y="51330"/>
                  <a:pt x="21355" y="62693"/>
                </a:cubicBezTo>
                <a:cubicBezTo>
                  <a:pt x="21598" y="62945"/>
                  <a:pt x="21846" y="63193"/>
                  <a:pt x="22098" y="63436"/>
                </a:cubicBezTo>
                <a:cubicBezTo>
                  <a:pt x="27871" y="68876"/>
                  <a:pt x="35502" y="71908"/>
                  <a:pt x="43434" y="71914"/>
                </a:cubicBezTo>
                <a:cubicBezTo>
                  <a:pt x="50346" y="72052"/>
                  <a:pt x="57088" y="69760"/>
                  <a:pt x="62484" y="65437"/>
                </a:cubicBezTo>
                <a:cubicBezTo>
                  <a:pt x="65527" y="63357"/>
                  <a:pt x="69654" y="63935"/>
                  <a:pt x="72009" y="66770"/>
                </a:cubicBezTo>
                <a:cubicBezTo>
                  <a:pt x="74208" y="69766"/>
                  <a:pt x="73662" y="73962"/>
                  <a:pt x="70771" y="76295"/>
                </a:cubicBezTo>
                <a:cubicBezTo>
                  <a:pt x="63023" y="82449"/>
                  <a:pt x="53423" y="85805"/>
                  <a:pt x="43529" y="85820"/>
                </a:cubicBezTo>
                <a:cubicBezTo>
                  <a:pt x="19647" y="85978"/>
                  <a:pt x="159" y="66746"/>
                  <a:pt x="1" y="42864"/>
                </a:cubicBezTo>
                <a:cubicBezTo>
                  <a:pt x="0" y="42768"/>
                  <a:pt x="0" y="42673"/>
                  <a:pt x="0" y="4257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32D1F0DD-1A56-9DF7-C0C6-1CD2FD2EFBDA}"/>
              </a:ext>
            </a:extLst>
          </p:cNvPr>
          <p:cNvSpPr/>
          <p:nvPr userDrawn="1"/>
        </p:nvSpPr>
        <p:spPr>
          <a:xfrm>
            <a:off x="10420662" y="4737552"/>
            <a:ext cx="65606" cy="82412"/>
          </a:xfrm>
          <a:custGeom>
            <a:avLst/>
            <a:gdLst>
              <a:gd name="connsiteX0" fmla="*/ 47091 w 65606"/>
              <a:gd name="connsiteY0" fmla="*/ 62773 h 82412"/>
              <a:gd name="connsiteX1" fmla="*/ 18516 w 65606"/>
              <a:gd name="connsiteY1" fmla="*/ 62773 h 82412"/>
              <a:gd name="connsiteX2" fmla="*/ 12706 w 65606"/>
              <a:gd name="connsiteY2" fmla="*/ 78203 h 82412"/>
              <a:gd name="connsiteX3" fmla="*/ 6514 w 65606"/>
              <a:gd name="connsiteY3" fmla="*/ 82299 h 82412"/>
              <a:gd name="connsiteX4" fmla="*/ 4324 w 65606"/>
              <a:gd name="connsiteY4" fmla="*/ 82299 h 82412"/>
              <a:gd name="connsiteX5" fmla="*/ 399 w 65606"/>
              <a:gd name="connsiteY5" fmla="*/ 73873 h 82412"/>
              <a:gd name="connsiteX6" fmla="*/ 418 w 65606"/>
              <a:gd name="connsiteY6" fmla="*/ 73822 h 82412"/>
              <a:gd name="connsiteX7" fmla="*/ 26517 w 65606"/>
              <a:gd name="connsiteY7" fmla="*/ 4099 h 82412"/>
              <a:gd name="connsiteX8" fmla="*/ 32803 w 65606"/>
              <a:gd name="connsiteY8" fmla="*/ 3 h 82412"/>
              <a:gd name="connsiteX9" fmla="*/ 39090 w 65606"/>
              <a:gd name="connsiteY9" fmla="*/ 4099 h 82412"/>
              <a:gd name="connsiteX10" fmla="*/ 65188 w 65606"/>
              <a:gd name="connsiteY10" fmla="*/ 73821 h 82412"/>
              <a:gd name="connsiteX11" fmla="*/ 61335 w 65606"/>
              <a:gd name="connsiteY11" fmla="*/ 82280 h 82412"/>
              <a:gd name="connsiteX12" fmla="*/ 61283 w 65606"/>
              <a:gd name="connsiteY12" fmla="*/ 82299 h 82412"/>
              <a:gd name="connsiteX13" fmla="*/ 59092 w 65606"/>
              <a:gd name="connsiteY13" fmla="*/ 82299 h 82412"/>
              <a:gd name="connsiteX14" fmla="*/ 52996 w 65606"/>
              <a:gd name="connsiteY14" fmla="*/ 78203 h 82412"/>
              <a:gd name="connsiteX15" fmla="*/ 42328 w 65606"/>
              <a:gd name="connsiteY15" fmla="*/ 49723 h 82412"/>
              <a:gd name="connsiteX16" fmla="*/ 32803 w 65606"/>
              <a:gd name="connsiteY16" fmla="*/ 24292 h 82412"/>
              <a:gd name="connsiteX17" fmla="*/ 23278 w 65606"/>
              <a:gd name="connsiteY17" fmla="*/ 49723 h 8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5606" h="82412">
                <a:moveTo>
                  <a:pt x="47091" y="62773"/>
                </a:moveTo>
                <a:lnTo>
                  <a:pt x="18516" y="62773"/>
                </a:lnTo>
                <a:lnTo>
                  <a:pt x="12706" y="78203"/>
                </a:lnTo>
                <a:cubicBezTo>
                  <a:pt x="11684" y="80715"/>
                  <a:pt x="9225" y="82342"/>
                  <a:pt x="6514" y="82299"/>
                </a:cubicBezTo>
                <a:cubicBezTo>
                  <a:pt x="5791" y="82442"/>
                  <a:pt x="5047" y="82442"/>
                  <a:pt x="4324" y="82299"/>
                </a:cubicBezTo>
                <a:cubicBezTo>
                  <a:pt x="913" y="81056"/>
                  <a:pt x="-844" y="77284"/>
                  <a:pt x="399" y="73873"/>
                </a:cubicBezTo>
                <a:cubicBezTo>
                  <a:pt x="406" y="73856"/>
                  <a:pt x="412" y="73839"/>
                  <a:pt x="418" y="73822"/>
                </a:cubicBezTo>
                <a:lnTo>
                  <a:pt x="26517" y="4099"/>
                </a:lnTo>
                <a:cubicBezTo>
                  <a:pt x="27572" y="1572"/>
                  <a:pt x="30065" y="-52"/>
                  <a:pt x="32803" y="3"/>
                </a:cubicBezTo>
                <a:cubicBezTo>
                  <a:pt x="35549" y="-80"/>
                  <a:pt x="38056" y="1554"/>
                  <a:pt x="39090" y="4099"/>
                </a:cubicBezTo>
                <a:lnTo>
                  <a:pt x="65188" y="73821"/>
                </a:lnTo>
                <a:cubicBezTo>
                  <a:pt x="66460" y="77221"/>
                  <a:pt x="64734" y="81008"/>
                  <a:pt x="61335" y="82280"/>
                </a:cubicBezTo>
                <a:cubicBezTo>
                  <a:pt x="61317" y="82286"/>
                  <a:pt x="61300" y="82292"/>
                  <a:pt x="61283" y="82299"/>
                </a:cubicBezTo>
                <a:cubicBezTo>
                  <a:pt x="60561" y="82450"/>
                  <a:pt x="59815" y="82450"/>
                  <a:pt x="59092" y="82299"/>
                </a:cubicBezTo>
                <a:cubicBezTo>
                  <a:pt x="56399" y="82357"/>
                  <a:pt x="53960" y="80718"/>
                  <a:pt x="52996" y="78203"/>
                </a:cubicBezTo>
                <a:close/>
                <a:moveTo>
                  <a:pt x="42328" y="49723"/>
                </a:moveTo>
                <a:lnTo>
                  <a:pt x="32803" y="24292"/>
                </a:lnTo>
                <a:lnTo>
                  <a:pt x="23278" y="4972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704E434F-80A8-8A52-1977-96CB5D0D2FA4}"/>
              </a:ext>
            </a:extLst>
          </p:cNvPr>
          <p:cNvSpPr/>
          <p:nvPr userDrawn="1"/>
        </p:nvSpPr>
        <p:spPr>
          <a:xfrm>
            <a:off x="10500518" y="4736697"/>
            <a:ext cx="56597" cy="82773"/>
          </a:xfrm>
          <a:custGeom>
            <a:avLst/>
            <a:gdLst>
              <a:gd name="connsiteX0" fmla="*/ 56294 w 56597"/>
              <a:gd name="connsiteY0" fmla="*/ 73343 h 82773"/>
              <a:gd name="connsiteX1" fmla="*/ 52102 w 56597"/>
              <a:gd name="connsiteY1" fmla="*/ 81630 h 82773"/>
              <a:gd name="connsiteX2" fmla="*/ 49531 w 56597"/>
              <a:gd name="connsiteY2" fmla="*/ 81630 h 82773"/>
              <a:gd name="connsiteX3" fmla="*/ 49531 w 56597"/>
              <a:gd name="connsiteY3" fmla="*/ 81630 h 82773"/>
              <a:gd name="connsiteX4" fmla="*/ 44959 w 56597"/>
              <a:gd name="connsiteY4" fmla="*/ 80296 h 82773"/>
              <a:gd name="connsiteX5" fmla="*/ 41149 w 56597"/>
              <a:gd name="connsiteY5" fmla="*/ 76105 h 82773"/>
              <a:gd name="connsiteX6" fmla="*/ 38672 w 56597"/>
              <a:gd name="connsiteY6" fmla="*/ 61913 h 82773"/>
              <a:gd name="connsiteX7" fmla="*/ 37244 w 56597"/>
              <a:gd name="connsiteY7" fmla="*/ 56865 h 82773"/>
              <a:gd name="connsiteX8" fmla="*/ 33719 w 56597"/>
              <a:gd name="connsiteY8" fmla="*/ 53436 h 82773"/>
              <a:gd name="connsiteX9" fmla="*/ 27052 w 56597"/>
              <a:gd name="connsiteY9" fmla="*/ 50578 h 82773"/>
              <a:gd name="connsiteX10" fmla="*/ 13145 w 56597"/>
              <a:gd name="connsiteY10" fmla="*/ 50578 h 82773"/>
              <a:gd name="connsiteX11" fmla="*/ 13145 w 56597"/>
              <a:gd name="connsiteY11" fmla="*/ 76296 h 82773"/>
              <a:gd name="connsiteX12" fmla="*/ 6479 w 56597"/>
              <a:gd name="connsiteY12" fmla="*/ 82773 h 82773"/>
              <a:gd name="connsiteX13" fmla="*/ 6478 w 56597"/>
              <a:gd name="connsiteY13" fmla="*/ 82773 h 82773"/>
              <a:gd name="connsiteX14" fmla="*/ 1 w 56597"/>
              <a:gd name="connsiteY14" fmla="*/ 76296 h 82773"/>
              <a:gd name="connsiteX15" fmla="*/ 1 w 56597"/>
              <a:gd name="connsiteY15" fmla="*/ 6478 h 82773"/>
              <a:gd name="connsiteX16" fmla="*/ 6286 w 56597"/>
              <a:gd name="connsiteY16" fmla="*/ 1 h 82773"/>
              <a:gd name="connsiteX17" fmla="*/ 6478 w 56597"/>
              <a:gd name="connsiteY17" fmla="*/ 1 h 82773"/>
              <a:gd name="connsiteX18" fmla="*/ 27719 w 56597"/>
              <a:gd name="connsiteY18" fmla="*/ 0 h 82773"/>
              <a:gd name="connsiteX19" fmla="*/ 52389 w 56597"/>
              <a:gd name="connsiteY19" fmla="*/ 25800 h 82773"/>
              <a:gd name="connsiteX20" fmla="*/ 52388 w 56597"/>
              <a:gd name="connsiteY20" fmla="*/ 25813 h 82773"/>
              <a:gd name="connsiteX21" fmla="*/ 42863 w 56597"/>
              <a:gd name="connsiteY21" fmla="*/ 44863 h 82773"/>
              <a:gd name="connsiteX22" fmla="*/ 46959 w 56597"/>
              <a:gd name="connsiteY22" fmla="*/ 49245 h 82773"/>
              <a:gd name="connsiteX23" fmla="*/ 50864 w 56597"/>
              <a:gd name="connsiteY23" fmla="*/ 62008 h 82773"/>
              <a:gd name="connsiteX24" fmla="*/ 51340 w 56597"/>
              <a:gd name="connsiteY24" fmla="*/ 69057 h 82773"/>
              <a:gd name="connsiteX25" fmla="*/ 56293 w 56597"/>
              <a:gd name="connsiteY25" fmla="*/ 73343 h 82773"/>
              <a:gd name="connsiteX26" fmla="*/ 39720 w 56597"/>
              <a:gd name="connsiteY26" fmla="*/ 25718 h 82773"/>
              <a:gd name="connsiteX27" fmla="*/ 27529 w 56597"/>
              <a:gd name="connsiteY27" fmla="*/ 13336 h 82773"/>
              <a:gd name="connsiteX28" fmla="*/ 27528 w 56597"/>
              <a:gd name="connsiteY28" fmla="*/ 13336 h 82773"/>
              <a:gd name="connsiteX29" fmla="*/ 12955 w 56597"/>
              <a:gd name="connsiteY29" fmla="*/ 13336 h 82773"/>
              <a:gd name="connsiteX30" fmla="*/ 12955 w 56597"/>
              <a:gd name="connsiteY30" fmla="*/ 37720 h 82773"/>
              <a:gd name="connsiteX31" fmla="*/ 27528 w 56597"/>
              <a:gd name="connsiteY31" fmla="*/ 37720 h 82773"/>
              <a:gd name="connsiteX32" fmla="*/ 39720 w 56597"/>
              <a:gd name="connsiteY32" fmla="*/ 25813 h 8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6597" h="82773">
                <a:moveTo>
                  <a:pt x="56294" y="73343"/>
                </a:moveTo>
                <a:cubicBezTo>
                  <a:pt x="57366" y="76784"/>
                  <a:pt x="55510" y="80454"/>
                  <a:pt x="52102" y="81630"/>
                </a:cubicBezTo>
                <a:cubicBezTo>
                  <a:pt x="51248" y="81727"/>
                  <a:pt x="50385" y="81727"/>
                  <a:pt x="49531" y="81630"/>
                </a:cubicBezTo>
                <a:lnTo>
                  <a:pt x="49531" y="81630"/>
                </a:lnTo>
                <a:cubicBezTo>
                  <a:pt x="47912" y="81621"/>
                  <a:pt x="46328" y="81159"/>
                  <a:pt x="44959" y="80296"/>
                </a:cubicBezTo>
                <a:cubicBezTo>
                  <a:pt x="43363" y="79235"/>
                  <a:pt x="42054" y="77795"/>
                  <a:pt x="41149" y="76105"/>
                </a:cubicBezTo>
                <a:cubicBezTo>
                  <a:pt x="39259" y="71623"/>
                  <a:pt x="38412" y="66770"/>
                  <a:pt x="38672" y="61913"/>
                </a:cubicBezTo>
                <a:cubicBezTo>
                  <a:pt x="38678" y="60130"/>
                  <a:pt x="38183" y="58381"/>
                  <a:pt x="37244" y="56865"/>
                </a:cubicBezTo>
                <a:cubicBezTo>
                  <a:pt x="36366" y="55451"/>
                  <a:pt x="35156" y="54274"/>
                  <a:pt x="33719" y="53436"/>
                </a:cubicBezTo>
                <a:cubicBezTo>
                  <a:pt x="31652" y="52156"/>
                  <a:pt x="29404" y="51193"/>
                  <a:pt x="27052" y="50578"/>
                </a:cubicBezTo>
                <a:lnTo>
                  <a:pt x="13145" y="50578"/>
                </a:lnTo>
                <a:lnTo>
                  <a:pt x="13145" y="76296"/>
                </a:lnTo>
                <a:cubicBezTo>
                  <a:pt x="13093" y="79925"/>
                  <a:pt x="10109" y="82825"/>
                  <a:pt x="6479" y="82773"/>
                </a:cubicBezTo>
                <a:cubicBezTo>
                  <a:pt x="6479" y="82773"/>
                  <a:pt x="6478" y="82773"/>
                  <a:pt x="6478" y="82773"/>
                </a:cubicBezTo>
                <a:cubicBezTo>
                  <a:pt x="2901" y="82773"/>
                  <a:pt x="1" y="79873"/>
                  <a:pt x="1" y="76296"/>
                </a:cubicBezTo>
                <a:lnTo>
                  <a:pt x="1" y="6478"/>
                </a:lnTo>
                <a:cubicBezTo>
                  <a:pt x="-52" y="2953"/>
                  <a:pt x="2762" y="54"/>
                  <a:pt x="6286" y="1"/>
                </a:cubicBezTo>
                <a:cubicBezTo>
                  <a:pt x="6350" y="0"/>
                  <a:pt x="6414" y="0"/>
                  <a:pt x="6478" y="1"/>
                </a:cubicBezTo>
                <a:lnTo>
                  <a:pt x="27719" y="0"/>
                </a:lnTo>
                <a:cubicBezTo>
                  <a:pt x="41655" y="312"/>
                  <a:pt x="52700" y="11863"/>
                  <a:pt x="52389" y="25800"/>
                </a:cubicBezTo>
                <a:cubicBezTo>
                  <a:pt x="52389" y="25805"/>
                  <a:pt x="52388" y="25809"/>
                  <a:pt x="52388" y="25813"/>
                </a:cubicBezTo>
                <a:cubicBezTo>
                  <a:pt x="52218" y="33268"/>
                  <a:pt x="48725" y="40255"/>
                  <a:pt x="42863" y="44863"/>
                </a:cubicBezTo>
                <a:cubicBezTo>
                  <a:pt x="44441" y="46110"/>
                  <a:pt x="45822" y="47587"/>
                  <a:pt x="46959" y="49245"/>
                </a:cubicBezTo>
                <a:cubicBezTo>
                  <a:pt x="49534" y="53000"/>
                  <a:pt x="50897" y="57455"/>
                  <a:pt x="50864" y="62008"/>
                </a:cubicBezTo>
                <a:cubicBezTo>
                  <a:pt x="50785" y="64368"/>
                  <a:pt x="50945" y="66729"/>
                  <a:pt x="51340" y="69057"/>
                </a:cubicBezTo>
                <a:cubicBezTo>
                  <a:pt x="53645" y="69484"/>
                  <a:pt x="55540" y="71123"/>
                  <a:pt x="56293" y="73343"/>
                </a:cubicBezTo>
                <a:close/>
                <a:moveTo>
                  <a:pt x="39720" y="25718"/>
                </a:moveTo>
                <a:cubicBezTo>
                  <a:pt x="39773" y="18932"/>
                  <a:pt x="34315" y="13388"/>
                  <a:pt x="27529" y="13336"/>
                </a:cubicBezTo>
                <a:cubicBezTo>
                  <a:pt x="27529" y="13336"/>
                  <a:pt x="27528" y="13336"/>
                  <a:pt x="27528" y="13336"/>
                </a:cubicBezTo>
                <a:lnTo>
                  <a:pt x="12955" y="13336"/>
                </a:lnTo>
                <a:lnTo>
                  <a:pt x="12955" y="37720"/>
                </a:lnTo>
                <a:lnTo>
                  <a:pt x="27528" y="37720"/>
                </a:lnTo>
                <a:cubicBezTo>
                  <a:pt x="34152" y="37721"/>
                  <a:pt x="39565" y="32435"/>
                  <a:pt x="39720" y="2581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0C035ADC-7477-8CC2-DBFD-EB06583F868A}"/>
              </a:ext>
            </a:extLst>
          </p:cNvPr>
          <p:cNvSpPr/>
          <p:nvPr userDrawn="1"/>
        </p:nvSpPr>
        <p:spPr>
          <a:xfrm>
            <a:off x="10566526" y="4737078"/>
            <a:ext cx="63532" cy="82773"/>
          </a:xfrm>
          <a:custGeom>
            <a:avLst/>
            <a:gdLst>
              <a:gd name="connsiteX0" fmla="*/ 57627 w 63532"/>
              <a:gd name="connsiteY0" fmla="*/ 13050 h 82773"/>
              <a:gd name="connsiteX1" fmla="*/ 38577 w 63532"/>
              <a:gd name="connsiteY1" fmla="*/ 13050 h 82773"/>
              <a:gd name="connsiteX2" fmla="*/ 38577 w 63532"/>
              <a:gd name="connsiteY2" fmla="*/ 76296 h 82773"/>
              <a:gd name="connsiteX3" fmla="*/ 32292 w 63532"/>
              <a:gd name="connsiteY3" fmla="*/ 82773 h 82773"/>
              <a:gd name="connsiteX4" fmla="*/ 32100 w 63532"/>
              <a:gd name="connsiteY4" fmla="*/ 82773 h 82773"/>
              <a:gd name="connsiteX5" fmla="*/ 25529 w 63532"/>
              <a:gd name="connsiteY5" fmla="*/ 76392 h 82773"/>
              <a:gd name="connsiteX6" fmla="*/ 25528 w 63532"/>
              <a:gd name="connsiteY6" fmla="*/ 76296 h 82773"/>
              <a:gd name="connsiteX7" fmla="*/ 25528 w 63532"/>
              <a:gd name="connsiteY7" fmla="*/ 13050 h 82773"/>
              <a:gd name="connsiteX8" fmla="*/ 6478 w 63532"/>
              <a:gd name="connsiteY8" fmla="*/ 13050 h 82773"/>
              <a:gd name="connsiteX9" fmla="*/ 1 w 63532"/>
              <a:gd name="connsiteY9" fmla="*/ 6478 h 82773"/>
              <a:gd name="connsiteX10" fmla="*/ 6286 w 63532"/>
              <a:gd name="connsiteY10" fmla="*/ 1 h 82773"/>
              <a:gd name="connsiteX11" fmla="*/ 6478 w 63532"/>
              <a:gd name="connsiteY11" fmla="*/ 1 h 82773"/>
              <a:gd name="connsiteX12" fmla="*/ 56960 w 63532"/>
              <a:gd name="connsiteY12" fmla="*/ 1 h 82773"/>
              <a:gd name="connsiteX13" fmla="*/ 63532 w 63532"/>
              <a:gd name="connsiteY13" fmla="*/ 6382 h 82773"/>
              <a:gd name="connsiteX14" fmla="*/ 63533 w 63532"/>
              <a:gd name="connsiteY14" fmla="*/ 6478 h 82773"/>
              <a:gd name="connsiteX15" fmla="*/ 57627 w 63532"/>
              <a:gd name="connsiteY15" fmla="*/ 13050 h 8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532" h="82773">
                <a:moveTo>
                  <a:pt x="57627" y="13050"/>
                </a:moveTo>
                <a:lnTo>
                  <a:pt x="38577" y="13050"/>
                </a:lnTo>
                <a:lnTo>
                  <a:pt x="38577" y="76296"/>
                </a:lnTo>
                <a:cubicBezTo>
                  <a:pt x="38630" y="79820"/>
                  <a:pt x="35816" y="82720"/>
                  <a:pt x="32292" y="82773"/>
                </a:cubicBezTo>
                <a:cubicBezTo>
                  <a:pt x="32228" y="82774"/>
                  <a:pt x="32164" y="82774"/>
                  <a:pt x="32100" y="82773"/>
                </a:cubicBezTo>
                <a:cubicBezTo>
                  <a:pt x="28523" y="82826"/>
                  <a:pt x="25581" y="79969"/>
                  <a:pt x="25529" y="76392"/>
                </a:cubicBezTo>
                <a:cubicBezTo>
                  <a:pt x="25528" y="76360"/>
                  <a:pt x="25528" y="76328"/>
                  <a:pt x="25528" y="76296"/>
                </a:cubicBezTo>
                <a:lnTo>
                  <a:pt x="25528" y="13050"/>
                </a:lnTo>
                <a:lnTo>
                  <a:pt x="6478" y="13050"/>
                </a:lnTo>
                <a:cubicBezTo>
                  <a:pt x="2885" y="12998"/>
                  <a:pt x="0" y="10070"/>
                  <a:pt x="1" y="6478"/>
                </a:cubicBezTo>
                <a:cubicBezTo>
                  <a:pt x="-52" y="2953"/>
                  <a:pt x="2762" y="54"/>
                  <a:pt x="6286" y="1"/>
                </a:cubicBezTo>
                <a:cubicBezTo>
                  <a:pt x="6350" y="0"/>
                  <a:pt x="6414" y="0"/>
                  <a:pt x="6478" y="1"/>
                </a:cubicBezTo>
                <a:lnTo>
                  <a:pt x="56960" y="1"/>
                </a:lnTo>
                <a:cubicBezTo>
                  <a:pt x="60537" y="-52"/>
                  <a:pt x="63479" y="2805"/>
                  <a:pt x="63532" y="6382"/>
                </a:cubicBezTo>
                <a:cubicBezTo>
                  <a:pt x="63533" y="6414"/>
                  <a:pt x="63533" y="6446"/>
                  <a:pt x="63533" y="6478"/>
                </a:cubicBezTo>
                <a:cubicBezTo>
                  <a:pt x="63506" y="9845"/>
                  <a:pt x="60973" y="12665"/>
                  <a:pt x="57627" y="1305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90D170DD-A74F-BDBA-99F7-AEC7B45058E2}"/>
              </a:ext>
            </a:extLst>
          </p:cNvPr>
          <p:cNvSpPr/>
          <p:nvPr userDrawn="1"/>
        </p:nvSpPr>
        <p:spPr>
          <a:xfrm>
            <a:off x="9614123" y="2555568"/>
            <a:ext cx="1248727" cy="1248727"/>
          </a:xfrm>
          <a:custGeom>
            <a:avLst/>
            <a:gdLst>
              <a:gd name="connsiteX0" fmla="*/ 0 w 1248727"/>
              <a:gd name="connsiteY0" fmla="*/ 0 h 1248727"/>
              <a:gd name="connsiteX1" fmla="*/ 1248728 w 1248727"/>
              <a:gd name="connsiteY1" fmla="*/ 0 h 1248727"/>
              <a:gd name="connsiteX2" fmla="*/ 1248728 w 1248727"/>
              <a:gd name="connsiteY2" fmla="*/ 1248728 h 1248727"/>
              <a:gd name="connsiteX3" fmla="*/ 0 w 1248727"/>
              <a:gd name="connsiteY3" fmla="*/ 1248728 h 1248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8727" h="1248727">
                <a:moveTo>
                  <a:pt x="0" y="0"/>
                </a:moveTo>
                <a:lnTo>
                  <a:pt x="1248728" y="0"/>
                </a:lnTo>
                <a:lnTo>
                  <a:pt x="1248728" y="1248728"/>
                </a:lnTo>
                <a:lnTo>
                  <a:pt x="0" y="12487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59868181-8DC1-30AA-69A6-090D664A7961}"/>
              </a:ext>
            </a:extLst>
          </p:cNvPr>
          <p:cNvSpPr/>
          <p:nvPr userDrawn="1"/>
        </p:nvSpPr>
        <p:spPr>
          <a:xfrm>
            <a:off x="9724898" y="3593031"/>
            <a:ext cx="1027176" cy="142684"/>
          </a:xfrm>
          <a:custGeom>
            <a:avLst/>
            <a:gdLst>
              <a:gd name="connsiteX0" fmla="*/ 1027176 w 1027176"/>
              <a:gd name="connsiteY0" fmla="*/ 71342 h 142684"/>
              <a:gd name="connsiteX1" fmla="*/ 513588 w 1027176"/>
              <a:gd name="connsiteY1" fmla="*/ 142684 h 142684"/>
              <a:gd name="connsiteX2" fmla="*/ 0 w 1027176"/>
              <a:gd name="connsiteY2" fmla="*/ 71342 h 142684"/>
              <a:gd name="connsiteX3" fmla="*/ 513588 w 1027176"/>
              <a:gd name="connsiteY3" fmla="*/ 0 h 142684"/>
              <a:gd name="connsiteX4" fmla="*/ 1027176 w 1027176"/>
              <a:gd name="connsiteY4" fmla="*/ 71342 h 14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7176" h="142684">
                <a:moveTo>
                  <a:pt x="1027176" y="71342"/>
                </a:moveTo>
                <a:cubicBezTo>
                  <a:pt x="1027176" y="110744"/>
                  <a:pt x="797235" y="142684"/>
                  <a:pt x="513588" y="142684"/>
                </a:cubicBezTo>
                <a:cubicBezTo>
                  <a:pt x="229941" y="142684"/>
                  <a:pt x="0" y="110743"/>
                  <a:pt x="0" y="71342"/>
                </a:cubicBezTo>
                <a:cubicBezTo>
                  <a:pt x="0" y="31941"/>
                  <a:pt x="229941" y="0"/>
                  <a:pt x="513588" y="0"/>
                </a:cubicBezTo>
                <a:cubicBezTo>
                  <a:pt x="797235" y="0"/>
                  <a:pt x="1027176" y="31941"/>
                  <a:pt x="1027176" y="7134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6" name="任意多边形: 形状 85">
            <a:extLst>
              <a:ext uri="{FF2B5EF4-FFF2-40B4-BE49-F238E27FC236}">
                <a16:creationId xmlns:a16="http://schemas.microsoft.com/office/drawing/2014/main" id="{2136530C-A2E5-E00C-728E-6CF8A0AA8D01}"/>
              </a:ext>
            </a:extLst>
          </p:cNvPr>
          <p:cNvSpPr/>
          <p:nvPr userDrawn="1"/>
        </p:nvSpPr>
        <p:spPr>
          <a:xfrm>
            <a:off x="9795290" y="3027818"/>
            <a:ext cx="886502" cy="632174"/>
          </a:xfrm>
          <a:custGeom>
            <a:avLst/>
            <a:gdLst>
              <a:gd name="connsiteX0" fmla="*/ 754950 w 886502"/>
              <a:gd name="connsiteY0" fmla="*/ 632174 h 632174"/>
              <a:gd name="connsiteX1" fmla="*/ 131444 w 886502"/>
              <a:gd name="connsiteY1" fmla="*/ 632174 h 632174"/>
              <a:gd name="connsiteX2" fmla="*/ 30479 w 886502"/>
              <a:gd name="connsiteY2" fmla="*/ 355949 h 632174"/>
              <a:gd name="connsiteX3" fmla="*/ 281367 w 886502"/>
              <a:gd name="connsiteY3" fmla="*/ 0 h 632174"/>
              <a:gd name="connsiteX4" fmla="*/ 605217 w 886502"/>
              <a:gd name="connsiteY4" fmla="*/ 0 h 632174"/>
              <a:gd name="connsiteX5" fmla="*/ 856105 w 886502"/>
              <a:gd name="connsiteY5" fmla="*/ 355949 h 632174"/>
              <a:gd name="connsiteX6" fmla="*/ 754950 w 886502"/>
              <a:gd name="connsiteY6" fmla="*/ 632174 h 63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6502" h="632174">
                <a:moveTo>
                  <a:pt x="754950" y="632174"/>
                </a:moveTo>
                <a:lnTo>
                  <a:pt x="131444" y="632174"/>
                </a:lnTo>
                <a:cubicBezTo>
                  <a:pt x="-37054" y="632174"/>
                  <a:pt x="-10003" y="497396"/>
                  <a:pt x="30479" y="355949"/>
                </a:cubicBezTo>
                <a:cubicBezTo>
                  <a:pt x="70960" y="214503"/>
                  <a:pt x="130681" y="0"/>
                  <a:pt x="281367" y="0"/>
                </a:cubicBezTo>
                <a:lnTo>
                  <a:pt x="605217" y="0"/>
                </a:lnTo>
                <a:cubicBezTo>
                  <a:pt x="755807" y="0"/>
                  <a:pt x="815720" y="214408"/>
                  <a:pt x="856105" y="355949"/>
                </a:cubicBezTo>
                <a:cubicBezTo>
                  <a:pt x="896491" y="497491"/>
                  <a:pt x="923543" y="632174"/>
                  <a:pt x="754950" y="632174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C2174CF8-8D5F-912F-B3CE-1F47D3AE7B28}"/>
              </a:ext>
            </a:extLst>
          </p:cNvPr>
          <p:cNvSpPr/>
          <p:nvPr userDrawn="1"/>
        </p:nvSpPr>
        <p:spPr>
          <a:xfrm>
            <a:off x="10014554" y="3050678"/>
            <a:ext cx="103251" cy="103250"/>
          </a:xfrm>
          <a:custGeom>
            <a:avLst/>
            <a:gdLst>
              <a:gd name="connsiteX0" fmla="*/ 103251 w 103251"/>
              <a:gd name="connsiteY0" fmla="*/ 51625 h 103250"/>
              <a:gd name="connsiteX1" fmla="*/ 51625 w 103251"/>
              <a:gd name="connsiteY1" fmla="*/ 103251 h 103250"/>
              <a:gd name="connsiteX2" fmla="*/ 0 w 103251"/>
              <a:gd name="connsiteY2" fmla="*/ 51625 h 103250"/>
              <a:gd name="connsiteX3" fmla="*/ 51625 w 103251"/>
              <a:gd name="connsiteY3" fmla="*/ 0 h 103250"/>
              <a:gd name="connsiteX4" fmla="*/ 103251 w 103251"/>
              <a:gd name="connsiteY4" fmla="*/ 51625 h 10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251" h="103250">
                <a:moveTo>
                  <a:pt x="103251" y="51625"/>
                </a:moveTo>
                <a:cubicBezTo>
                  <a:pt x="103251" y="80137"/>
                  <a:pt x="80138" y="103251"/>
                  <a:pt x="51625" y="103251"/>
                </a:cubicBezTo>
                <a:cubicBezTo>
                  <a:pt x="23114" y="103251"/>
                  <a:pt x="0" y="80137"/>
                  <a:pt x="0" y="51625"/>
                </a:cubicBezTo>
                <a:cubicBezTo>
                  <a:pt x="0" y="23114"/>
                  <a:pt x="23113" y="0"/>
                  <a:pt x="51625" y="0"/>
                </a:cubicBezTo>
                <a:cubicBezTo>
                  <a:pt x="80137" y="0"/>
                  <a:pt x="103251" y="23114"/>
                  <a:pt x="103251" y="51625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8" name="任意多边形: 形状 87">
            <a:extLst>
              <a:ext uri="{FF2B5EF4-FFF2-40B4-BE49-F238E27FC236}">
                <a16:creationId xmlns:a16="http://schemas.microsoft.com/office/drawing/2014/main" id="{B5A89678-4585-ACEC-591E-45A4A8AEB25A}"/>
              </a:ext>
            </a:extLst>
          </p:cNvPr>
          <p:cNvSpPr/>
          <p:nvPr userDrawn="1"/>
        </p:nvSpPr>
        <p:spPr>
          <a:xfrm>
            <a:off x="10359168" y="3050678"/>
            <a:ext cx="103251" cy="103250"/>
          </a:xfrm>
          <a:custGeom>
            <a:avLst/>
            <a:gdLst>
              <a:gd name="connsiteX0" fmla="*/ 103251 w 103251"/>
              <a:gd name="connsiteY0" fmla="*/ 51625 h 103250"/>
              <a:gd name="connsiteX1" fmla="*/ 51625 w 103251"/>
              <a:gd name="connsiteY1" fmla="*/ 103251 h 103250"/>
              <a:gd name="connsiteX2" fmla="*/ 0 w 103251"/>
              <a:gd name="connsiteY2" fmla="*/ 51625 h 103250"/>
              <a:gd name="connsiteX3" fmla="*/ 51625 w 103251"/>
              <a:gd name="connsiteY3" fmla="*/ 0 h 103250"/>
              <a:gd name="connsiteX4" fmla="*/ 103251 w 103251"/>
              <a:gd name="connsiteY4" fmla="*/ 51625 h 10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251" h="103250">
                <a:moveTo>
                  <a:pt x="103251" y="51625"/>
                </a:moveTo>
                <a:cubicBezTo>
                  <a:pt x="103251" y="80137"/>
                  <a:pt x="80138" y="103251"/>
                  <a:pt x="51625" y="103251"/>
                </a:cubicBezTo>
                <a:cubicBezTo>
                  <a:pt x="23113" y="103251"/>
                  <a:pt x="0" y="80137"/>
                  <a:pt x="0" y="51625"/>
                </a:cubicBezTo>
                <a:cubicBezTo>
                  <a:pt x="0" y="23114"/>
                  <a:pt x="23113" y="0"/>
                  <a:pt x="51625" y="0"/>
                </a:cubicBezTo>
                <a:cubicBezTo>
                  <a:pt x="80137" y="0"/>
                  <a:pt x="103251" y="23114"/>
                  <a:pt x="103251" y="51625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1C3688DF-46D0-FAA1-4EBE-43628805EED2}"/>
              </a:ext>
            </a:extLst>
          </p:cNvPr>
          <p:cNvSpPr/>
          <p:nvPr userDrawn="1"/>
        </p:nvSpPr>
        <p:spPr>
          <a:xfrm>
            <a:off x="10031127" y="3067251"/>
            <a:ext cx="70104" cy="70104"/>
          </a:xfrm>
          <a:custGeom>
            <a:avLst/>
            <a:gdLst>
              <a:gd name="connsiteX0" fmla="*/ 70104 w 70104"/>
              <a:gd name="connsiteY0" fmla="*/ 35052 h 70104"/>
              <a:gd name="connsiteX1" fmla="*/ 35052 w 70104"/>
              <a:gd name="connsiteY1" fmla="*/ 70104 h 70104"/>
              <a:gd name="connsiteX2" fmla="*/ 0 w 70104"/>
              <a:gd name="connsiteY2" fmla="*/ 35052 h 70104"/>
              <a:gd name="connsiteX3" fmla="*/ 35052 w 70104"/>
              <a:gd name="connsiteY3" fmla="*/ 0 h 70104"/>
              <a:gd name="connsiteX4" fmla="*/ 70104 w 70104"/>
              <a:gd name="connsiteY4" fmla="*/ 35052 h 7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04" h="70104">
                <a:moveTo>
                  <a:pt x="70104" y="35052"/>
                </a:moveTo>
                <a:cubicBezTo>
                  <a:pt x="70104" y="54411"/>
                  <a:pt x="54411" y="70104"/>
                  <a:pt x="35052" y="70104"/>
                </a:cubicBezTo>
                <a:cubicBezTo>
                  <a:pt x="15693" y="70104"/>
                  <a:pt x="0" y="54411"/>
                  <a:pt x="0" y="35052"/>
                </a:cubicBezTo>
                <a:cubicBezTo>
                  <a:pt x="0" y="15693"/>
                  <a:pt x="15693" y="0"/>
                  <a:pt x="35052" y="0"/>
                </a:cubicBezTo>
                <a:cubicBezTo>
                  <a:pt x="54411" y="0"/>
                  <a:pt x="70104" y="15693"/>
                  <a:pt x="70104" y="35052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B4225571-EEF0-C80E-9F2D-A1A4091A577B}"/>
              </a:ext>
            </a:extLst>
          </p:cNvPr>
          <p:cNvSpPr/>
          <p:nvPr userDrawn="1"/>
        </p:nvSpPr>
        <p:spPr>
          <a:xfrm>
            <a:off x="10375742" y="3067251"/>
            <a:ext cx="70104" cy="70104"/>
          </a:xfrm>
          <a:custGeom>
            <a:avLst/>
            <a:gdLst>
              <a:gd name="connsiteX0" fmla="*/ 70104 w 70104"/>
              <a:gd name="connsiteY0" fmla="*/ 35052 h 70104"/>
              <a:gd name="connsiteX1" fmla="*/ 35052 w 70104"/>
              <a:gd name="connsiteY1" fmla="*/ 70104 h 70104"/>
              <a:gd name="connsiteX2" fmla="*/ 0 w 70104"/>
              <a:gd name="connsiteY2" fmla="*/ 35052 h 70104"/>
              <a:gd name="connsiteX3" fmla="*/ 35052 w 70104"/>
              <a:gd name="connsiteY3" fmla="*/ 0 h 70104"/>
              <a:gd name="connsiteX4" fmla="*/ 70104 w 70104"/>
              <a:gd name="connsiteY4" fmla="*/ 35052 h 7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04" h="70104">
                <a:moveTo>
                  <a:pt x="70104" y="35052"/>
                </a:moveTo>
                <a:cubicBezTo>
                  <a:pt x="70104" y="54411"/>
                  <a:pt x="54411" y="70104"/>
                  <a:pt x="35052" y="70104"/>
                </a:cubicBezTo>
                <a:cubicBezTo>
                  <a:pt x="15693" y="70104"/>
                  <a:pt x="0" y="54411"/>
                  <a:pt x="0" y="35052"/>
                </a:cubicBezTo>
                <a:cubicBezTo>
                  <a:pt x="0" y="15693"/>
                  <a:pt x="15693" y="0"/>
                  <a:pt x="35052" y="0"/>
                </a:cubicBezTo>
                <a:cubicBezTo>
                  <a:pt x="54411" y="0"/>
                  <a:pt x="70104" y="15693"/>
                  <a:pt x="70104" y="35052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1CDC808B-26C7-0EE7-EE14-0B0392CAC764}"/>
              </a:ext>
            </a:extLst>
          </p:cNvPr>
          <p:cNvSpPr/>
          <p:nvPr userDrawn="1"/>
        </p:nvSpPr>
        <p:spPr>
          <a:xfrm>
            <a:off x="10046462" y="2703015"/>
            <a:ext cx="384048" cy="406813"/>
          </a:xfrm>
          <a:custGeom>
            <a:avLst/>
            <a:gdLst>
              <a:gd name="connsiteX0" fmla="*/ 364331 w 384048"/>
              <a:gd name="connsiteY0" fmla="*/ 406813 h 406813"/>
              <a:gd name="connsiteX1" fmla="*/ 344614 w 384048"/>
              <a:gd name="connsiteY1" fmla="*/ 387096 h 406813"/>
              <a:gd name="connsiteX2" fmla="*/ 315182 w 384048"/>
              <a:gd name="connsiteY2" fmla="*/ 201359 h 406813"/>
              <a:gd name="connsiteX3" fmla="*/ 196691 w 384048"/>
              <a:gd name="connsiteY3" fmla="*/ 39433 h 406813"/>
              <a:gd name="connsiteX4" fmla="*/ 39434 w 384048"/>
              <a:gd name="connsiteY4" fmla="*/ 387096 h 406813"/>
              <a:gd name="connsiteX5" fmla="*/ 19717 w 384048"/>
              <a:gd name="connsiteY5" fmla="*/ 406813 h 406813"/>
              <a:gd name="connsiteX6" fmla="*/ 0 w 384048"/>
              <a:gd name="connsiteY6" fmla="*/ 387096 h 406813"/>
              <a:gd name="connsiteX7" fmla="*/ 196691 w 384048"/>
              <a:gd name="connsiteY7" fmla="*/ 0 h 406813"/>
              <a:gd name="connsiteX8" fmla="*/ 384048 w 384048"/>
              <a:gd name="connsiteY8" fmla="*/ 387096 h 406813"/>
              <a:gd name="connsiteX9" fmla="*/ 364522 w 384048"/>
              <a:gd name="connsiteY9" fmla="*/ 406813 h 406813"/>
              <a:gd name="connsiteX10" fmla="*/ 364331 w 384048"/>
              <a:gd name="connsiteY10" fmla="*/ 406813 h 406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4048" h="406813">
                <a:moveTo>
                  <a:pt x="364331" y="406813"/>
                </a:moveTo>
                <a:cubicBezTo>
                  <a:pt x="353442" y="406813"/>
                  <a:pt x="344614" y="397985"/>
                  <a:pt x="344614" y="387096"/>
                </a:cubicBezTo>
                <a:cubicBezTo>
                  <a:pt x="340771" y="324384"/>
                  <a:pt x="330915" y="262186"/>
                  <a:pt x="315182" y="201359"/>
                </a:cubicBezTo>
                <a:cubicBezTo>
                  <a:pt x="295370" y="127540"/>
                  <a:pt x="258699" y="39433"/>
                  <a:pt x="196691" y="39433"/>
                </a:cubicBezTo>
                <a:cubicBezTo>
                  <a:pt x="82391" y="39433"/>
                  <a:pt x="39434" y="328136"/>
                  <a:pt x="39434" y="387096"/>
                </a:cubicBezTo>
                <a:cubicBezTo>
                  <a:pt x="39434" y="397985"/>
                  <a:pt x="30606" y="406813"/>
                  <a:pt x="19717" y="406813"/>
                </a:cubicBezTo>
                <a:cubicBezTo>
                  <a:pt x="8828" y="406813"/>
                  <a:pt x="0" y="397985"/>
                  <a:pt x="0" y="387096"/>
                </a:cubicBezTo>
                <a:cubicBezTo>
                  <a:pt x="0" y="383286"/>
                  <a:pt x="24003" y="0"/>
                  <a:pt x="196691" y="0"/>
                </a:cubicBezTo>
                <a:cubicBezTo>
                  <a:pt x="364236" y="0"/>
                  <a:pt x="384048" y="383286"/>
                  <a:pt x="384048" y="387096"/>
                </a:cubicBezTo>
                <a:cubicBezTo>
                  <a:pt x="384101" y="397933"/>
                  <a:pt x="375359" y="406760"/>
                  <a:pt x="364522" y="406813"/>
                </a:cubicBezTo>
                <a:cubicBezTo>
                  <a:pt x="364459" y="406813"/>
                  <a:pt x="364395" y="406813"/>
                  <a:pt x="364331" y="40681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5EDA91BA-07EB-9704-C3EB-701C50E6DD46}"/>
              </a:ext>
            </a:extLst>
          </p:cNvPr>
          <p:cNvSpPr/>
          <p:nvPr userDrawn="1"/>
        </p:nvSpPr>
        <p:spPr>
          <a:xfrm>
            <a:off x="9614123" y="4120335"/>
            <a:ext cx="222504" cy="222504"/>
          </a:xfrm>
          <a:custGeom>
            <a:avLst/>
            <a:gdLst>
              <a:gd name="connsiteX0" fmla="*/ 0 w 222504"/>
              <a:gd name="connsiteY0" fmla="*/ 0 h 222504"/>
              <a:gd name="connsiteX1" fmla="*/ 222504 w 222504"/>
              <a:gd name="connsiteY1" fmla="*/ 0 h 222504"/>
              <a:gd name="connsiteX2" fmla="*/ 222504 w 222504"/>
              <a:gd name="connsiteY2" fmla="*/ 222504 h 222504"/>
              <a:gd name="connsiteX3" fmla="*/ 0 w 222504"/>
              <a:gd name="connsiteY3" fmla="*/ 222504 h 222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504" h="222504">
                <a:moveTo>
                  <a:pt x="0" y="0"/>
                </a:moveTo>
                <a:lnTo>
                  <a:pt x="222504" y="0"/>
                </a:lnTo>
                <a:lnTo>
                  <a:pt x="222504" y="222504"/>
                </a:lnTo>
                <a:lnTo>
                  <a:pt x="0" y="22250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7A29BDE4-05AF-CFFC-4078-8200D4D4FC83}"/>
              </a:ext>
            </a:extLst>
          </p:cNvPr>
          <p:cNvSpPr/>
          <p:nvPr userDrawn="1"/>
        </p:nvSpPr>
        <p:spPr>
          <a:xfrm>
            <a:off x="9646410" y="4204536"/>
            <a:ext cx="158050" cy="112680"/>
          </a:xfrm>
          <a:custGeom>
            <a:avLst/>
            <a:gdLst>
              <a:gd name="connsiteX0" fmla="*/ 134972 w 158050"/>
              <a:gd name="connsiteY0" fmla="*/ 112681 h 112680"/>
              <a:gd name="connsiteX1" fmla="*/ 23434 w 158050"/>
              <a:gd name="connsiteY1" fmla="*/ 112681 h 112680"/>
              <a:gd name="connsiteX2" fmla="*/ 5432 w 158050"/>
              <a:gd name="connsiteY2" fmla="*/ 63437 h 112680"/>
              <a:gd name="connsiteX3" fmla="*/ 50104 w 158050"/>
              <a:gd name="connsiteY3" fmla="*/ 0 h 112680"/>
              <a:gd name="connsiteX4" fmla="*/ 107826 w 158050"/>
              <a:gd name="connsiteY4" fmla="*/ 0 h 112680"/>
              <a:gd name="connsiteX5" fmla="*/ 152593 w 158050"/>
              <a:gd name="connsiteY5" fmla="*/ 63437 h 112680"/>
              <a:gd name="connsiteX6" fmla="*/ 134972 w 158050"/>
              <a:gd name="connsiteY6" fmla="*/ 112681 h 112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050" h="112680">
                <a:moveTo>
                  <a:pt x="134972" y="112681"/>
                </a:moveTo>
                <a:lnTo>
                  <a:pt x="23434" y="112681"/>
                </a:lnTo>
                <a:cubicBezTo>
                  <a:pt x="-6570" y="112681"/>
                  <a:pt x="-1807" y="88678"/>
                  <a:pt x="5432" y="63437"/>
                </a:cubicBezTo>
                <a:cubicBezTo>
                  <a:pt x="12671" y="38195"/>
                  <a:pt x="23339" y="0"/>
                  <a:pt x="50104" y="0"/>
                </a:cubicBezTo>
                <a:lnTo>
                  <a:pt x="107826" y="0"/>
                </a:lnTo>
                <a:cubicBezTo>
                  <a:pt x="134686" y="0"/>
                  <a:pt x="145354" y="38100"/>
                  <a:pt x="152593" y="63437"/>
                </a:cubicBezTo>
                <a:cubicBezTo>
                  <a:pt x="159832" y="88773"/>
                  <a:pt x="164594" y="112681"/>
                  <a:pt x="134972" y="11268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CAA62B1A-F270-96CD-A294-FC95160B02AB}"/>
              </a:ext>
            </a:extLst>
          </p:cNvPr>
          <p:cNvSpPr/>
          <p:nvPr userDrawn="1"/>
        </p:nvSpPr>
        <p:spPr>
          <a:xfrm>
            <a:off x="9684893" y="4208156"/>
            <a:ext cx="19050" cy="19050"/>
          </a:xfrm>
          <a:custGeom>
            <a:avLst/>
            <a:gdLst>
              <a:gd name="connsiteX0" fmla="*/ 19050 w 19050"/>
              <a:gd name="connsiteY0" fmla="*/ 9525 h 19050"/>
              <a:gd name="connsiteX1" fmla="*/ 9525 w 19050"/>
              <a:gd name="connsiteY1" fmla="*/ 19050 h 19050"/>
              <a:gd name="connsiteX2" fmla="*/ 0 w 19050"/>
              <a:gd name="connsiteY2" fmla="*/ 9525 h 19050"/>
              <a:gd name="connsiteX3" fmla="*/ 9525 w 19050"/>
              <a:gd name="connsiteY3" fmla="*/ 0 h 19050"/>
              <a:gd name="connsiteX4" fmla="*/ 19050 w 19050"/>
              <a:gd name="connsiteY4" fmla="*/ 952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19050">
                <a:moveTo>
                  <a:pt x="19050" y="9525"/>
                </a:moveTo>
                <a:cubicBezTo>
                  <a:pt x="19050" y="14785"/>
                  <a:pt x="14785" y="19050"/>
                  <a:pt x="9525" y="19050"/>
                </a:cubicBezTo>
                <a:cubicBezTo>
                  <a:pt x="4265" y="19050"/>
                  <a:pt x="0" y="14785"/>
                  <a:pt x="0" y="9525"/>
                </a:cubicBezTo>
                <a:cubicBezTo>
                  <a:pt x="0" y="4265"/>
                  <a:pt x="4265" y="0"/>
                  <a:pt x="9525" y="0"/>
                </a:cubicBezTo>
                <a:cubicBezTo>
                  <a:pt x="14785" y="0"/>
                  <a:pt x="19050" y="4265"/>
                  <a:pt x="19050" y="9525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5" name="任意多边形: 形状 94">
            <a:extLst>
              <a:ext uri="{FF2B5EF4-FFF2-40B4-BE49-F238E27FC236}">
                <a16:creationId xmlns:a16="http://schemas.microsoft.com/office/drawing/2014/main" id="{8FF31BDA-B519-A302-D185-0DB715452C67}"/>
              </a:ext>
            </a:extLst>
          </p:cNvPr>
          <p:cNvSpPr/>
          <p:nvPr userDrawn="1"/>
        </p:nvSpPr>
        <p:spPr>
          <a:xfrm>
            <a:off x="9746234" y="4208156"/>
            <a:ext cx="19050" cy="19050"/>
          </a:xfrm>
          <a:custGeom>
            <a:avLst/>
            <a:gdLst>
              <a:gd name="connsiteX0" fmla="*/ 19050 w 19050"/>
              <a:gd name="connsiteY0" fmla="*/ 9525 h 19050"/>
              <a:gd name="connsiteX1" fmla="*/ 9525 w 19050"/>
              <a:gd name="connsiteY1" fmla="*/ 19050 h 19050"/>
              <a:gd name="connsiteX2" fmla="*/ 0 w 19050"/>
              <a:gd name="connsiteY2" fmla="*/ 9525 h 19050"/>
              <a:gd name="connsiteX3" fmla="*/ 9525 w 19050"/>
              <a:gd name="connsiteY3" fmla="*/ 0 h 19050"/>
              <a:gd name="connsiteX4" fmla="*/ 19050 w 19050"/>
              <a:gd name="connsiteY4" fmla="*/ 952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19050">
                <a:moveTo>
                  <a:pt x="19050" y="9525"/>
                </a:moveTo>
                <a:cubicBezTo>
                  <a:pt x="19050" y="14785"/>
                  <a:pt x="14785" y="19050"/>
                  <a:pt x="9525" y="19050"/>
                </a:cubicBezTo>
                <a:cubicBezTo>
                  <a:pt x="4265" y="19050"/>
                  <a:pt x="0" y="14785"/>
                  <a:pt x="0" y="9525"/>
                </a:cubicBezTo>
                <a:cubicBezTo>
                  <a:pt x="0" y="4265"/>
                  <a:pt x="4265" y="0"/>
                  <a:pt x="9525" y="0"/>
                </a:cubicBezTo>
                <a:cubicBezTo>
                  <a:pt x="14785" y="0"/>
                  <a:pt x="19050" y="4265"/>
                  <a:pt x="19050" y="9525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E823BBDC-D33E-ED42-82BB-6EC57677EDA0}"/>
              </a:ext>
            </a:extLst>
          </p:cNvPr>
          <p:cNvSpPr/>
          <p:nvPr userDrawn="1"/>
        </p:nvSpPr>
        <p:spPr>
          <a:xfrm>
            <a:off x="9688417" y="4211489"/>
            <a:ext cx="12477" cy="12477"/>
          </a:xfrm>
          <a:custGeom>
            <a:avLst/>
            <a:gdLst>
              <a:gd name="connsiteX0" fmla="*/ 12478 w 12477"/>
              <a:gd name="connsiteY0" fmla="*/ 6191 h 12477"/>
              <a:gd name="connsiteX1" fmla="*/ 6287 w 12477"/>
              <a:gd name="connsiteY1" fmla="*/ 12478 h 12477"/>
              <a:gd name="connsiteX2" fmla="*/ 0 w 12477"/>
              <a:gd name="connsiteY2" fmla="*/ 6191 h 12477"/>
              <a:gd name="connsiteX3" fmla="*/ 6287 w 12477"/>
              <a:gd name="connsiteY3" fmla="*/ 0 h 12477"/>
              <a:gd name="connsiteX4" fmla="*/ 12478 w 12477"/>
              <a:gd name="connsiteY4" fmla="*/ 6191 h 12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77" h="12477">
                <a:moveTo>
                  <a:pt x="12478" y="6191"/>
                </a:moveTo>
                <a:cubicBezTo>
                  <a:pt x="12478" y="9626"/>
                  <a:pt x="9721" y="12426"/>
                  <a:pt x="6287" y="12478"/>
                </a:cubicBezTo>
                <a:cubicBezTo>
                  <a:pt x="2836" y="12427"/>
                  <a:pt x="51" y="9642"/>
                  <a:pt x="0" y="6191"/>
                </a:cubicBezTo>
                <a:cubicBezTo>
                  <a:pt x="52" y="2757"/>
                  <a:pt x="2851" y="-1"/>
                  <a:pt x="6287" y="0"/>
                </a:cubicBezTo>
                <a:cubicBezTo>
                  <a:pt x="9706" y="0"/>
                  <a:pt x="12478" y="2772"/>
                  <a:pt x="12478" y="6191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D91E157D-C785-EB60-5AEA-53F8597B8876}"/>
              </a:ext>
            </a:extLst>
          </p:cNvPr>
          <p:cNvSpPr/>
          <p:nvPr userDrawn="1"/>
        </p:nvSpPr>
        <p:spPr>
          <a:xfrm>
            <a:off x="9749949" y="4211585"/>
            <a:ext cx="12382" cy="12382"/>
          </a:xfrm>
          <a:custGeom>
            <a:avLst/>
            <a:gdLst>
              <a:gd name="connsiteX0" fmla="*/ 12383 w 12382"/>
              <a:gd name="connsiteY0" fmla="*/ 6191 h 12382"/>
              <a:gd name="connsiteX1" fmla="*/ 6191 w 12382"/>
              <a:gd name="connsiteY1" fmla="*/ 12383 h 12382"/>
              <a:gd name="connsiteX2" fmla="*/ 0 w 12382"/>
              <a:gd name="connsiteY2" fmla="*/ 6191 h 12382"/>
              <a:gd name="connsiteX3" fmla="*/ 6191 w 12382"/>
              <a:gd name="connsiteY3" fmla="*/ 0 h 12382"/>
              <a:gd name="connsiteX4" fmla="*/ 12383 w 12382"/>
              <a:gd name="connsiteY4" fmla="*/ 6191 h 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2" h="12382">
                <a:moveTo>
                  <a:pt x="12383" y="6191"/>
                </a:moveTo>
                <a:cubicBezTo>
                  <a:pt x="12383" y="9611"/>
                  <a:pt x="9611" y="12383"/>
                  <a:pt x="6191" y="12383"/>
                </a:cubicBezTo>
                <a:cubicBezTo>
                  <a:pt x="2772" y="12383"/>
                  <a:pt x="0" y="9611"/>
                  <a:pt x="0" y="6191"/>
                </a:cubicBezTo>
                <a:cubicBezTo>
                  <a:pt x="0" y="2772"/>
                  <a:pt x="2772" y="0"/>
                  <a:pt x="6191" y="0"/>
                </a:cubicBezTo>
                <a:cubicBezTo>
                  <a:pt x="9611" y="0"/>
                  <a:pt x="12383" y="2772"/>
                  <a:pt x="12383" y="6191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A6257C73-64D9-ACA8-212B-D9C7A55DF838}"/>
              </a:ext>
            </a:extLst>
          </p:cNvPr>
          <p:cNvSpPr/>
          <p:nvPr userDrawn="1"/>
        </p:nvSpPr>
        <p:spPr>
          <a:xfrm>
            <a:off x="9691179" y="4146910"/>
            <a:ext cx="68485" cy="72486"/>
          </a:xfrm>
          <a:custGeom>
            <a:avLst/>
            <a:gdLst>
              <a:gd name="connsiteX0" fmla="*/ 64961 w 68485"/>
              <a:gd name="connsiteY0" fmla="*/ 72199 h 72486"/>
              <a:gd name="connsiteX1" fmla="*/ 61438 w 68485"/>
              <a:gd name="connsiteY1" fmla="*/ 68867 h 72486"/>
              <a:gd name="connsiteX2" fmla="*/ 61436 w 68485"/>
              <a:gd name="connsiteY2" fmla="*/ 68771 h 72486"/>
              <a:gd name="connsiteX3" fmla="*/ 56198 w 68485"/>
              <a:gd name="connsiteY3" fmla="*/ 35623 h 72486"/>
              <a:gd name="connsiteX4" fmla="*/ 35052 w 68485"/>
              <a:gd name="connsiteY4" fmla="*/ 7048 h 72486"/>
              <a:gd name="connsiteX5" fmla="*/ 7049 w 68485"/>
              <a:gd name="connsiteY5" fmla="*/ 69056 h 72486"/>
              <a:gd name="connsiteX6" fmla="*/ 3524 w 68485"/>
              <a:gd name="connsiteY6" fmla="*/ 72485 h 72486"/>
              <a:gd name="connsiteX7" fmla="*/ 1 w 68485"/>
              <a:gd name="connsiteY7" fmla="*/ 69153 h 72486"/>
              <a:gd name="connsiteX8" fmla="*/ 0 w 68485"/>
              <a:gd name="connsiteY8" fmla="*/ 69056 h 72486"/>
              <a:gd name="connsiteX9" fmla="*/ 35052 w 68485"/>
              <a:gd name="connsiteY9" fmla="*/ 0 h 72486"/>
              <a:gd name="connsiteX10" fmla="*/ 68485 w 68485"/>
              <a:gd name="connsiteY10" fmla="*/ 69056 h 72486"/>
              <a:gd name="connsiteX11" fmla="*/ 64961 w 68485"/>
              <a:gd name="connsiteY11" fmla="*/ 72199 h 7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485" h="72486">
                <a:moveTo>
                  <a:pt x="64961" y="72199"/>
                </a:moveTo>
                <a:cubicBezTo>
                  <a:pt x="63068" y="72252"/>
                  <a:pt x="61490" y="70760"/>
                  <a:pt x="61438" y="68867"/>
                </a:cubicBezTo>
                <a:cubicBezTo>
                  <a:pt x="61437" y="68835"/>
                  <a:pt x="61436" y="68803"/>
                  <a:pt x="61436" y="68771"/>
                </a:cubicBezTo>
                <a:cubicBezTo>
                  <a:pt x="60733" y="57582"/>
                  <a:pt x="58979" y="46484"/>
                  <a:pt x="56198" y="35623"/>
                </a:cubicBezTo>
                <a:cubicBezTo>
                  <a:pt x="52674" y="22479"/>
                  <a:pt x="46101" y="7048"/>
                  <a:pt x="35052" y="7048"/>
                </a:cubicBezTo>
                <a:cubicBezTo>
                  <a:pt x="14669" y="7048"/>
                  <a:pt x="7049" y="58483"/>
                  <a:pt x="7049" y="69056"/>
                </a:cubicBezTo>
                <a:cubicBezTo>
                  <a:pt x="6997" y="70965"/>
                  <a:pt x="5434" y="72486"/>
                  <a:pt x="3524" y="72485"/>
                </a:cubicBezTo>
                <a:cubicBezTo>
                  <a:pt x="1631" y="72538"/>
                  <a:pt x="54" y="71046"/>
                  <a:pt x="1" y="69153"/>
                </a:cubicBezTo>
                <a:cubicBezTo>
                  <a:pt x="1" y="69120"/>
                  <a:pt x="0" y="69089"/>
                  <a:pt x="0" y="69056"/>
                </a:cubicBezTo>
                <a:cubicBezTo>
                  <a:pt x="0" y="68294"/>
                  <a:pt x="4287" y="0"/>
                  <a:pt x="35052" y="0"/>
                </a:cubicBezTo>
                <a:cubicBezTo>
                  <a:pt x="65818" y="0"/>
                  <a:pt x="68485" y="68294"/>
                  <a:pt x="68485" y="69056"/>
                </a:cubicBezTo>
                <a:cubicBezTo>
                  <a:pt x="68290" y="70853"/>
                  <a:pt x="66768" y="72210"/>
                  <a:pt x="64961" y="7219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29B86DB7-ADDB-9D65-E076-BA461CF8394B}"/>
              </a:ext>
            </a:extLst>
          </p:cNvPr>
          <p:cNvSpPr/>
          <p:nvPr userDrawn="1"/>
        </p:nvSpPr>
        <p:spPr>
          <a:xfrm>
            <a:off x="9889109" y="4120335"/>
            <a:ext cx="222504" cy="222504"/>
          </a:xfrm>
          <a:custGeom>
            <a:avLst/>
            <a:gdLst>
              <a:gd name="connsiteX0" fmla="*/ 0 w 222504"/>
              <a:gd name="connsiteY0" fmla="*/ 0 h 222504"/>
              <a:gd name="connsiteX1" fmla="*/ 222504 w 222504"/>
              <a:gd name="connsiteY1" fmla="*/ 0 h 222504"/>
              <a:gd name="connsiteX2" fmla="*/ 222504 w 222504"/>
              <a:gd name="connsiteY2" fmla="*/ 222504 h 222504"/>
              <a:gd name="connsiteX3" fmla="*/ 0 w 222504"/>
              <a:gd name="connsiteY3" fmla="*/ 222504 h 222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504" h="222504">
                <a:moveTo>
                  <a:pt x="0" y="0"/>
                </a:moveTo>
                <a:lnTo>
                  <a:pt x="222504" y="0"/>
                </a:lnTo>
                <a:lnTo>
                  <a:pt x="222504" y="222504"/>
                </a:lnTo>
                <a:lnTo>
                  <a:pt x="0" y="22250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F780B096-0974-E6DE-5F7E-376E1B9081D4}"/>
              </a:ext>
            </a:extLst>
          </p:cNvPr>
          <p:cNvSpPr/>
          <p:nvPr userDrawn="1"/>
        </p:nvSpPr>
        <p:spPr>
          <a:xfrm>
            <a:off x="9884347" y="4115572"/>
            <a:ext cx="232029" cy="232124"/>
          </a:xfrm>
          <a:custGeom>
            <a:avLst/>
            <a:gdLst>
              <a:gd name="connsiteX0" fmla="*/ 232029 w 232029"/>
              <a:gd name="connsiteY0" fmla="*/ 232124 h 232124"/>
              <a:gd name="connsiteX1" fmla="*/ 0 w 232029"/>
              <a:gd name="connsiteY1" fmla="*/ 232124 h 232124"/>
              <a:gd name="connsiteX2" fmla="*/ 0 w 232029"/>
              <a:gd name="connsiteY2" fmla="*/ 0 h 232124"/>
              <a:gd name="connsiteX3" fmla="*/ 232029 w 232029"/>
              <a:gd name="connsiteY3" fmla="*/ 0 h 232124"/>
              <a:gd name="connsiteX4" fmla="*/ 9525 w 232029"/>
              <a:gd name="connsiteY4" fmla="*/ 222599 h 232124"/>
              <a:gd name="connsiteX5" fmla="*/ 222504 w 232029"/>
              <a:gd name="connsiteY5" fmla="*/ 222599 h 232124"/>
              <a:gd name="connsiteX6" fmla="*/ 222504 w 232029"/>
              <a:gd name="connsiteY6" fmla="*/ 9525 h 232124"/>
              <a:gd name="connsiteX7" fmla="*/ 9525 w 232029"/>
              <a:gd name="connsiteY7" fmla="*/ 9525 h 23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2029" h="232124">
                <a:moveTo>
                  <a:pt x="232029" y="232124"/>
                </a:moveTo>
                <a:lnTo>
                  <a:pt x="0" y="232124"/>
                </a:lnTo>
                <a:lnTo>
                  <a:pt x="0" y="0"/>
                </a:lnTo>
                <a:lnTo>
                  <a:pt x="232029" y="0"/>
                </a:lnTo>
                <a:close/>
                <a:moveTo>
                  <a:pt x="9525" y="222599"/>
                </a:moveTo>
                <a:lnTo>
                  <a:pt x="222504" y="222599"/>
                </a:lnTo>
                <a:lnTo>
                  <a:pt x="222504" y="9525"/>
                </a:lnTo>
                <a:lnTo>
                  <a:pt x="9525" y="9525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1" name="任意多边形: 形状 100">
            <a:extLst>
              <a:ext uri="{FF2B5EF4-FFF2-40B4-BE49-F238E27FC236}">
                <a16:creationId xmlns:a16="http://schemas.microsoft.com/office/drawing/2014/main" id="{5F4B48A3-7165-7042-7BBC-B8A3DC2A11B1}"/>
              </a:ext>
            </a:extLst>
          </p:cNvPr>
          <p:cNvSpPr/>
          <p:nvPr userDrawn="1"/>
        </p:nvSpPr>
        <p:spPr>
          <a:xfrm>
            <a:off x="9921369" y="4204536"/>
            <a:ext cx="157878" cy="112680"/>
          </a:xfrm>
          <a:custGeom>
            <a:avLst/>
            <a:gdLst>
              <a:gd name="connsiteX0" fmla="*/ 134523 w 157878"/>
              <a:gd name="connsiteY0" fmla="*/ 112681 h 112680"/>
              <a:gd name="connsiteX1" fmla="*/ 23462 w 157878"/>
              <a:gd name="connsiteY1" fmla="*/ 112681 h 112680"/>
              <a:gd name="connsiteX2" fmla="*/ 5460 w 157878"/>
              <a:gd name="connsiteY2" fmla="*/ 63437 h 112680"/>
              <a:gd name="connsiteX3" fmla="*/ 50132 w 157878"/>
              <a:gd name="connsiteY3" fmla="*/ 0 h 112680"/>
              <a:gd name="connsiteX4" fmla="*/ 107663 w 157878"/>
              <a:gd name="connsiteY4" fmla="*/ 0 h 112680"/>
              <a:gd name="connsiteX5" fmla="*/ 152335 w 157878"/>
              <a:gd name="connsiteY5" fmla="*/ 63437 h 112680"/>
              <a:gd name="connsiteX6" fmla="*/ 134523 w 157878"/>
              <a:gd name="connsiteY6" fmla="*/ 112681 h 112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878" h="112680">
                <a:moveTo>
                  <a:pt x="134523" y="112681"/>
                </a:moveTo>
                <a:lnTo>
                  <a:pt x="23462" y="112681"/>
                </a:lnTo>
                <a:cubicBezTo>
                  <a:pt x="-6637" y="112681"/>
                  <a:pt x="-1779" y="88678"/>
                  <a:pt x="5460" y="63437"/>
                </a:cubicBezTo>
                <a:cubicBezTo>
                  <a:pt x="12699" y="38195"/>
                  <a:pt x="23272" y="0"/>
                  <a:pt x="50132" y="0"/>
                </a:cubicBezTo>
                <a:lnTo>
                  <a:pt x="107663" y="0"/>
                </a:lnTo>
                <a:cubicBezTo>
                  <a:pt x="134523" y="0"/>
                  <a:pt x="145191" y="38100"/>
                  <a:pt x="152335" y="63437"/>
                </a:cubicBezTo>
                <a:cubicBezTo>
                  <a:pt x="159479" y="88773"/>
                  <a:pt x="164813" y="112681"/>
                  <a:pt x="134523" y="11268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62026329-B725-F783-C830-2D2D82D89C34}"/>
              </a:ext>
            </a:extLst>
          </p:cNvPr>
          <p:cNvSpPr/>
          <p:nvPr userDrawn="1"/>
        </p:nvSpPr>
        <p:spPr>
          <a:xfrm>
            <a:off x="9959785" y="4208156"/>
            <a:ext cx="19050" cy="19050"/>
          </a:xfrm>
          <a:custGeom>
            <a:avLst/>
            <a:gdLst>
              <a:gd name="connsiteX0" fmla="*/ 19050 w 19050"/>
              <a:gd name="connsiteY0" fmla="*/ 9525 h 19050"/>
              <a:gd name="connsiteX1" fmla="*/ 9525 w 19050"/>
              <a:gd name="connsiteY1" fmla="*/ 19050 h 19050"/>
              <a:gd name="connsiteX2" fmla="*/ 0 w 19050"/>
              <a:gd name="connsiteY2" fmla="*/ 9525 h 19050"/>
              <a:gd name="connsiteX3" fmla="*/ 9525 w 19050"/>
              <a:gd name="connsiteY3" fmla="*/ 0 h 19050"/>
              <a:gd name="connsiteX4" fmla="*/ 19050 w 19050"/>
              <a:gd name="connsiteY4" fmla="*/ 952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19050">
                <a:moveTo>
                  <a:pt x="19050" y="9525"/>
                </a:moveTo>
                <a:cubicBezTo>
                  <a:pt x="19050" y="14785"/>
                  <a:pt x="14785" y="19050"/>
                  <a:pt x="9525" y="19050"/>
                </a:cubicBezTo>
                <a:cubicBezTo>
                  <a:pt x="4265" y="19050"/>
                  <a:pt x="0" y="14785"/>
                  <a:pt x="0" y="9525"/>
                </a:cubicBezTo>
                <a:cubicBezTo>
                  <a:pt x="0" y="4265"/>
                  <a:pt x="4265" y="0"/>
                  <a:pt x="9525" y="0"/>
                </a:cubicBezTo>
                <a:cubicBezTo>
                  <a:pt x="14785" y="0"/>
                  <a:pt x="19050" y="4265"/>
                  <a:pt x="19050" y="9525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3" name="任意多边形: 形状 102">
            <a:extLst>
              <a:ext uri="{FF2B5EF4-FFF2-40B4-BE49-F238E27FC236}">
                <a16:creationId xmlns:a16="http://schemas.microsoft.com/office/drawing/2014/main" id="{87E0054C-7A9C-2FA3-7199-5E2C69D0FEF6}"/>
              </a:ext>
            </a:extLst>
          </p:cNvPr>
          <p:cNvSpPr/>
          <p:nvPr userDrawn="1"/>
        </p:nvSpPr>
        <p:spPr>
          <a:xfrm>
            <a:off x="10021221" y="4208156"/>
            <a:ext cx="19050" cy="19050"/>
          </a:xfrm>
          <a:custGeom>
            <a:avLst/>
            <a:gdLst>
              <a:gd name="connsiteX0" fmla="*/ 19050 w 19050"/>
              <a:gd name="connsiteY0" fmla="*/ 9525 h 19050"/>
              <a:gd name="connsiteX1" fmla="*/ 9525 w 19050"/>
              <a:gd name="connsiteY1" fmla="*/ 19050 h 19050"/>
              <a:gd name="connsiteX2" fmla="*/ 0 w 19050"/>
              <a:gd name="connsiteY2" fmla="*/ 9525 h 19050"/>
              <a:gd name="connsiteX3" fmla="*/ 9525 w 19050"/>
              <a:gd name="connsiteY3" fmla="*/ 0 h 19050"/>
              <a:gd name="connsiteX4" fmla="*/ 19050 w 19050"/>
              <a:gd name="connsiteY4" fmla="*/ 952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19050">
                <a:moveTo>
                  <a:pt x="19050" y="9525"/>
                </a:moveTo>
                <a:cubicBezTo>
                  <a:pt x="19050" y="14785"/>
                  <a:pt x="14785" y="19050"/>
                  <a:pt x="9525" y="19050"/>
                </a:cubicBezTo>
                <a:cubicBezTo>
                  <a:pt x="4265" y="19050"/>
                  <a:pt x="0" y="14785"/>
                  <a:pt x="0" y="9525"/>
                </a:cubicBezTo>
                <a:cubicBezTo>
                  <a:pt x="0" y="4265"/>
                  <a:pt x="4265" y="0"/>
                  <a:pt x="9525" y="0"/>
                </a:cubicBezTo>
                <a:cubicBezTo>
                  <a:pt x="14785" y="0"/>
                  <a:pt x="19050" y="4265"/>
                  <a:pt x="19050" y="9525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E6895858-38C8-2CC1-0EFD-817B2D5C31B0}"/>
              </a:ext>
            </a:extLst>
          </p:cNvPr>
          <p:cNvSpPr/>
          <p:nvPr userDrawn="1"/>
        </p:nvSpPr>
        <p:spPr>
          <a:xfrm>
            <a:off x="9963500" y="4211585"/>
            <a:ext cx="12382" cy="12382"/>
          </a:xfrm>
          <a:custGeom>
            <a:avLst/>
            <a:gdLst>
              <a:gd name="connsiteX0" fmla="*/ 12383 w 12382"/>
              <a:gd name="connsiteY0" fmla="*/ 6191 h 12382"/>
              <a:gd name="connsiteX1" fmla="*/ 6191 w 12382"/>
              <a:gd name="connsiteY1" fmla="*/ 12383 h 12382"/>
              <a:gd name="connsiteX2" fmla="*/ 0 w 12382"/>
              <a:gd name="connsiteY2" fmla="*/ 6191 h 12382"/>
              <a:gd name="connsiteX3" fmla="*/ 6191 w 12382"/>
              <a:gd name="connsiteY3" fmla="*/ 0 h 12382"/>
              <a:gd name="connsiteX4" fmla="*/ 12383 w 12382"/>
              <a:gd name="connsiteY4" fmla="*/ 6191 h 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2" h="12382">
                <a:moveTo>
                  <a:pt x="12383" y="6191"/>
                </a:moveTo>
                <a:cubicBezTo>
                  <a:pt x="12383" y="9611"/>
                  <a:pt x="9611" y="12383"/>
                  <a:pt x="6191" y="12383"/>
                </a:cubicBezTo>
                <a:cubicBezTo>
                  <a:pt x="2772" y="12383"/>
                  <a:pt x="0" y="9611"/>
                  <a:pt x="0" y="6191"/>
                </a:cubicBezTo>
                <a:cubicBezTo>
                  <a:pt x="0" y="2772"/>
                  <a:pt x="2772" y="0"/>
                  <a:pt x="6191" y="0"/>
                </a:cubicBezTo>
                <a:cubicBezTo>
                  <a:pt x="9611" y="0"/>
                  <a:pt x="12383" y="2772"/>
                  <a:pt x="12383" y="6191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5" name="任意多边形: 形状 104">
            <a:extLst>
              <a:ext uri="{FF2B5EF4-FFF2-40B4-BE49-F238E27FC236}">
                <a16:creationId xmlns:a16="http://schemas.microsoft.com/office/drawing/2014/main" id="{8D5AA0FC-7068-44C8-C4FC-D31E02CED315}"/>
              </a:ext>
            </a:extLst>
          </p:cNvPr>
          <p:cNvSpPr/>
          <p:nvPr userDrawn="1"/>
        </p:nvSpPr>
        <p:spPr>
          <a:xfrm>
            <a:off x="10024841" y="4211585"/>
            <a:ext cx="12382" cy="12382"/>
          </a:xfrm>
          <a:custGeom>
            <a:avLst/>
            <a:gdLst>
              <a:gd name="connsiteX0" fmla="*/ 12382 w 12382"/>
              <a:gd name="connsiteY0" fmla="*/ 6191 h 12382"/>
              <a:gd name="connsiteX1" fmla="*/ 6191 w 12382"/>
              <a:gd name="connsiteY1" fmla="*/ 12383 h 12382"/>
              <a:gd name="connsiteX2" fmla="*/ 0 w 12382"/>
              <a:gd name="connsiteY2" fmla="*/ 6191 h 12382"/>
              <a:gd name="connsiteX3" fmla="*/ 6191 w 12382"/>
              <a:gd name="connsiteY3" fmla="*/ 0 h 12382"/>
              <a:gd name="connsiteX4" fmla="*/ 12382 w 12382"/>
              <a:gd name="connsiteY4" fmla="*/ 6191 h 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2" h="12382">
                <a:moveTo>
                  <a:pt x="12382" y="6191"/>
                </a:moveTo>
                <a:cubicBezTo>
                  <a:pt x="12382" y="9611"/>
                  <a:pt x="9610" y="12383"/>
                  <a:pt x="6191" y="12383"/>
                </a:cubicBezTo>
                <a:cubicBezTo>
                  <a:pt x="2772" y="12383"/>
                  <a:pt x="0" y="9611"/>
                  <a:pt x="0" y="6191"/>
                </a:cubicBezTo>
                <a:cubicBezTo>
                  <a:pt x="0" y="2772"/>
                  <a:pt x="2772" y="0"/>
                  <a:pt x="6191" y="0"/>
                </a:cubicBezTo>
                <a:cubicBezTo>
                  <a:pt x="9610" y="0"/>
                  <a:pt x="12382" y="2772"/>
                  <a:pt x="12382" y="6191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6" name="任意多边形: 形状 105">
            <a:extLst>
              <a:ext uri="{FF2B5EF4-FFF2-40B4-BE49-F238E27FC236}">
                <a16:creationId xmlns:a16="http://schemas.microsoft.com/office/drawing/2014/main" id="{5333F6C6-535A-8F34-C0F3-44080734C96F}"/>
              </a:ext>
            </a:extLst>
          </p:cNvPr>
          <p:cNvSpPr/>
          <p:nvPr userDrawn="1"/>
        </p:nvSpPr>
        <p:spPr>
          <a:xfrm>
            <a:off x="9966166" y="4146910"/>
            <a:ext cx="68389" cy="72201"/>
          </a:xfrm>
          <a:custGeom>
            <a:avLst/>
            <a:gdLst>
              <a:gd name="connsiteX0" fmla="*/ 64865 w 68389"/>
              <a:gd name="connsiteY0" fmla="*/ 72199 h 72201"/>
              <a:gd name="connsiteX1" fmla="*/ 61341 w 68389"/>
              <a:gd name="connsiteY1" fmla="*/ 68771 h 72201"/>
              <a:gd name="connsiteX2" fmla="*/ 56102 w 68389"/>
              <a:gd name="connsiteY2" fmla="*/ 35623 h 72201"/>
              <a:gd name="connsiteX3" fmla="*/ 35052 w 68389"/>
              <a:gd name="connsiteY3" fmla="*/ 7048 h 72201"/>
              <a:gd name="connsiteX4" fmla="*/ 6953 w 68389"/>
              <a:gd name="connsiteY4" fmla="*/ 69056 h 72201"/>
              <a:gd name="connsiteX5" fmla="*/ 2899 w 68389"/>
              <a:gd name="connsiteY5" fmla="*/ 71955 h 72201"/>
              <a:gd name="connsiteX6" fmla="*/ 0 w 68389"/>
              <a:gd name="connsiteY6" fmla="*/ 69056 h 72201"/>
              <a:gd name="connsiteX7" fmla="*/ 35052 w 68389"/>
              <a:gd name="connsiteY7" fmla="*/ 0 h 72201"/>
              <a:gd name="connsiteX8" fmla="*/ 68389 w 68389"/>
              <a:gd name="connsiteY8" fmla="*/ 69056 h 72201"/>
              <a:gd name="connsiteX9" fmla="*/ 64865 w 68389"/>
              <a:gd name="connsiteY9" fmla="*/ 72199 h 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389" h="72201">
                <a:moveTo>
                  <a:pt x="64865" y="72199"/>
                </a:moveTo>
                <a:cubicBezTo>
                  <a:pt x="62955" y="72200"/>
                  <a:pt x="61392" y="70679"/>
                  <a:pt x="61341" y="68771"/>
                </a:cubicBezTo>
                <a:cubicBezTo>
                  <a:pt x="60690" y="57576"/>
                  <a:pt x="58935" y="46473"/>
                  <a:pt x="56102" y="35623"/>
                </a:cubicBezTo>
                <a:cubicBezTo>
                  <a:pt x="52578" y="22479"/>
                  <a:pt x="46101" y="7048"/>
                  <a:pt x="35052" y="7048"/>
                </a:cubicBezTo>
                <a:cubicBezTo>
                  <a:pt x="14669" y="7048"/>
                  <a:pt x="6953" y="58483"/>
                  <a:pt x="6953" y="69056"/>
                </a:cubicBezTo>
                <a:cubicBezTo>
                  <a:pt x="6634" y="70976"/>
                  <a:pt x="4819" y="72274"/>
                  <a:pt x="2899" y="71955"/>
                </a:cubicBezTo>
                <a:cubicBezTo>
                  <a:pt x="1412" y="71708"/>
                  <a:pt x="247" y="70543"/>
                  <a:pt x="0" y="69056"/>
                </a:cubicBezTo>
                <a:cubicBezTo>
                  <a:pt x="0" y="68294"/>
                  <a:pt x="4191" y="0"/>
                  <a:pt x="35052" y="0"/>
                </a:cubicBezTo>
                <a:cubicBezTo>
                  <a:pt x="65913" y="0"/>
                  <a:pt x="68389" y="68294"/>
                  <a:pt x="68389" y="69056"/>
                </a:cubicBezTo>
                <a:cubicBezTo>
                  <a:pt x="68238" y="70875"/>
                  <a:pt x="66689" y="72256"/>
                  <a:pt x="64865" y="7219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7" name="任意多边形: 形状 106">
            <a:extLst>
              <a:ext uri="{FF2B5EF4-FFF2-40B4-BE49-F238E27FC236}">
                <a16:creationId xmlns:a16="http://schemas.microsoft.com/office/drawing/2014/main" id="{858A942C-5E85-794D-46A4-62BE6F8EC7DD}"/>
              </a:ext>
            </a:extLst>
          </p:cNvPr>
          <p:cNvSpPr/>
          <p:nvPr userDrawn="1"/>
        </p:nvSpPr>
        <p:spPr>
          <a:xfrm>
            <a:off x="10164001" y="4120335"/>
            <a:ext cx="222504" cy="222504"/>
          </a:xfrm>
          <a:custGeom>
            <a:avLst/>
            <a:gdLst>
              <a:gd name="connsiteX0" fmla="*/ 0 w 222504"/>
              <a:gd name="connsiteY0" fmla="*/ 0 h 222504"/>
              <a:gd name="connsiteX1" fmla="*/ 222504 w 222504"/>
              <a:gd name="connsiteY1" fmla="*/ 0 h 222504"/>
              <a:gd name="connsiteX2" fmla="*/ 222504 w 222504"/>
              <a:gd name="connsiteY2" fmla="*/ 222504 h 222504"/>
              <a:gd name="connsiteX3" fmla="*/ 0 w 222504"/>
              <a:gd name="connsiteY3" fmla="*/ 222504 h 222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504" h="222504">
                <a:moveTo>
                  <a:pt x="0" y="0"/>
                </a:moveTo>
                <a:lnTo>
                  <a:pt x="222504" y="0"/>
                </a:lnTo>
                <a:lnTo>
                  <a:pt x="222504" y="222504"/>
                </a:lnTo>
                <a:lnTo>
                  <a:pt x="0" y="22250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32CFB7EF-8470-A34D-4113-C3693AB16A00}"/>
              </a:ext>
            </a:extLst>
          </p:cNvPr>
          <p:cNvSpPr/>
          <p:nvPr userDrawn="1"/>
        </p:nvSpPr>
        <p:spPr>
          <a:xfrm>
            <a:off x="10196138" y="4204536"/>
            <a:ext cx="158052" cy="112680"/>
          </a:xfrm>
          <a:custGeom>
            <a:avLst/>
            <a:gdLst>
              <a:gd name="connsiteX0" fmla="*/ 134741 w 158052"/>
              <a:gd name="connsiteY0" fmla="*/ 112681 h 112680"/>
              <a:gd name="connsiteX1" fmla="*/ 23393 w 158052"/>
              <a:gd name="connsiteY1" fmla="*/ 112681 h 112680"/>
              <a:gd name="connsiteX2" fmla="*/ 5391 w 158052"/>
              <a:gd name="connsiteY2" fmla="*/ 63437 h 112680"/>
              <a:gd name="connsiteX3" fmla="*/ 50158 w 158052"/>
              <a:gd name="connsiteY3" fmla="*/ 0 h 112680"/>
              <a:gd name="connsiteX4" fmla="*/ 107880 w 158052"/>
              <a:gd name="connsiteY4" fmla="*/ 0 h 112680"/>
              <a:gd name="connsiteX5" fmla="*/ 152552 w 158052"/>
              <a:gd name="connsiteY5" fmla="*/ 63437 h 112680"/>
              <a:gd name="connsiteX6" fmla="*/ 134741 w 158052"/>
              <a:gd name="connsiteY6" fmla="*/ 112681 h 112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052" h="112680">
                <a:moveTo>
                  <a:pt x="134741" y="112681"/>
                </a:moveTo>
                <a:lnTo>
                  <a:pt x="23393" y="112681"/>
                </a:lnTo>
                <a:cubicBezTo>
                  <a:pt x="-6610" y="112681"/>
                  <a:pt x="-1753" y="88678"/>
                  <a:pt x="5391" y="63437"/>
                </a:cubicBezTo>
                <a:cubicBezTo>
                  <a:pt x="12535" y="38195"/>
                  <a:pt x="23298" y="0"/>
                  <a:pt x="50158" y="0"/>
                </a:cubicBezTo>
                <a:lnTo>
                  <a:pt x="107880" y="0"/>
                </a:lnTo>
                <a:cubicBezTo>
                  <a:pt x="134645" y="0"/>
                  <a:pt x="145313" y="38100"/>
                  <a:pt x="152552" y="63437"/>
                </a:cubicBezTo>
                <a:cubicBezTo>
                  <a:pt x="159791" y="88773"/>
                  <a:pt x="164744" y="112681"/>
                  <a:pt x="134741" y="11268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9" name="任意多边形: 形状 108">
            <a:extLst>
              <a:ext uri="{FF2B5EF4-FFF2-40B4-BE49-F238E27FC236}">
                <a16:creationId xmlns:a16="http://schemas.microsoft.com/office/drawing/2014/main" id="{7569C479-B5ED-14A9-5123-8C256317A0B6}"/>
              </a:ext>
            </a:extLst>
          </p:cNvPr>
          <p:cNvSpPr/>
          <p:nvPr userDrawn="1"/>
        </p:nvSpPr>
        <p:spPr>
          <a:xfrm>
            <a:off x="10234772" y="4208156"/>
            <a:ext cx="19050" cy="19050"/>
          </a:xfrm>
          <a:custGeom>
            <a:avLst/>
            <a:gdLst>
              <a:gd name="connsiteX0" fmla="*/ 19050 w 19050"/>
              <a:gd name="connsiteY0" fmla="*/ 9525 h 19050"/>
              <a:gd name="connsiteX1" fmla="*/ 9525 w 19050"/>
              <a:gd name="connsiteY1" fmla="*/ 19050 h 19050"/>
              <a:gd name="connsiteX2" fmla="*/ 0 w 19050"/>
              <a:gd name="connsiteY2" fmla="*/ 9525 h 19050"/>
              <a:gd name="connsiteX3" fmla="*/ 9525 w 19050"/>
              <a:gd name="connsiteY3" fmla="*/ 0 h 19050"/>
              <a:gd name="connsiteX4" fmla="*/ 19050 w 19050"/>
              <a:gd name="connsiteY4" fmla="*/ 952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19050">
                <a:moveTo>
                  <a:pt x="19050" y="9525"/>
                </a:moveTo>
                <a:cubicBezTo>
                  <a:pt x="19050" y="14785"/>
                  <a:pt x="14785" y="19050"/>
                  <a:pt x="9525" y="19050"/>
                </a:cubicBezTo>
                <a:cubicBezTo>
                  <a:pt x="4265" y="19050"/>
                  <a:pt x="0" y="14785"/>
                  <a:pt x="0" y="9525"/>
                </a:cubicBezTo>
                <a:cubicBezTo>
                  <a:pt x="0" y="4265"/>
                  <a:pt x="4265" y="0"/>
                  <a:pt x="9525" y="0"/>
                </a:cubicBezTo>
                <a:cubicBezTo>
                  <a:pt x="14785" y="0"/>
                  <a:pt x="19050" y="4265"/>
                  <a:pt x="19050" y="9525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0" name="任意多边形: 形状 109">
            <a:extLst>
              <a:ext uri="{FF2B5EF4-FFF2-40B4-BE49-F238E27FC236}">
                <a16:creationId xmlns:a16="http://schemas.microsoft.com/office/drawing/2014/main" id="{94FB0C08-4C75-C045-CB8B-551665DB5398}"/>
              </a:ext>
            </a:extLst>
          </p:cNvPr>
          <p:cNvSpPr/>
          <p:nvPr userDrawn="1"/>
        </p:nvSpPr>
        <p:spPr>
          <a:xfrm>
            <a:off x="10296208" y="4208156"/>
            <a:ext cx="19050" cy="19050"/>
          </a:xfrm>
          <a:custGeom>
            <a:avLst/>
            <a:gdLst>
              <a:gd name="connsiteX0" fmla="*/ 19050 w 19050"/>
              <a:gd name="connsiteY0" fmla="*/ 9525 h 19050"/>
              <a:gd name="connsiteX1" fmla="*/ 9525 w 19050"/>
              <a:gd name="connsiteY1" fmla="*/ 19050 h 19050"/>
              <a:gd name="connsiteX2" fmla="*/ 0 w 19050"/>
              <a:gd name="connsiteY2" fmla="*/ 9525 h 19050"/>
              <a:gd name="connsiteX3" fmla="*/ 9525 w 19050"/>
              <a:gd name="connsiteY3" fmla="*/ 0 h 19050"/>
              <a:gd name="connsiteX4" fmla="*/ 19050 w 19050"/>
              <a:gd name="connsiteY4" fmla="*/ 952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19050">
                <a:moveTo>
                  <a:pt x="19050" y="9525"/>
                </a:moveTo>
                <a:cubicBezTo>
                  <a:pt x="19050" y="14785"/>
                  <a:pt x="14785" y="19050"/>
                  <a:pt x="9525" y="19050"/>
                </a:cubicBezTo>
                <a:cubicBezTo>
                  <a:pt x="4265" y="19050"/>
                  <a:pt x="0" y="14785"/>
                  <a:pt x="0" y="9525"/>
                </a:cubicBezTo>
                <a:cubicBezTo>
                  <a:pt x="0" y="4265"/>
                  <a:pt x="4265" y="0"/>
                  <a:pt x="9525" y="0"/>
                </a:cubicBezTo>
                <a:cubicBezTo>
                  <a:pt x="14785" y="0"/>
                  <a:pt x="19050" y="4265"/>
                  <a:pt x="19050" y="9525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1" name="任意多边形: 形状 110">
            <a:extLst>
              <a:ext uri="{FF2B5EF4-FFF2-40B4-BE49-F238E27FC236}">
                <a16:creationId xmlns:a16="http://schemas.microsoft.com/office/drawing/2014/main" id="{2F3C4F24-7C62-C4C3-562C-C0853F283FE5}"/>
              </a:ext>
            </a:extLst>
          </p:cNvPr>
          <p:cNvSpPr/>
          <p:nvPr userDrawn="1"/>
        </p:nvSpPr>
        <p:spPr>
          <a:xfrm>
            <a:off x="10238391" y="4211585"/>
            <a:ext cx="12382" cy="12382"/>
          </a:xfrm>
          <a:custGeom>
            <a:avLst/>
            <a:gdLst>
              <a:gd name="connsiteX0" fmla="*/ 12382 w 12382"/>
              <a:gd name="connsiteY0" fmla="*/ 6191 h 12382"/>
              <a:gd name="connsiteX1" fmla="*/ 6191 w 12382"/>
              <a:gd name="connsiteY1" fmla="*/ 12383 h 12382"/>
              <a:gd name="connsiteX2" fmla="*/ 0 w 12382"/>
              <a:gd name="connsiteY2" fmla="*/ 6191 h 12382"/>
              <a:gd name="connsiteX3" fmla="*/ 6191 w 12382"/>
              <a:gd name="connsiteY3" fmla="*/ 0 h 12382"/>
              <a:gd name="connsiteX4" fmla="*/ 12382 w 12382"/>
              <a:gd name="connsiteY4" fmla="*/ 6191 h 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2" h="12382">
                <a:moveTo>
                  <a:pt x="12382" y="6191"/>
                </a:moveTo>
                <a:cubicBezTo>
                  <a:pt x="12382" y="9611"/>
                  <a:pt x="9611" y="12383"/>
                  <a:pt x="6191" y="12383"/>
                </a:cubicBezTo>
                <a:cubicBezTo>
                  <a:pt x="2772" y="12383"/>
                  <a:pt x="0" y="9611"/>
                  <a:pt x="0" y="6191"/>
                </a:cubicBezTo>
                <a:cubicBezTo>
                  <a:pt x="0" y="2772"/>
                  <a:pt x="2772" y="0"/>
                  <a:pt x="6191" y="0"/>
                </a:cubicBezTo>
                <a:cubicBezTo>
                  <a:pt x="9611" y="0"/>
                  <a:pt x="12382" y="2772"/>
                  <a:pt x="12382" y="6191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D8A68FDD-FEB4-989E-C3DA-262344AE6580}"/>
              </a:ext>
            </a:extLst>
          </p:cNvPr>
          <p:cNvSpPr/>
          <p:nvPr userDrawn="1"/>
        </p:nvSpPr>
        <p:spPr>
          <a:xfrm>
            <a:off x="10299827" y="4211585"/>
            <a:ext cx="12382" cy="12382"/>
          </a:xfrm>
          <a:custGeom>
            <a:avLst/>
            <a:gdLst>
              <a:gd name="connsiteX0" fmla="*/ 12383 w 12382"/>
              <a:gd name="connsiteY0" fmla="*/ 6191 h 12382"/>
              <a:gd name="connsiteX1" fmla="*/ 6191 w 12382"/>
              <a:gd name="connsiteY1" fmla="*/ 12383 h 12382"/>
              <a:gd name="connsiteX2" fmla="*/ 0 w 12382"/>
              <a:gd name="connsiteY2" fmla="*/ 6191 h 12382"/>
              <a:gd name="connsiteX3" fmla="*/ 6191 w 12382"/>
              <a:gd name="connsiteY3" fmla="*/ 0 h 12382"/>
              <a:gd name="connsiteX4" fmla="*/ 12383 w 12382"/>
              <a:gd name="connsiteY4" fmla="*/ 6191 h 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2" h="12382">
                <a:moveTo>
                  <a:pt x="12383" y="6191"/>
                </a:moveTo>
                <a:cubicBezTo>
                  <a:pt x="12383" y="9611"/>
                  <a:pt x="9611" y="12383"/>
                  <a:pt x="6191" y="12383"/>
                </a:cubicBezTo>
                <a:cubicBezTo>
                  <a:pt x="2772" y="12383"/>
                  <a:pt x="0" y="9611"/>
                  <a:pt x="0" y="6191"/>
                </a:cubicBezTo>
                <a:cubicBezTo>
                  <a:pt x="0" y="2772"/>
                  <a:pt x="2772" y="0"/>
                  <a:pt x="6191" y="0"/>
                </a:cubicBezTo>
                <a:cubicBezTo>
                  <a:pt x="9611" y="0"/>
                  <a:pt x="12383" y="2772"/>
                  <a:pt x="12383" y="6191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3" name="任意多边形: 形状 112">
            <a:extLst>
              <a:ext uri="{FF2B5EF4-FFF2-40B4-BE49-F238E27FC236}">
                <a16:creationId xmlns:a16="http://schemas.microsoft.com/office/drawing/2014/main" id="{4869BD26-C30B-731C-0393-8384039E69A1}"/>
              </a:ext>
            </a:extLst>
          </p:cNvPr>
          <p:cNvSpPr/>
          <p:nvPr userDrawn="1"/>
        </p:nvSpPr>
        <p:spPr>
          <a:xfrm>
            <a:off x="10241058" y="4146910"/>
            <a:ext cx="68484" cy="72486"/>
          </a:xfrm>
          <a:custGeom>
            <a:avLst/>
            <a:gdLst>
              <a:gd name="connsiteX0" fmla="*/ 64960 w 68484"/>
              <a:gd name="connsiteY0" fmla="*/ 72199 h 72486"/>
              <a:gd name="connsiteX1" fmla="*/ 61436 w 68484"/>
              <a:gd name="connsiteY1" fmla="*/ 68771 h 72486"/>
              <a:gd name="connsiteX2" fmla="*/ 56197 w 68484"/>
              <a:gd name="connsiteY2" fmla="*/ 35623 h 72486"/>
              <a:gd name="connsiteX3" fmla="*/ 35052 w 68484"/>
              <a:gd name="connsiteY3" fmla="*/ 7048 h 72486"/>
              <a:gd name="connsiteX4" fmla="*/ 7048 w 68484"/>
              <a:gd name="connsiteY4" fmla="*/ 69056 h 72486"/>
              <a:gd name="connsiteX5" fmla="*/ 3621 w 68484"/>
              <a:gd name="connsiteY5" fmla="*/ 72487 h 72486"/>
              <a:gd name="connsiteX6" fmla="*/ 3524 w 68484"/>
              <a:gd name="connsiteY6" fmla="*/ 72485 h 72486"/>
              <a:gd name="connsiteX7" fmla="*/ 0 w 68484"/>
              <a:gd name="connsiteY7" fmla="*/ 69056 h 72486"/>
              <a:gd name="connsiteX8" fmla="*/ 35052 w 68484"/>
              <a:gd name="connsiteY8" fmla="*/ 0 h 72486"/>
              <a:gd name="connsiteX9" fmla="*/ 68485 w 68484"/>
              <a:gd name="connsiteY9" fmla="*/ 69056 h 72486"/>
              <a:gd name="connsiteX10" fmla="*/ 64961 w 68484"/>
              <a:gd name="connsiteY10" fmla="*/ 72199 h 7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484" h="72486">
                <a:moveTo>
                  <a:pt x="64960" y="72199"/>
                </a:moveTo>
                <a:cubicBezTo>
                  <a:pt x="63051" y="72200"/>
                  <a:pt x="61488" y="70679"/>
                  <a:pt x="61436" y="68771"/>
                </a:cubicBezTo>
                <a:cubicBezTo>
                  <a:pt x="60785" y="57576"/>
                  <a:pt x="59030" y="46473"/>
                  <a:pt x="56197" y="35623"/>
                </a:cubicBezTo>
                <a:cubicBezTo>
                  <a:pt x="52673" y="22479"/>
                  <a:pt x="46101" y="7048"/>
                  <a:pt x="35052" y="7048"/>
                </a:cubicBezTo>
                <a:cubicBezTo>
                  <a:pt x="14668" y="7048"/>
                  <a:pt x="7048" y="58483"/>
                  <a:pt x="7048" y="69056"/>
                </a:cubicBezTo>
                <a:cubicBezTo>
                  <a:pt x="7049" y="70950"/>
                  <a:pt x="5514" y="72486"/>
                  <a:pt x="3621" y="72487"/>
                </a:cubicBezTo>
                <a:cubicBezTo>
                  <a:pt x="3588" y="72487"/>
                  <a:pt x="3556" y="72486"/>
                  <a:pt x="3524" y="72485"/>
                </a:cubicBezTo>
                <a:cubicBezTo>
                  <a:pt x="1614" y="72486"/>
                  <a:pt x="51" y="70965"/>
                  <a:pt x="0" y="69056"/>
                </a:cubicBezTo>
                <a:cubicBezTo>
                  <a:pt x="0" y="68294"/>
                  <a:pt x="4286" y="0"/>
                  <a:pt x="35052" y="0"/>
                </a:cubicBezTo>
                <a:cubicBezTo>
                  <a:pt x="65818" y="0"/>
                  <a:pt x="68485" y="68294"/>
                  <a:pt x="68485" y="69056"/>
                </a:cubicBezTo>
                <a:cubicBezTo>
                  <a:pt x="68289" y="70853"/>
                  <a:pt x="66767" y="72210"/>
                  <a:pt x="64961" y="7219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4" name="任意多边形: 形状 113">
            <a:extLst>
              <a:ext uri="{FF2B5EF4-FFF2-40B4-BE49-F238E27FC236}">
                <a16:creationId xmlns:a16="http://schemas.microsoft.com/office/drawing/2014/main" id="{0DA0EB58-4EA4-9B71-9CF3-F4D3514AE1A8}"/>
              </a:ext>
            </a:extLst>
          </p:cNvPr>
          <p:cNvSpPr/>
          <p:nvPr userDrawn="1"/>
        </p:nvSpPr>
        <p:spPr>
          <a:xfrm>
            <a:off x="7371628" y="3701204"/>
            <a:ext cx="2042225" cy="1775109"/>
          </a:xfrm>
          <a:custGeom>
            <a:avLst/>
            <a:gdLst>
              <a:gd name="connsiteX0" fmla="*/ 355116 w 2042225"/>
              <a:gd name="connsiteY0" fmla="*/ 1769109 h 1775109"/>
              <a:gd name="connsiteX1" fmla="*/ 1753100 w 2042225"/>
              <a:gd name="connsiteY1" fmla="*/ 1775110 h 1775109"/>
              <a:gd name="connsiteX2" fmla="*/ 1885593 w 2042225"/>
              <a:gd name="connsiteY2" fmla="*/ 873378 h 1775109"/>
              <a:gd name="connsiteX3" fmla="*/ 1375148 w 2042225"/>
              <a:gd name="connsiteY3" fmla="*/ 734694 h 1775109"/>
              <a:gd name="connsiteX4" fmla="*/ 1375148 w 2042225"/>
              <a:gd name="connsiteY4" fmla="*/ 734694 h 1775109"/>
              <a:gd name="connsiteX5" fmla="*/ 1195221 w 2042225"/>
              <a:gd name="connsiteY5" fmla="*/ 681830 h 1775109"/>
              <a:gd name="connsiteX6" fmla="*/ 755928 w 2042225"/>
              <a:gd name="connsiteY6" fmla="*/ 166908 h 1775109"/>
              <a:gd name="connsiteX7" fmla="*/ 695730 w 2042225"/>
              <a:gd name="connsiteY7" fmla="*/ 97186 h 1775109"/>
              <a:gd name="connsiteX8" fmla="*/ 186238 w 2042225"/>
              <a:gd name="connsiteY8" fmla="*/ 147573 h 1775109"/>
              <a:gd name="connsiteX9" fmla="*/ 355116 w 2042225"/>
              <a:gd name="connsiteY9" fmla="*/ 1769109 h 1775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2225" h="1775109">
                <a:moveTo>
                  <a:pt x="355116" y="1769109"/>
                </a:moveTo>
                <a:lnTo>
                  <a:pt x="1753100" y="1775110"/>
                </a:lnTo>
                <a:cubicBezTo>
                  <a:pt x="2092952" y="1508410"/>
                  <a:pt x="2128004" y="1113027"/>
                  <a:pt x="1885593" y="873378"/>
                </a:cubicBezTo>
                <a:cubicBezTo>
                  <a:pt x="1738908" y="728503"/>
                  <a:pt x="1552218" y="757744"/>
                  <a:pt x="1375148" y="734694"/>
                </a:cubicBezTo>
                <a:lnTo>
                  <a:pt x="1375148" y="734694"/>
                </a:lnTo>
                <a:cubicBezTo>
                  <a:pt x="1312478" y="728055"/>
                  <a:pt x="1251523" y="710146"/>
                  <a:pt x="1195221" y="681830"/>
                </a:cubicBezTo>
                <a:cubicBezTo>
                  <a:pt x="1012531" y="585532"/>
                  <a:pt x="909471" y="357980"/>
                  <a:pt x="755928" y="166908"/>
                </a:cubicBezTo>
                <a:cubicBezTo>
                  <a:pt x="736878" y="143001"/>
                  <a:pt x="716780" y="119283"/>
                  <a:pt x="695730" y="97186"/>
                </a:cubicBezTo>
                <a:cubicBezTo>
                  <a:pt x="569333" y="-37784"/>
                  <a:pt x="317873" y="-42165"/>
                  <a:pt x="186238" y="147573"/>
                </a:cubicBezTo>
                <a:cubicBezTo>
                  <a:pt x="-148471" y="629538"/>
                  <a:pt x="4691" y="1346961"/>
                  <a:pt x="355116" y="176910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5" name="任意多边形: 形状 114">
            <a:extLst>
              <a:ext uri="{FF2B5EF4-FFF2-40B4-BE49-F238E27FC236}">
                <a16:creationId xmlns:a16="http://schemas.microsoft.com/office/drawing/2014/main" id="{A75B98A1-373F-83CB-15A3-998A2F496490}"/>
              </a:ext>
            </a:extLst>
          </p:cNvPr>
          <p:cNvSpPr/>
          <p:nvPr userDrawn="1"/>
        </p:nvSpPr>
        <p:spPr>
          <a:xfrm>
            <a:off x="7693299" y="3833998"/>
            <a:ext cx="1337245" cy="1206973"/>
          </a:xfrm>
          <a:custGeom>
            <a:avLst/>
            <a:gdLst>
              <a:gd name="connsiteX0" fmla="*/ 2108 w 1337245"/>
              <a:gd name="connsiteY0" fmla="*/ 533415 h 1206973"/>
              <a:gd name="connsiteX1" fmla="*/ 1114818 w 1337245"/>
              <a:gd name="connsiteY1" fmla="*/ 1149302 h 1206973"/>
              <a:gd name="connsiteX2" fmla="*/ 1053191 w 1337245"/>
              <a:gd name="connsiteY2" fmla="*/ 601900 h 1206973"/>
              <a:gd name="connsiteX3" fmla="*/ 1053191 w 1337245"/>
              <a:gd name="connsiteY3" fmla="*/ 601900 h 1206973"/>
              <a:gd name="connsiteX4" fmla="*/ 873264 w 1337245"/>
              <a:gd name="connsiteY4" fmla="*/ 549036 h 1206973"/>
              <a:gd name="connsiteX5" fmla="*/ 433971 w 1337245"/>
              <a:gd name="connsiteY5" fmla="*/ 34115 h 1206973"/>
              <a:gd name="connsiteX6" fmla="*/ 2108 w 1337245"/>
              <a:gd name="connsiteY6" fmla="*/ 533415 h 120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7245" h="1206973">
                <a:moveTo>
                  <a:pt x="2108" y="533415"/>
                </a:moveTo>
                <a:cubicBezTo>
                  <a:pt x="38779" y="1107011"/>
                  <a:pt x="701147" y="1321133"/>
                  <a:pt x="1114818" y="1149302"/>
                </a:cubicBezTo>
                <a:cubicBezTo>
                  <a:pt x="1474577" y="999855"/>
                  <a:pt x="1356848" y="658860"/>
                  <a:pt x="1053191" y="601900"/>
                </a:cubicBezTo>
                <a:lnTo>
                  <a:pt x="1053191" y="601900"/>
                </a:lnTo>
                <a:cubicBezTo>
                  <a:pt x="990521" y="595261"/>
                  <a:pt x="929566" y="577352"/>
                  <a:pt x="873264" y="549036"/>
                </a:cubicBezTo>
                <a:cubicBezTo>
                  <a:pt x="690575" y="452739"/>
                  <a:pt x="587514" y="225186"/>
                  <a:pt x="433971" y="34115"/>
                </a:cubicBezTo>
                <a:cubicBezTo>
                  <a:pt x="204800" y="-84853"/>
                  <a:pt x="-24467" y="113458"/>
                  <a:pt x="2108" y="53341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6" name="任意多边形: 形状 115">
            <a:extLst>
              <a:ext uri="{FF2B5EF4-FFF2-40B4-BE49-F238E27FC236}">
                <a16:creationId xmlns:a16="http://schemas.microsoft.com/office/drawing/2014/main" id="{0353E52A-C931-F0B9-DFE8-80BAA1A15B84}"/>
              </a:ext>
            </a:extLst>
          </p:cNvPr>
          <p:cNvSpPr/>
          <p:nvPr userDrawn="1"/>
        </p:nvSpPr>
        <p:spPr>
          <a:xfrm>
            <a:off x="8488949" y="4638114"/>
            <a:ext cx="694071" cy="919767"/>
          </a:xfrm>
          <a:custGeom>
            <a:avLst/>
            <a:gdLst>
              <a:gd name="connsiteX0" fmla="*/ 519574 w 694071"/>
              <a:gd name="connsiteY0" fmla="*/ 919067 h 919767"/>
              <a:gd name="connsiteX1" fmla="*/ 176 w 694071"/>
              <a:gd name="connsiteY1" fmla="*/ 493966 h 919767"/>
              <a:gd name="connsiteX2" fmla="*/ 115523 w 694071"/>
              <a:gd name="connsiteY2" fmla="*/ 321278 h 919767"/>
              <a:gd name="connsiteX3" fmla="*/ 160005 w 694071"/>
              <a:gd name="connsiteY3" fmla="*/ 262795 h 919767"/>
              <a:gd name="connsiteX4" fmla="*/ 366507 w 694071"/>
              <a:gd name="connsiteY4" fmla="*/ 0 h 919767"/>
              <a:gd name="connsiteX5" fmla="*/ 694072 w 694071"/>
              <a:gd name="connsiteY5" fmla="*/ 260223 h 919767"/>
              <a:gd name="connsiteX6" fmla="*/ 478616 w 694071"/>
              <a:gd name="connsiteY6" fmla="*/ 515874 h 919767"/>
              <a:gd name="connsiteX7" fmla="*/ 430991 w 694071"/>
              <a:gd name="connsiteY7" fmla="*/ 572072 h 919767"/>
              <a:gd name="connsiteX8" fmla="*/ 558150 w 694071"/>
              <a:gd name="connsiteY8" fmla="*/ 835628 h 919767"/>
              <a:gd name="connsiteX9" fmla="*/ 519574 w 694071"/>
              <a:gd name="connsiteY9" fmla="*/ 919067 h 919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4071" h="919767">
                <a:moveTo>
                  <a:pt x="519574" y="919067"/>
                </a:moveTo>
                <a:cubicBezTo>
                  <a:pt x="497952" y="911161"/>
                  <a:pt x="9415" y="520636"/>
                  <a:pt x="176" y="493966"/>
                </a:cubicBezTo>
                <a:cubicBezTo>
                  <a:pt x="-3444" y="483870"/>
                  <a:pt x="49325" y="409384"/>
                  <a:pt x="115523" y="321278"/>
                </a:cubicBezTo>
                <a:cubicBezTo>
                  <a:pt x="129906" y="302228"/>
                  <a:pt x="144765" y="282607"/>
                  <a:pt x="160005" y="262795"/>
                </a:cubicBezTo>
                <a:cubicBezTo>
                  <a:pt x="258779" y="134207"/>
                  <a:pt x="366507" y="0"/>
                  <a:pt x="366507" y="0"/>
                </a:cubicBezTo>
                <a:lnTo>
                  <a:pt x="694072" y="260223"/>
                </a:lnTo>
                <a:lnTo>
                  <a:pt x="478616" y="515874"/>
                </a:lnTo>
                <a:lnTo>
                  <a:pt x="430991" y="572072"/>
                </a:lnTo>
                <a:cubicBezTo>
                  <a:pt x="430991" y="572072"/>
                  <a:pt x="551197" y="805243"/>
                  <a:pt x="558150" y="835628"/>
                </a:cubicBezTo>
                <a:cubicBezTo>
                  <a:pt x="565103" y="866013"/>
                  <a:pt x="541196" y="926973"/>
                  <a:pt x="519574" y="91906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7" name="任意多边形: 形状 116">
            <a:extLst>
              <a:ext uri="{FF2B5EF4-FFF2-40B4-BE49-F238E27FC236}">
                <a16:creationId xmlns:a16="http://schemas.microsoft.com/office/drawing/2014/main" id="{C6596A79-331C-7448-898A-8E37ED59A795}"/>
              </a:ext>
            </a:extLst>
          </p:cNvPr>
          <p:cNvSpPr/>
          <p:nvPr userDrawn="1"/>
        </p:nvSpPr>
        <p:spPr>
          <a:xfrm>
            <a:off x="8488957" y="4900909"/>
            <a:ext cx="559369" cy="656973"/>
          </a:xfrm>
          <a:custGeom>
            <a:avLst/>
            <a:gdLst>
              <a:gd name="connsiteX0" fmla="*/ 519566 w 559369"/>
              <a:gd name="connsiteY0" fmla="*/ 656272 h 656973"/>
              <a:gd name="connsiteX1" fmla="*/ 167 w 559369"/>
              <a:gd name="connsiteY1" fmla="*/ 231172 h 656973"/>
              <a:gd name="connsiteX2" fmla="*/ 159997 w 559369"/>
              <a:gd name="connsiteY2" fmla="*/ 0 h 656973"/>
              <a:gd name="connsiteX3" fmla="*/ 478608 w 559369"/>
              <a:gd name="connsiteY3" fmla="*/ 253079 h 656973"/>
              <a:gd name="connsiteX4" fmla="*/ 430983 w 559369"/>
              <a:gd name="connsiteY4" fmla="*/ 309277 h 656973"/>
              <a:gd name="connsiteX5" fmla="*/ 558142 w 559369"/>
              <a:gd name="connsiteY5" fmla="*/ 572833 h 656973"/>
              <a:gd name="connsiteX6" fmla="*/ 519566 w 559369"/>
              <a:gd name="connsiteY6" fmla="*/ 656272 h 65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9369" h="656973">
                <a:moveTo>
                  <a:pt x="519566" y="656272"/>
                </a:moveTo>
                <a:cubicBezTo>
                  <a:pt x="497944" y="648367"/>
                  <a:pt x="9407" y="257842"/>
                  <a:pt x="167" y="231172"/>
                </a:cubicBezTo>
                <a:cubicBezTo>
                  <a:pt x="-4119" y="218884"/>
                  <a:pt x="74558" y="111538"/>
                  <a:pt x="159997" y="0"/>
                </a:cubicBezTo>
                <a:lnTo>
                  <a:pt x="478608" y="253079"/>
                </a:lnTo>
                <a:lnTo>
                  <a:pt x="430983" y="309277"/>
                </a:lnTo>
                <a:cubicBezTo>
                  <a:pt x="430983" y="309277"/>
                  <a:pt x="551189" y="542449"/>
                  <a:pt x="558142" y="572833"/>
                </a:cubicBezTo>
                <a:cubicBezTo>
                  <a:pt x="565095" y="603218"/>
                  <a:pt x="541187" y="664178"/>
                  <a:pt x="519566" y="65627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8" name="任意多边形: 形状 117">
            <a:extLst>
              <a:ext uri="{FF2B5EF4-FFF2-40B4-BE49-F238E27FC236}">
                <a16:creationId xmlns:a16="http://schemas.microsoft.com/office/drawing/2014/main" id="{8DE742D6-5EEE-1F39-A012-B73499D94058}"/>
              </a:ext>
            </a:extLst>
          </p:cNvPr>
          <p:cNvSpPr/>
          <p:nvPr userDrawn="1"/>
        </p:nvSpPr>
        <p:spPr>
          <a:xfrm>
            <a:off x="8488949" y="4959392"/>
            <a:ext cx="559651" cy="598489"/>
          </a:xfrm>
          <a:custGeom>
            <a:avLst/>
            <a:gdLst>
              <a:gd name="connsiteX0" fmla="*/ 519574 w 559651"/>
              <a:gd name="connsiteY0" fmla="*/ 597789 h 598489"/>
              <a:gd name="connsiteX1" fmla="*/ 176 w 559651"/>
              <a:gd name="connsiteY1" fmla="*/ 172688 h 598489"/>
              <a:gd name="connsiteX2" fmla="*/ 115523 w 559651"/>
              <a:gd name="connsiteY2" fmla="*/ 0 h 598489"/>
              <a:gd name="connsiteX3" fmla="*/ 431277 w 559651"/>
              <a:gd name="connsiteY3" fmla="*/ 250793 h 598489"/>
              <a:gd name="connsiteX4" fmla="*/ 558436 w 559651"/>
              <a:gd name="connsiteY4" fmla="*/ 514350 h 598489"/>
              <a:gd name="connsiteX5" fmla="*/ 519574 w 559651"/>
              <a:gd name="connsiteY5" fmla="*/ 597789 h 598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651" h="598489">
                <a:moveTo>
                  <a:pt x="519574" y="597789"/>
                </a:moveTo>
                <a:cubicBezTo>
                  <a:pt x="497952" y="589883"/>
                  <a:pt x="9415" y="199358"/>
                  <a:pt x="176" y="172688"/>
                </a:cubicBezTo>
                <a:cubicBezTo>
                  <a:pt x="-3444" y="162592"/>
                  <a:pt x="49325" y="88106"/>
                  <a:pt x="115523" y="0"/>
                </a:cubicBezTo>
                <a:lnTo>
                  <a:pt x="431277" y="250793"/>
                </a:lnTo>
                <a:cubicBezTo>
                  <a:pt x="431277" y="250793"/>
                  <a:pt x="551483" y="483965"/>
                  <a:pt x="558436" y="514350"/>
                </a:cubicBezTo>
                <a:cubicBezTo>
                  <a:pt x="565389" y="544735"/>
                  <a:pt x="541196" y="605695"/>
                  <a:pt x="519574" y="5977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92392A48-2E32-17F6-08BF-62A0C91CEBCD}"/>
              </a:ext>
            </a:extLst>
          </p:cNvPr>
          <p:cNvSpPr/>
          <p:nvPr userDrawn="1"/>
        </p:nvSpPr>
        <p:spPr>
          <a:xfrm>
            <a:off x="8521113" y="5139510"/>
            <a:ext cx="496894" cy="394464"/>
          </a:xfrm>
          <a:custGeom>
            <a:avLst/>
            <a:gdLst>
              <a:gd name="connsiteX0" fmla="*/ 496078 w 496894"/>
              <a:gd name="connsiteY0" fmla="*/ 392621 h 394464"/>
              <a:gd name="connsiteX1" fmla="*/ 778 w 496894"/>
              <a:gd name="connsiteY1" fmla="*/ 0 h 394464"/>
              <a:gd name="connsiteX2" fmla="*/ 302 w 496894"/>
              <a:gd name="connsiteY2" fmla="*/ 571 h 394464"/>
              <a:gd name="connsiteX3" fmla="*/ 494649 w 496894"/>
              <a:gd name="connsiteY3" fmla="*/ 393954 h 394464"/>
              <a:gd name="connsiteX4" fmla="*/ 496078 w 496894"/>
              <a:gd name="connsiteY4" fmla="*/ 392621 h 39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894" h="394464">
                <a:moveTo>
                  <a:pt x="496078" y="392621"/>
                </a:moveTo>
                <a:cubicBezTo>
                  <a:pt x="415782" y="325184"/>
                  <a:pt x="85550" y="60579"/>
                  <a:pt x="778" y="0"/>
                </a:cubicBezTo>
                <a:cubicBezTo>
                  <a:pt x="16" y="0"/>
                  <a:pt x="-270" y="0"/>
                  <a:pt x="302" y="571"/>
                </a:cubicBezTo>
                <a:cubicBezTo>
                  <a:pt x="78407" y="69152"/>
                  <a:pt x="410829" y="330994"/>
                  <a:pt x="494649" y="393954"/>
                </a:cubicBezTo>
                <a:cubicBezTo>
                  <a:pt x="496745" y="395192"/>
                  <a:pt x="497697" y="393954"/>
                  <a:pt x="496078" y="392621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0" name="任意多边形: 形状 119">
            <a:extLst>
              <a:ext uri="{FF2B5EF4-FFF2-40B4-BE49-F238E27FC236}">
                <a16:creationId xmlns:a16="http://schemas.microsoft.com/office/drawing/2014/main" id="{71EF9AD3-7065-FAD4-6D4E-E91FD55C16B5}"/>
              </a:ext>
            </a:extLst>
          </p:cNvPr>
          <p:cNvSpPr/>
          <p:nvPr userDrawn="1"/>
        </p:nvSpPr>
        <p:spPr>
          <a:xfrm>
            <a:off x="8911844" y="5411245"/>
            <a:ext cx="118569" cy="30739"/>
          </a:xfrm>
          <a:custGeom>
            <a:avLst/>
            <a:gdLst>
              <a:gd name="connsiteX0" fmla="*/ 118205 w 118569"/>
              <a:gd name="connsiteY0" fmla="*/ 19730 h 30739"/>
              <a:gd name="connsiteX1" fmla="*/ 53245 w 118569"/>
              <a:gd name="connsiteY1" fmla="*/ 680 h 30739"/>
              <a:gd name="connsiteX2" fmla="*/ 0 w 118569"/>
              <a:gd name="connsiteY2" fmla="*/ 29827 h 30739"/>
              <a:gd name="connsiteX3" fmla="*/ 953 w 118569"/>
              <a:gd name="connsiteY3" fmla="*/ 30589 h 30739"/>
              <a:gd name="connsiteX4" fmla="*/ 117348 w 118569"/>
              <a:gd name="connsiteY4" fmla="*/ 21064 h 30739"/>
              <a:gd name="connsiteX5" fmla="*/ 118444 w 118569"/>
              <a:gd name="connsiteY5" fmla="*/ 20826 h 30739"/>
              <a:gd name="connsiteX6" fmla="*/ 118205 w 118569"/>
              <a:gd name="connsiteY6" fmla="*/ 19730 h 30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569" h="30739">
                <a:moveTo>
                  <a:pt x="118205" y="19730"/>
                </a:moveTo>
                <a:cubicBezTo>
                  <a:pt x="100153" y="4604"/>
                  <a:pt x="76607" y="-2302"/>
                  <a:pt x="53245" y="680"/>
                </a:cubicBezTo>
                <a:cubicBezTo>
                  <a:pt x="32419" y="3219"/>
                  <a:pt x="13361" y="13651"/>
                  <a:pt x="0" y="29827"/>
                </a:cubicBezTo>
                <a:cubicBezTo>
                  <a:pt x="0" y="30303"/>
                  <a:pt x="0" y="31065"/>
                  <a:pt x="953" y="30589"/>
                </a:cubicBezTo>
                <a:cubicBezTo>
                  <a:pt x="33327" y="1909"/>
                  <a:pt x="80742" y="-1971"/>
                  <a:pt x="117348" y="21064"/>
                </a:cubicBezTo>
                <a:cubicBezTo>
                  <a:pt x="117716" y="21300"/>
                  <a:pt x="118207" y="21194"/>
                  <a:pt x="118444" y="20826"/>
                </a:cubicBezTo>
                <a:cubicBezTo>
                  <a:pt x="118680" y="20457"/>
                  <a:pt x="118574" y="19967"/>
                  <a:pt x="118205" y="1973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1" name="任意多边形: 形状 120">
            <a:extLst>
              <a:ext uri="{FF2B5EF4-FFF2-40B4-BE49-F238E27FC236}">
                <a16:creationId xmlns:a16="http://schemas.microsoft.com/office/drawing/2014/main" id="{A7C0D92C-1F8C-E37A-5E36-6022A679F217}"/>
              </a:ext>
            </a:extLst>
          </p:cNvPr>
          <p:cNvSpPr/>
          <p:nvPr userDrawn="1"/>
        </p:nvSpPr>
        <p:spPr>
          <a:xfrm>
            <a:off x="8823044" y="5205805"/>
            <a:ext cx="123367" cy="42471"/>
          </a:xfrm>
          <a:custGeom>
            <a:avLst/>
            <a:gdLst>
              <a:gd name="connsiteX0" fmla="*/ 122424 w 123367"/>
              <a:gd name="connsiteY0" fmla="*/ 37909 h 42471"/>
              <a:gd name="connsiteX1" fmla="*/ 980 w 123367"/>
              <a:gd name="connsiteY1" fmla="*/ 2952 h 42471"/>
              <a:gd name="connsiteX2" fmla="*/ 980 w 123367"/>
              <a:gd name="connsiteY2" fmla="*/ 6000 h 42471"/>
              <a:gd name="connsiteX3" fmla="*/ 120138 w 123367"/>
              <a:gd name="connsiteY3" fmla="*/ 42386 h 42471"/>
              <a:gd name="connsiteX4" fmla="*/ 123282 w 123367"/>
              <a:gd name="connsiteY4" fmla="*/ 40557 h 42471"/>
              <a:gd name="connsiteX5" fmla="*/ 122424 w 123367"/>
              <a:gd name="connsiteY5" fmla="*/ 37909 h 4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367" h="42471">
                <a:moveTo>
                  <a:pt x="122424" y="37909"/>
                </a:moveTo>
                <a:cubicBezTo>
                  <a:pt x="90039" y="11239"/>
                  <a:pt x="42795" y="-7525"/>
                  <a:pt x="980" y="2952"/>
                </a:cubicBezTo>
                <a:cubicBezTo>
                  <a:pt x="-639" y="3429"/>
                  <a:pt x="28" y="5714"/>
                  <a:pt x="980" y="6000"/>
                </a:cubicBezTo>
                <a:cubicBezTo>
                  <a:pt x="41888" y="13827"/>
                  <a:pt x="81836" y="26026"/>
                  <a:pt x="120138" y="42386"/>
                </a:cubicBezTo>
                <a:cubicBezTo>
                  <a:pt x="121511" y="42749"/>
                  <a:pt x="122918" y="41930"/>
                  <a:pt x="123282" y="40557"/>
                </a:cubicBezTo>
                <a:cubicBezTo>
                  <a:pt x="123539" y="39582"/>
                  <a:pt x="123204" y="38547"/>
                  <a:pt x="122424" y="37909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60FD8C62-09CD-6A1F-0F69-04E26EC27E47}"/>
              </a:ext>
            </a:extLst>
          </p:cNvPr>
          <p:cNvSpPr/>
          <p:nvPr userDrawn="1"/>
        </p:nvSpPr>
        <p:spPr>
          <a:xfrm>
            <a:off x="8840443" y="5235903"/>
            <a:ext cx="123639" cy="42855"/>
          </a:xfrm>
          <a:custGeom>
            <a:avLst/>
            <a:gdLst>
              <a:gd name="connsiteX0" fmla="*/ 122455 w 123639"/>
              <a:gd name="connsiteY0" fmla="*/ 37909 h 42855"/>
              <a:gd name="connsiteX1" fmla="*/ 1011 w 123639"/>
              <a:gd name="connsiteY1" fmla="*/ 2952 h 42855"/>
              <a:gd name="connsiteX2" fmla="*/ 1011 w 123639"/>
              <a:gd name="connsiteY2" fmla="*/ 6000 h 42855"/>
              <a:gd name="connsiteX3" fmla="*/ 119407 w 123639"/>
              <a:gd name="connsiteY3" fmla="*/ 42386 h 42855"/>
              <a:gd name="connsiteX4" fmla="*/ 123170 w 123639"/>
              <a:gd name="connsiteY4" fmla="*/ 41671 h 42855"/>
              <a:gd name="connsiteX5" fmla="*/ 122455 w 123639"/>
              <a:gd name="connsiteY5" fmla="*/ 37909 h 4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39" h="42855">
                <a:moveTo>
                  <a:pt x="122455" y="37909"/>
                </a:moveTo>
                <a:cubicBezTo>
                  <a:pt x="90070" y="11239"/>
                  <a:pt x="42826" y="-7525"/>
                  <a:pt x="1011" y="2952"/>
                </a:cubicBezTo>
                <a:cubicBezTo>
                  <a:pt x="-608" y="3429"/>
                  <a:pt x="-36" y="5715"/>
                  <a:pt x="1011" y="6000"/>
                </a:cubicBezTo>
                <a:cubicBezTo>
                  <a:pt x="41660" y="13876"/>
                  <a:pt x="81351" y="26073"/>
                  <a:pt x="119407" y="42386"/>
                </a:cubicBezTo>
                <a:cubicBezTo>
                  <a:pt x="120643" y="43228"/>
                  <a:pt x="122328" y="42908"/>
                  <a:pt x="123170" y="41671"/>
                </a:cubicBezTo>
                <a:cubicBezTo>
                  <a:pt x="124011" y="40435"/>
                  <a:pt x="123691" y="38751"/>
                  <a:pt x="122455" y="37909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EB03E6C8-E5CF-791D-A519-C46F4DD22B0E}"/>
              </a:ext>
            </a:extLst>
          </p:cNvPr>
          <p:cNvSpPr/>
          <p:nvPr userDrawn="1"/>
        </p:nvSpPr>
        <p:spPr>
          <a:xfrm>
            <a:off x="8857874" y="5265622"/>
            <a:ext cx="123639" cy="42855"/>
          </a:xfrm>
          <a:custGeom>
            <a:avLst/>
            <a:gdLst>
              <a:gd name="connsiteX0" fmla="*/ 122455 w 123639"/>
              <a:gd name="connsiteY0" fmla="*/ 37909 h 42855"/>
              <a:gd name="connsiteX1" fmla="*/ 1011 w 123639"/>
              <a:gd name="connsiteY1" fmla="*/ 2952 h 42855"/>
              <a:gd name="connsiteX2" fmla="*/ 1011 w 123639"/>
              <a:gd name="connsiteY2" fmla="*/ 6000 h 42855"/>
              <a:gd name="connsiteX3" fmla="*/ 119407 w 123639"/>
              <a:gd name="connsiteY3" fmla="*/ 42386 h 42855"/>
              <a:gd name="connsiteX4" fmla="*/ 123169 w 123639"/>
              <a:gd name="connsiteY4" fmla="*/ 41671 h 42855"/>
              <a:gd name="connsiteX5" fmla="*/ 122455 w 123639"/>
              <a:gd name="connsiteY5" fmla="*/ 37909 h 4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39" h="42855">
                <a:moveTo>
                  <a:pt x="122455" y="37909"/>
                </a:moveTo>
                <a:cubicBezTo>
                  <a:pt x="90070" y="11239"/>
                  <a:pt x="42826" y="-7525"/>
                  <a:pt x="1011" y="2952"/>
                </a:cubicBezTo>
                <a:cubicBezTo>
                  <a:pt x="-608" y="3429"/>
                  <a:pt x="-36" y="5714"/>
                  <a:pt x="1011" y="6000"/>
                </a:cubicBezTo>
                <a:cubicBezTo>
                  <a:pt x="41660" y="13876"/>
                  <a:pt x="81351" y="26073"/>
                  <a:pt x="119407" y="42386"/>
                </a:cubicBezTo>
                <a:cubicBezTo>
                  <a:pt x="120643" y="43228"/>
                  <a:pt x="122328" y="42907"/>
                  <a:pt x="123169" y="41671"/>
                </a:cubicBezTo>
                <a:cubicBezTo>
                  <a:pt x="124011" y="40435"/>
                  <a:pt x="123691" y="38750"/>
                  <a:pt x="122455" y="37909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4" name="任意多边形: 形状 123">
            <a:extLst>
              <a:ext uri="{FF2B5EF4-FFF2-40B4-BE49-F238E27FC236}">
                <a16:creationId xmlns:a16="http://schemas.microsoft.com/office/drawing/2014/main" id="{837D09D5-4670-E502-14C3-299DD4E26059}"/>
              </a:ext>
            </a:extLst>
          </p:cNvPr>
          <p:cNvSpPr/>
          <p:nvPr userDrawn="1"/>
        </p:nvSpPr>
        <p:spPr>
          <a:xfrm>
            <a:off x="8875305" y="5296102"/>
            <a:ext cx="123639" cy="42855"/>
          </a:xfrm>
          <a:custGeom>
            <a:avLst/>
            <a:gdLst>
              <a:gd name="connsiteX0" fmla="*/ 122455 w 123639"/>
              <a:gd name="connsiteY0" fmla="*/ 37909 h 42855"/>
              <a:gd name="connsiteX1" fmla="*/ 1011 w 123639"/>
              <a:gd name="connsiteY1" fmla="*/ 2952 h 42855"/>
              <a:gd name="connsiteX2" fmla="*/ 1011 w 123639"/>
              <a:gd name="connsiteY2" fmla="*/ 5905 h 42855"/>
              <a:gd name="connsiteX3" fmla="*/ 119407 w 123639"/>
              <a:gd name="connsiteY3" fmla="*/ 42386 h 42855"/>
              <a:gd name="connsiteX4" fmla="*/ 123169 w 123639"/>
              <a:gd name="connsiteY4" fmla="*/ 41671 h 42855"/>
              <a:gd name="connsiteX5" fmla="*/ 122455 w 123639"/>
              <a:gd name="connsiteY5" fmla="*/ 37909 h 4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39" h="42855">
                <a:moveTo>
                  <a:pt x="122455" y="37909"/>
                </a:moveTo>
                <a:cubicBezTo>
                  <a:pt x="90070" y="11239"/>
                  <a:pt x="42826" y="-7525"/>
                  <a:pt x="1011" y="2952"/>
                </a:cubicBezTo>
                <a:cubicBezTo>
                  <a:pt x="-608" y="2952"/>
                  <a:pt x="-36" y="5715"/>
                  <a:pt x="1011" y="5905"/>
                </a:cubicBezTo>
                <a:cubicBezTo>
                  <a:pt x="41653" y="13855"/>
                  <a:pt x="81339" y="26083"/>
                  <a:pt x="119407" y="42386"/>
                </a:cubicBezTo>
                <a:cubicBezTo>
                  <a:pt x="120643" y="43227"/>
                  <a:pt x="122328" y="42907"/>
                  <a:pt x="123169" y="41671"/>
                </a:cubicBezTo>
                <a:cubicBezTo>
                  <a:pt x="124011" y="40435"/>
                  <a:pt x="123691" y="38750"/>
                  <a:pt x="122455" y="37909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5" name="任意多边形: 形状 124">
            <a:extLst>
              <a:ext uri="{FF2B5EF4-FFF2-40B4-BE49-F238E27FC236}">
                <a16:creationId xmlns:a16="http://schemas.microsoft.com/office/drawing/2014/main" id="{0EDAFF60-41E5-B879-E888-E5E21A890367}"/>
              </a:ext>
            </a:extLst>
          </p:cNvPr>
          <p:cNvSpPr/>
          <p:nvPr userDrawn="1"/>
        </p:nvSpPr>
        <p:spPr>
          <a:xfrm>
            <a:off x="8545966" y="5070224"/>
            <a:ext cx="72858" cy="73392"/>
          </a:xfrm>
          <a:custGeom>
            <a:avLst/>
            <a:gdLst>
              <a:gd name="connsiteX0" fmla="*/ 59174 w 72858"/>
              <a:gd name="connsiteY0" fmla="*/ 8135 h 73392"/>
              <a:gd name="connsiteX1" fmla="*/ 13644 w 72858"/>
              <a:gd name="connsiteY1" fmla="*/ 65285 h 73392"/>
              <a:gd name="connsiteX2" fmla="*/ 59174 w 72858"/>
              <a:gd name="connsiteY2" fmla="*/ 8135 h 73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58" h="73392">
                <a:moveTo>
                  <a:pt x="59174" y="8135"/>
                </a:moveTo>
                <a:cubicBezTo>
                  <a:pt x="22312" y="-21202"/>
                  <a:pt x="-23218" y="36043"/>
                  <a:pt x="13644" y="65285"/>
                </a:cubicBezTo>
                <a:cubicBezTo>
                  <a:pt x="50506" y="94527"/>
                  <a:pt x="96131" y="37472"/>
                  <a:pt x="59174" y="813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6" name="任意多边形: 形状 125">
            <a:extLst>
              <a:ext uri="{FF2B5EF4-FFF2-40B4-BE49-F238E27FC236}">
                <a16:creationId xmlns:a16="http://schemas.microsoft.com/office/drawing/2014/main" id="{77179CA4-0A7A-36E2-0A75-F969A3682428}"/>
              </a:ext>
            </a:extLst>
          </p:cNvPr>
          <p:cNvSpPr/>
          <p:nvPr userDrawn="1"/>
        </p:nvSpPr>
        <p:spPr>
          <a:xfrm>
            <a:off x="8894604" y="5157758"/>
            <a:ext cx="156930" cy="76868"/>
          </a:xfrm>
          <a:custGeom>
            <a:avLst/>
            <a:gdLst>
              <a:gd name="connsiteX0" fmla="*/ 156210 w 156930"/>
              <a:gd name="connsiteY0" fmla="*/ 26805 h 76868"/>
              <a:gd name="connsiteX1" fmla="*/ 97345 w 156930"/>
              <a:gd name="connsiteY1" fmla="*/ 2611 h 76868"/>
              <a:gd name="connsiteX2" fmla="*/ 571 w 156930"/>
              <a:gd name="connsiteY2" fmla="*/ 62619 h 76868"/>
              <a:gd name="connsiteX3" fmla="*/ 365 w 156930"/>
              <a:gd name="connsiteY3" fmla="*/ 64222 h 76868"/>
              <a:gd name="connsiteX4" fmla="*/ 571 w 156930"/>
              <a:gd name="connsiteY4" fmla="*/ 64429 h 76868"/>
              <a:gd name="connsiteX5" fmla="*/ 2719 w 156930"/>
              <a:gd name="connsiteY5" fmla="*/ 71237 h 76868"/>
              <a:gd name="connsiteX6" fmla="*/ 4381 w 156930"/>
              <a:gd name="connsiteY6" fmla="*/ 71763 h 76868"/>
              <a:gd name="connsiteX7" fmla="*/ 114966 w 156930"/>
              <a:gd name="connsiteY7" fmla="*/ 72811 h 76868"/>
              <a:gd name="connsiteX8" fmla="*/ 156210 w 156930"/>
              <a:gd name="connsiteY8" fmla="*/ 26805 h 76868"/>
              <a:gd name="connsiteX9" fmla="*/ 60388 w 156930"/>
              <a:gd name="connsiteY9" fmla="*/ 64333 h 76868"/>
              <a:gd name="connsiteX10" fmla="*/ 6858 w 156930"/>
              <a:gd name="connsiteY10" fmla="*/ 61762 h 76868"/>
              <a:gd name="connsiteX11" fmla="*/ 64008 w 156930"/>
              <a:gd name="connsiteY11" fmla="*/ 27948 h 76868"/>
              <a:gd name="connsiteX12" fmla="*/ 93630 w 156930"/>
              <a:gd name="connsiteY12" fmla="*/ 15375 h 76868"/>
              <a:gd name="connsiteX13" fmla="*/ 138303 w 156930"/>
              <a:gd name="connsiteY13" fmla="*/ 46807 h 76868"/>
              <a:gd name="connsiteX14" fmla="*/ 60388 w 156930"/>
              <a:gd name="connsiteY14" fmla="*/ 64333 h 76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6930" h="76868">
                <a:moveTo>
                  <a:pt x="156210" y="26805"/>
                </a:moveTo>
                <a:cubicBezTo>
                  <a:pt x="150685" y="-246"/>
                  <a:pt x="118967" y="-3485"/>
                  <a:pt x="97345" y="2611"/>
                </a:cubicBezTo>
                <a:cubicBezTo>
                  <a:pt x="60388" y="13792"/>
                  <a:pt x="27016" y="34485"/>
                  <a:pt x="571" y="62619"/>
                </a:cubicBezTo>
                <a:cubicBezTo>
                  <a:pt x="71" y="63004"/>
                  <a:pt x="-21" y="63722"/>
                  <a:pt x="365" y="64222"/>
                </a:cubicBezTo>
                <a:cubicBezTo>
                  <a:pt x="424" y="64299"/>
                  <a:pt x="494" y="64369"/>
                  <a:pt x="571" y="64429"/>
                </a:cubicBezTo>
                <a:cubicBezTo>
                  <a:pt x="-716" y="66902"/>
                  <a:pt x="246" y="69950"/>
                  <a:pt x="2719" y="71237"/>
                </a:cubicBezTo>
                <a:cubicBezTo>
                  <a:pt x="3238" y="71507"/>
                  <a:pt x="3801" y="71685"/>
                  <a:pt x="4381" y="71763"/>
                </a:cubicBezTo>
                <a:cubicBezTo>
                  <a:pt x="40576" y="74239"/>
                  <a:pt x="79057" y="81288"/>
                  <a:pt x="114966" y="72811"/>
                </a:cubicBezTo>
                <a:cubicBezTo>
                  <a:pt x="136207" y="67667"/>
                  <a:pt x="161544" y="52332"/>
                  <a:pt x="156210" y="26805"/>
                </a:cubicBezTo>
                <a:close/>
                <a:moveTo>
                  <a:pt x="60388" y="64333"/>
                </a:moveTo>
                <a:cubicBezTo>
                  <a:pt x="42481" y="63571"/>
                  <a:pt x="24765" y="61857"/>
                  <a:pt x="6858" y="61762"/>
                </a:cubicBezTo>
                <a:cubicBezTo>
                  <a:pt x="25311" y="49511"/>
                  <a:pt x="44387" y="38225"/>
                  <a:pt x="64008" y="27948"/>
                </a:cubicBezTo>
                <a:cubicBezTo>
                  <a:pt x="73595" y="23111"/>
                  <a:pt x="83491" y="18911"/>
                  <a:pt x="93630" y="15375"/>
                </a:cubicBezTo>
                <a:cubicBezTo>
                  <a:pt x="109442" y="10231"/>
                  <a:pt x="163544" y="8517"/>
                  <a:pt x="138303" y="46807"/>
                </a:cubicBezTo>
                <a:cubicBezTo>
                  <a:pt x="124777" y="67953"/>
                  <a:pt x="81629" y="65286"/>
                  <a:pt x="60388" y="64333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7" name="任意多边形: 形状 126">
            <a:extLst>
              <a:ext uri="{FF2B5EF4-FFF2-40B4-BE49-F238E27FC236}">
                <a16:creationId xmlns:a16="http://schemas.microsoft.com/office/drawing/2014/main" id="{711DD9FC-2506-7599-A26A-5CBED331263D}"/>
              </a:ext>
            </a:extLst>
          </p:cNvPr>
          <p:cNvSpPr/>
          <p:nvPr userDrawn="1"/>
        </p:nvSpPr>
        <p:spPr>
          <a:xfrm>
            <a:off x="8785271" y="5097339"/>
            <a:ext cx="119724" cy="131268"/>
          </a:xfrm>
          <a:custGeom>
            <a:avLst/>
            <a:gdLst>
              <a:gd name="connsiteX0" fmla="*/ 18751 w 119724"/>
              <a:gd name="connsiteY0" fmla="*/ 70175 h 131268"/>
              <a:gd name="connsiteX1" fmla="*/ 111238 w 119724"/>
              <a:gd name="connsiteY1" fmla="*/ 130754 h 131268"/>
              <a:gd name="connsiteX2" fmla="*/ 117992 w 119724"/>
              <a:gd name="connsiteY2" fmla="*/ 128438 h 131268"/>
              <a:gd name="connsiteX3" fmla="*/ 118477 w 119724"/>
              <a:gd name="connsiteY3" fmla="*/ 126753 h 131268"/>
              <a:gd name="connsiteX4" fmla="*/ 119716 w 119724"/>
              <a:gd name="connsiteY4" fmla="*/ 125515 h 131268"/>
              <a:gd name="connsiteX5" fmla="*/ 72091 w 119724"/>
              <a:gd name="connsiteY5" fmla="*/ 21788 h 131268"/>
              <a:gd name="connsiteX6" fmla="*/ 9702 w 119724"/>
              <a:gd name="connsiteY6" fmla="*/ 9120 h 131268"/>
              <a:gd name="connsiteX7" fmla="*/ 18751 w 119724"/>
              <a:gd name="connsiteY7" fmla="*/ 70175 h 131268"/>
              <a:gd name="connsiteX8" fmla="*/ 13893 w 119724"/>
              <a:gd name="connsiteY8" fmla="*/ 35694 h 131268"/>
              <a:gd name="connsiteX9" fmla="*/ 68471 w 119724"/>
              <a:gd name="connsiteY9" fmla="*/ 34361 h 131268"/>
              <a:gd name="connsiteX10" fmla="*/ 86092 w 119724"/>
              <a:gd name="connsiteY10" fmla="*/ 61221 h 131268"/>
              <a:gd name="connsiteX11" fmla="*/ 114667 w 119724"/>
              <a:gd name="connsiteY11" fmla="*/ 121229 h 131268"/>
              <a:gd name="connsiteX12" fmla="*/ 68757 w 119724"/>
              <a:gd name="connsiteY12" fmla="*/ 93606 h 131268"/>
              <a:gd name="connsiteX13" fmla="*/ 13893 w 119724"/>
              <a:gd name="connsiteY13" fmla="*/ 35694 h 13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9724" h="131268">
                <a:moveTo>
                  <a:pt x="18751" y="70175"/>
                </a:moveTo>
                <a:cubicBezTo>
                  <a:pt x="43801" y="97321"/>
                  <a:pt x="79710" y="112752"/>
                  <a:pt x="111238" y="130754"/>
                </a:cubicBezTo>
                <a:cubicBezTo>
                  <a:pt x="113743" y="131979"/>
                  <a:pt x="116766" y="130943"/>
                  <a:pt x="117992" y="128438"/>
                </a:cubicBezTo>
                <a:cubicBezTo>
                  <a:pt x="118251" y="127909"/>
                  <a:pt x="118415" y="127339"/>
                  <a:pt x="118477" y="126753"/>
                </a:cubicBezTo>
                <a:cubicBezTo>
                  <a:pt x="119144" y="126753"/>
                  <a:pt x="119811" y="126753"/>
                  <a:pt x="119716" y="125515"/>
                </a:cubicBezTo>
                <a:cubicBezTo>
                  <a:pt x="113215" y="87360"/>
                  <a:pt x="96790" y="51587"/>
                  <a:pt x="72091" y="21788"/>
                </a:cubicBezTo>
                <a:cubicBezTo>
                  <a:pt x="57517" y="4643"/>
                  <a:pt x="29418" y="-10216"/>
                  <a:pt x="9702" y="9120"/>
                </a:cubicBezTo>
                <a:cubicBezTo>
                  <a:pt x="-10015" y="28455"/>
                  <a:pt x="4082" y="54268"/>
                  <a:pt x="18751" y="70175"/>
                </a:cubicBezTo>
                <a:close/>
                <a:moveTo>
                  <a:pt x="13893" y="35694"/>
                </a:moveTo>
                <a:cubicBezTo>
                  <a:pt x="13893" y="-10216"/>
                  <a:pt x="58184" y="21312"/>
                  <a:pt x="68471" y="34361"/>
                </a:cubicBezTo>
                <a:cubicBezTo>
                  <a:pt x="74946" y="42905"/>
                  <a:pt x="80833" y="51879"/>
                  <a:pt x="86092" y="61221"/>
                </a:cubicBezTo>
                <a:cubicBezTo>
                  <a:pt x="96626" y="80728"/>
                  <a:pt x="106164" y="100756"/>
                  <a:pt x="114667" y="121229"/>
                </a:cubicBezTo>
                <a:cubicBezTo>
                  <a:pt x="99713" y="111704"/>
                  <a:pt x="84092" y="102941"/>
                  <a:pt x="68757" y="93606"/>
                </a:cubicBezTo>
                <a:cubicBezTo>
                  <a:pt x="50850" y="82367"/>
                  <a:pt x="13702" y="60936"/>
                  <a:pt x="13893" y="3569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8" name="任意多边形: 形状 127">
            <a:extLst>
              <a:ext uri="{FF2B5EF4-FFF2-40B4-BE49-F238E27FC236}">
                <a16:creationId xmlns:a16="http://schemas.microsoft.com/office/drawing/2014/main" id="{A60A46E5-821B-9EDE-384B-222EDD6ED934}"/>
              </a:ext>
            </a:extLst>
          </p:cNvPr>
          <p:cNvSpPr/>
          <p:nvPr userDrawn="1"/>
        </p:nvSpPr>
        <p:spPr>
          <a:xfrm>
            <a:off x="8063738" y="4099464"/>
            <a:ext cx="1452217" cy="1029092"/>
          </a:xfrm>
          <a:custGeom>
            <a:avLst/>
            <a:gdLst>
              <a:gd name="connsiteX0" fmla="*/ 1450181 w 1452217"/>
              <a:gd name="connsiteY0" fmla="*/ 298429 h 1029092"/>
              <a:gd name="connsiteX1" fmla="*/ 959834 w 1452217"/>
              <a:gd name="connsiteY1" fmla="*/ 1016329 h 1029092"/>
              <a:gd name="connsiteX2" fmla="*/ 948785 w 1452217"/>
              <a:gd name="connsiteY2" fmla="*/ 1029092 h 1029092"/>
              <a:gd name="connsiteX3" fmla="*/ 601885 w 1452217"/>
              <a:gd name="connsiteY3" fmla="*/ 762392 h 1029092"/>
              <a:gd name="connsiteX4" fmla="*/ 605885 w 1452217"/>
              <a:gd name="connsiteY4" fmla="*/ 757248 h 1029092"/>
              <a:gd name="connsiteX5" fmla="*/ 911352 w 1452217"/>
              <a:gd name="connsiteY5" fmla="*/ 357198 h 1029092"/>
              <a:gd name="connsiteX6" fmla="*/ 0 w 1452217"/>
              <a:gd name="connsiteY6" fmla="*/ 351864 h 1029092"/>
              <a:gd name="connsiteX7" fmla="*/ 346043 w 1452217"/>
              <a:gd name="connsiteY7" fmla="*/ 82879 h 1029092"/>
              <a:gd name="connsiteX8" fmla="*/ 432435 w 1452217"/>
              <a:gd name="connsiteY8" fmla="*/ 90594 h 1029092"/>
              <a:gd name="connsiteX9" fmla="*/ 1194435 w 1452217"/>
              <a:gd name="connsiteY9" fmla="*/ 201 h 1029092"/>
              <a:gd name="connsiteX10" fmla="*/ 1450181 w 1452217"/>
              <a:gd name="connsiteY10" fmla="*/ 298429 h 1029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52217" h="1029092">
                <a:moveTo>
                  <a:pt x="1450181" y="298429"/>
                </a:moveTo>
                <a:cubicBezTo>
                  <a:pt x="1427798" y="468641"/>
                  <a:pt x="1008317" y="959940"/>
                  <a:pt x="959834" y="1016329"/>
                </a:cubicBezTo>
                <a:lnTo>
                  <a:pt x="948785" y="1029092"/>
                </a:lnTo>
                <a:lnTo>
                  <a:pt x="601885" y="762392"/>
                </a:lnTo>
                <a:lnTo>
                  <a:pt x="605885" y="757248"/>
                </a:lnTo>
                <a:lnTo>
                  <a:pt x="911352" y="357198"/>
                </a:lnTo>
                <a:lnTo>
                  <a:pt x="0" y="351864"/>
                </a:lnTo>
                <a:lnTo>
                  <a:pt x="346043" y="82879"/>
                </a:lnTo>
                <a:cubicBezTo>
                  <a:pt x="346043" y="82879"/>
                  <a:pt x="374142" y="99071"/>
                  <a:pt x="432435" y="90594"/>
                </a:cubicBezTo>
                <a:cubicBezTo>
                  <a:pt x="633603" y="61162"/>
                  <a:pt x="1087088" y="-4085"/>
                  <a:pt x="1194435" y="201"/>
                </a:cubicBezTo>
                <a:cubicBezTo>
                  <a:pt x="1331881" y="5916"/>
                  <a:pt x="1470755" y="142219"/>
                  <a:pt x="1450181" y="298429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9" name="任意多边形: 形状 128">
            <a:extLst>
              <a:ext uri="{FF2B5EF4-FFF2-40B4-BE49-F238E27FC236}">
                <a16:creationId xmlns:a16="http://schemas.microsoft.com/office/drawing/2014/main" id="{E35D44ED-1CB3-4C37-5BBA-76C1FF3B7D8A}"/>
              </a:ext>
            </a:extLst>
          </p:cNvPr>
          <p:cNvSpPr/>
          <p:nvPr userDrawn="1"/>
        </p:nvSpPr>
        <p:spPr>
          <a:xfrm>
            <a:off x="8960187" y="4307785"/>
            <a:ext cx="125775" cy="171576"/>
          </a:xfrm>
          <a:custGeom>
            <a:avLst/>
            <a:gdLst>
              <a:gd name="connsiteX0" fmla="*/ 124631 w 125775"/>
              <a:gd name="connsiteY0" fmla="*/ 287 h 171576"/>
              <a:gd name="connsiteX1" fmla="*/ 93103 w 125775"/>
              <a:gd name="connsiteY1" fmla="*/ 40673 h 171576"/>
              <a:gd name="connsiteX2" fmla="*/ 60528 w 125775"/>
              <a:gd name="connsiteY2" fmla="*/ 82964 h 171576"/>
              <a:gd name="connsiteX3" fmla="*/ 60528 w 125775"/>
              <a:gd name="connsiteY3" fmla="*/ 83441 h 171576"/>
              <a:gd name="connsiteX4" fmla="*/ 66338 w 125775"/>
              <a:gd name="connsiteY4" fmla="*/ 70963 h 171576"/>
              <a:gd name="connsiteX5" fmla="*/ 86626 w 125775"/>
              <a:gd name="connsiteY5" fmla="*/ 28862 h 171576"/>
              <a:gd name="connsiteX6" fmla="*/ 85388 w 125775"/>
              <a:gd name="connsiteY6" fmla="*/ 28100 h 171576"/>
              <a:gd name="connsiteX7" fmla="*/ 60433 w 125775"/>
              <a:gd name="connsiteY7" fmla="*/ 68296 h 171576"/>
              <a:gd name="connsiteX8" fmla="*/ 50908 w 125775"/>
              <a:gd name="connsiteY8" fmla="*/ 88393 h 171576"/>
              <a:gd name="connsiteX9" fmla="*/ 46145 w 125775"/>
              <a:gd name="connsiteY9" fmla="*/ 99728 h 171576"/>
              <a:gd name="connsiteX10" fmla="*/ 44145 w 125775"/>
              <a:gd name="connsiteY10" fmla="*/ 105158 h 171576"/>
              <a:gd name="connsiteX11" fmla="*/ 29953 w 125775"/>
              <a:gd name="connsiteY11" fmla="*/ 125065 h 171576"/>
              <a:gd name="connsiteX12" fmla="*/ 139 w 125775"/>
              <a:gd name="connsiteY12" fmla="*/ 170499 h 171576"/>
              <a:gd name="connsiteX13" fmla="*/ 1473 w 125775"/>
              <a:gd name="connsiteY13" fmla="*/ 171261 h 171576"/>
              <a:gd name="connsiteX14" fmla="*/ 34525 w 125775"/>
              <a:gd name="connsiteY14" fmla="*/ 130589 h 171576"/>
              <a:gd name="connsiteX15" fmla="*/ 65957 w 125775"/>
              <a:gd name="connsiteY15" fmla="*/ 87536 h 171576"/>
              <a:gd name="connsiteX16" fmla="*/ 95675 w 125775"/>
              <a:gd name="connsiteY16" fmla="*/ 44864 h 171576"/>
              <a:gd name="connsiteX17" fmla="*/ 125679 w 125775"/>
              <a:gd name="connsiteY17" fmla="*/ 954 h 171576"/>
              <a:gd name="connsiteX18" fmla="*/ 125488 w 125775"/>
              <a:gd name="connsiteY18" fmla="*/ 97 h 171576"/>
              <a:gd name="connsiteX19" fmla="*/ 124631 w 125775"/>
              <a:gd name="connsiteY19" fmla="*/ 288 h 17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5775" h="171576">
                <a:moveTo>
                  <a:pt x="124631" y="287"/>
                </a:moveTo>
                <a:cubicBezTo>
                  <a:pt x="113283" y="13072"/>
                  <a:pt x="102753" y="26561"/>
                  <a:pt x="93103" y="40673"/>
                </a:cubicBezTo>
                <a:cubicBezTo>
                  <a:pt x="82340" y="54770"/>
                  <a:pt x="71386" y="69248"/>
                  <a:pt x="60528" y="82964"/>
                </a:cubicBezTo>
                <a:lnTo>
                  <a:pt x="60528" y="83441"/>
                </a:lnTo>
                <a:cubicBezTo>
                  <a:pt x="62433" y="79250"/>
                  <a:pt x="64338" y="75154"/>
                  <a:pt x="66338" y="70963"/>
                </a:cubicBezTo>
                <a:cubicBezTo>
                  <a:pt x="73101" y="56866"/>
                  <a:pt x="78530" y="42388"/>
                  <a:pt x="86626" y="28862"/>
                </a:cubicBezTo>
                <a:cubicBezTo>
                  <a:pt x="87103" y="28005"/>
                  <a:pt x="85864" y="27243"/>
                  <a:pt x="85388" y="28100"/>
                </a:cubicBezTo>
                <a:cubicBezTo>
                  <a:pt x="77101" y="41435"/>
                  <a:pt x="67481" y="54199"/>
                  <a:pt x="60433" y="68296"/>
                </a:cubicBezTo>
                <a:cubicBezTo>
                  <a:pt x="57099" y="74868"/>
                  <a:pt x="53956" y="81631"/>
                  <a:pt x="50908" y="88393"/>
                </a:cubicBezTo>
                <a:cubicBezTo>
                  <a:pt x="49288" y="92108"/>
                  <a:pt x="47574" y="95918"/>
                  <a:pt x="46145" y="99728"/>
                </a:cubicBezTo>
                <a:cubicBezTo>
                  <a:pt x="45478" y="101443"/>
                  <a:pt x="44716" y="103252"/>
                  <a:pt x="44145" y="105158"/>
                </a:cubicBezTo>
                <a:cubicBezTo>
                  <a:pt x="39382" y="111730"/>
                  <a:pt x="34620" y="118302"/>
                  <a:pt x="29953" y="125065"/>
                </a:cubicBezTo>
                <a:cubicBezTo>
                  <a:pt x="19666" y="139924"/>
                  <a:pt x="10903" y="155735"/>
                  <a:pt x="139" y="170499"/>
                </a:cubicBezTo>
                <a:cubicBezTo>
                  <a:pt x="-432" y="171261"/>
                  <a:pt x="901" y="172023"/>
                  <a:pt x="1473" y="171261"/>
                </a:cubicBezTo>
                <a:cubicBezTo>
                  <a:pt x="11950" y="157355"/>
                  <a:pt x="23761" y="144401"/>
                  <a:pt x="34525" y="130589"/>
                </a:cubicBezTo>
                <a:cubicBezTo>
                  <a:pt x="45288" y="116778"/>
                  <a:pt x="55765" y="102014"/>
                  <a:pt x="65957" y="87536"/>
                </a:cubicBezTo>
                <a:cubicBezTo>
                  <a:pt x="76149" y="73058"/>
                  <a:pt x="85674" y="58961"/>
                  <a:pt x="95675" y="44864"/>
                </a:cubicBezTo>
                <a:cubicBezTo>
                  <a:pt x="106582" y="30868"/>
                  <a:pt x="116603" y="16202"/>
                  <a:pt x="125679" y="954"/>
                </a:cubicBezTo>
                <a:cubicBezTo>
                  <a:pt x="125863" y="665"/>
                  <a:pt x="125778" y="281"/>
                  <a:pt x="125488" y="97"/>
                </a:cubicBezTo>
                <a:cubicBezTo>
                  <a:pt x="125199" y="-87"/>
                  <a:pt x="124815" y="-2"/>
                  <a:pt x="124631" y="288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7F9FB396-5348-AE9B-2391-8AE36F48DA9D}"/>
              </a:ext>
            </a:extLst>
          </p:cNvPr>
          <p:cNvSpPr/>
          <p:nvPr userDrawn="1"/>
        </p:nvSpPr>
        <p:spPr>
          <a:xfrm>
            <a:off x="7899680" y="3423039"/>
            <a:ext cx="483097" cy="702783"/>
          </a:xfrm>
          <a:custGeom>
            <a:avLst/>
            <a:gdLst>
              <a:gd name="connsiteX0" fmla="*/ 214827 w 483097"/>
              <a:gd name="connsiteY0" fmla="*/ 30070 h 702783"/>
              <a:gd name="connsiteX1" fmla="*/ 43377 w 483097"/>
              <a:gd name="connsiteY1" fmla="*/ 500033 h 702783"/>
              <a:gd name="connsiteX2" fmla="*/ 38 w 483097"/>
              <a:gd name="connsiteY2" fmla="*/ 574519 h 702783"/>
              <a:gd name="connsiteX3" fmla="*/ 201682 w 483097"/>
              <a:gd name="connsiteY3" fmla="*/ 696820 h 702783"/>
              <a:gd name="connsiteX4" fmla="*/ 475240 w 483097"/>
              <a:gd name="connsiteY4" fmla="*/ 643099 h 702783"/>
              <a:gd name="connsiteX5" fmla="*/ 455143 w 483097"/>
              <a:gd name="connsiteY5" fmla="*/ 519274 h 702783"/>
              <a:gd name="connsiteX6" fmla="*/ 474193 w 483097"/>
              <a:gd name="connsiteY6" fmla="*/ 106746 h 702783"/>
              <a:gd name="connsiteX7" fmla="*/ 214827 w 483097"/>
              <a:gd name="connsiteY7" fmla="*/ 30070 h 70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097" h="702783">
                <a:moveTo>
                  <a:pt x="214827" y="30070"/>
                </a:moveTo>
                <a:cubicBezTo>
                  <a:pt x="142532" y="87220"/>
                  <a:pt x="70999" y="458695"/>
                  <a:pt x="43377" y="500033"/>
                </a:cubicBezTo>
                <a:cubicBezTo>
                  <a:pt x="23660" y="529085"/>
                  <a:pt x="-1105" y="558136"/>
                  <a:pt x="38" y="574519"/>
                </a:cubicBezTo>
                <a:cubicBezTo>
                  <a:pt x="1181" y="590902"/>
                  <a:pt x="70523" y="671483"/>
                  <a:pt x="201682" y="696820"/>
                </a:cubicBezTo>
                <a:cubicBezTo>
                  <a:pt x="332842" y="722157"/>
                  <a:pt x="462096" y="659577"/>
                  <a:pt x="475240" y="643099"/>
                </a:cubicBezTo>
                <a:cubicBezTo>
                  <a:pt x="488385" y="626621"/>
                  <a:pt x="453809" y="570042"/>
                  <a:pt x="455143" y="519274"/>
                </a:cubicBezTo>
                <a:cubicBezTo>
                  <a:pt x="456476" y="468506"/>
                  <a:pt x="501815" y="189804"/>
                  <a:pt x="474193" y="106746"/>
                </a:cubicBezTo>
                <a:cubicBezTo>
                  <a:pt x="442284" y="12544"/>
                  <a:pt x="297790" y="-35081"/>
                  <a:pt x="214827" y="3007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1" name="任意多边形: 形状 130">
            <a:extLst>
              <a:ext uri="{FF2B5EF4-FFF2-40B4-BE49-F238E27FC236}">
                <a16:creationId xmlns:a16="http://schemas.microsoft.com/office/drawing/2014/main" id="{BDD80C80-F89D-9E3D-CB7B-E52C6A6F7A75}"/>
              </a:ext>
            </a:extLst>
          </p:cNvPr>
          <p:cNvSpPr/>
          <p:nvPr userDrawn="1"/>
        </p:nvSpPr>
        <p:spPr>
          <a:xfrm>
            <a:off x="8344166" y="3483684"/>
            <a:ext cx="50544" cy="568202"/>
          </a:xfrm>
          <a:custGeom>
            <a:avLst/>
            <a:gdLst>
              <a:gd name="connsiteX0" fmla="*/ 39803 w 50544"/>
              <a:gd name="connsiteY0" fmla="*/ 566642 h 568202"/>
              <a:gd name="connsiteX1" fmla="*/ 20086 w 50544"/>
              <a:gd name="connsiteY1" fmla="*/ 461391 h 568202"/>
              <a:gd name="connsiteX2" fmla="*/ 30468 w 50544"/>
              <a:gd name="connsiteY2" fmla="*/ 339662 h 568202"/>
              <a:gd name="connsiteX3" fmla="*/ 44660 w 50544"/>
              <a:gd name="connsiteY3" fmla="*/ 211836 h 568202"/>
              <a:gd name="connsiteX4" fmla="*/ 47137 w 50544"/>
              <a:gd name="connsiteY4" fmla="*/ 98679 h 568202"/>
              <a:gd name="connsiteX5" fmla="*/ 750 w 50544"/>
              <a:gd name="connsiteY5" fmla="*/ 0 h 568202"/>
              <a:gd name="connsiteX6" fmla="*/ 83 w 50544"/>
              <a:gd name="connsiteY6" fmla="*/ 476 h 568202"/>
              <a:gd name="connsiteX7" fmla="*/ 43232 w 50544"/>
              <a:gd name="connsiteY7" fmla="*/ 99060 h 568202"/>
              <a:gd name="connsiteX8" fmla="*/ 38945 w 50544"/>
              <a:gd name="connsiteY8" fmla="*/ 220599 h 568202"/>
              <a:gd name="connsiteX9" fmla="*/ 24944 w 50544"/>
              <a:gd name="connsiteY9" fmla="*/ 345948 h 568202"/>
              <a:gd name="connsiteX10" fmla="*/ 15419 w 50544"/>
              <a:gd name="connsiteY10" fmla="*/ 461772 h 568202"/>
              <a:gd name="connsiteX11" fmla="*/ 37517 w 50544"/>
              <a:gd name="connsiteY11" fmla="*/ 567690 h 568202"/>
              <a:gd name="connsiteX12" fmla="*/ 39803 w 50544"/>
              <a:gd name="connsiteY12" fmla="*/ 566642 h 568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544" h="568202">
                <a:moveTo>
                  <a:pt x="39803" y="566642"/>
                </a:moveTo>
                <a:cubicBezTo>
                  <a:pt x="25501" y="533456"/>
                  <a:pt x="18766" y="497503"/>
                  <a:pt x="20086" y="461391"/>
                </a:cubicBezTo>
                <a:cubicBezTo>
                  <a:pt x="20848" y="420719"/>
                  <a:pt x="25991" y="380047"/>
                  <a:pt x="30468" y="339662"/>
                </a:cubicBezTo>
                <a:cubicBezTo>
                  <a:pt x="35231" y="297053"/>
                  <a:pt x="39961" y="254444"/>
                  <a:pt x="44660" y="211836"/>
                </a:cubicBezTo>
                <a:cubicBezTo>
                  <a:pt x="48756" y="174212"/>
                  <a:pt x="54185" y="136207"/>
                  <a:pt x="47137" y="98679"/>
                </a:cubicBezTo>
                <a:cubicBezTo>
                  <a:pt x="40653" y="62269"/>
                  <a:pt x="24649" y="28223"/>
                  <a:pt x="750" y="0"/>
                </a:cubicBezTo>
                <a:cubicBezTo>
                  <a:pt x="750" y="0"/>
                  <a:pt x="-298" y="0"/>
                  <a:pt x="83" y="476"/>
                </a:cubicBezTo>
                <a:cubicBezTo>
                  <a:pt x="22232" y="29361"/>
                  <a:pt x="37039" y="63191"/>
                  <a:pt x="43232" y="99060"/>
                </a:cubicBezTo>
                <a:cubicBezTo>
                  <a:pt x="49994" y="139255"/>
                  <a:pt x="43232" y="180308"/>
                  <a:pt x="38945" y="220599"/>
                </a:cubicBezTo>
                <a:cubicBezTo>
                  <a:pt x="34183" y="262414"/>
                  <a:pt x="29420" y="304133"/>
                  <a:pt x="24944" y="345948"/>
                </a:cubicBezTo>
                <a:cubicBezTo>
                  <a:pt x="20753" y="384048"/>
                  <a:pt x="15990" y="423100"/>
                  <a:pt x="15419" y="461772"/>
                </a:cubicBezTo>
                <a:cubicBezTo>
                  <a:pt x="15419" y="497396"/>
                  <a:pt x="18562" y="537020"/>
                  <a:pt x="37517" y="567690"/>
                </a:cubicBezTo>
                <a:cubicBezTo>
                  <a:pt x="38374" y="568833"/>
                  <a:pt x="40374" y="567880"/>
                  <a:pt x="39803" y="566642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2" name="任意多边形: 形状 131">
            <a:extLst>
              <a:ext uri="{FF2B5EF4-FFF2-40B4-BE49-F238E27FC236}">
                <a16:creationId xmlns:a16="http://schemas.microsoft.com/office/drawing/2014/main" id="{FC28AA5A-7265-9C3B-6C59-9B7A790923C6}"/>
              </a:ext>
            </a:extLst>
          </p:cNvPr>
          <p:cNvSpPr/>
          <p:nvPr userDrawn="1"/>
        </p:nvSpPr>
        <p:spPr>
          <a:xfrm>
            <a:off x="7898408" y="3450571"/>
            <a:ext cx="228518" cy="517571"/>
          </a:xfrm>
          <a:custGeom>
            <a:avLst/>
            <a:gdLst>
              <a:gd name="connsiteX0" fmla="*/ 227623 w 228518"/>
              <a:gd name="connsiteY0" fmla="*/ 62 h 517571"/>
              <a:gd name="connsiteX1" fmla="*/ 164282 w 228518"/>
              <a:gd name="connsiteY1" fmla="*/ 88835 h 517571"/>
              <a:gd name="connsiteX2" fmla="*/ 113895 w 228518"/>
              <a:gd name="connsiteY2" fmla="*/ 231710 h 517571"/>
              <a:gd name="connsiteX3" fmla="*/ 68461 w 228518"/>
              <a:gd name="connsiteY3" fmla="*/ 380966 h 517571"/>
              <a:gd name="connsiteX4" fmla="*/ 262 w 228518"/>
              <a:gd name="connsiteY4" fmla="*/ 516031 h 517571"/>
              <a:gd name="connsiteX5" fmla="*/ 1595 w 228518"/>
              <a:gd name="connsiteY5" fmla="*/ 517269 h 517571"/>
              <a:gd name="connsiteX6" fmla="*/ 111799 w 228518"/>
              <a:gd name="connsiteY6" fmla="*/ 256094 h 517571"/>
              <a:gd name="connsiteX7" fmla="*/ 161806 w 228518"/>
              <a:gd name="connsiteY7" fmla="*/ 108456 h 517571"/>
              <a:gd name="connsiteX8" fmla="*/ 228481 w 228518"/>
              <a:gd name="connsiteY8" fmla="*/ 1205 h 517571"/>
              <a:gd name="connsiteX9" fmla="*/ 227623 w 228518"/>
              <a:gd name="connsiteY9" fmla="*/ 62 h 51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518" h="517571">
                <a:moveTo>
                  <a:pt x="227623" y="62"/>
                </a:moveTo>
                <a:cubicBezTo>
                  <a:pt x="194095" y="18255"/>
                  <a:pt x="177712" y="54259"/>
                  <a:pt x="164282" y="88835"/>
                </a:cubicBezTo>
                <a:cubicBezTo>
                  <a:pt x="146185" y="135793"/>
                  <a:pt x="129516" y="183418"/>
                  <a:pt x="113895" y="231710"/>
                </a:cubicBezTo>
                <a:cubicBezTo>
                  <a:pt x="97702" y="281145"/>
                  <a:pt x="84367" y="331437"/>
                  <a:pt x="68461" y="380966"/>
                </a:cubicBezTo>
                <a:cubicBezTo>
                  <a:pt x="52408" y="429061"/>
                  <a:pt x="29434" y="474561"/>
                  <a:pt x="262" y="516031"/>
                </a:cubicBezTo>
                <a:cubicBezTo>
                  <a:pt x="-405" y="516983"/>
                  <a:pt x="262" y="518126"/>
                  <a:pt x="1595" y="517269"/>
                </a:cubicBezTo>
                <a:cubicBezTo>
                  <a:pt x="63984" y="444213"/>
                  <a:pt x="83224" y="345819"/>
                  <a:pt x="111799" y="256094"/>
                </a:cubicBezTo>
                <a:cubicBezTo>
                  <a:pt x="127611" y="206564"/>
                  <a:pt x="144280" y="157351"/>
                  <a:pt x="161806" y="108456"/>
                </a:cubicBezTo>
                <a:cubicBezTo>
                  <a:pt x="175998" y="68832"/>
                  <a:pt x="190381" y="23969"/>
                  <a:pt x="228481" y="1205"/>
                </a:cubicBezTo>
                <a:cubicBezTo>
                  <a:pt x="228671" y="538"/>
                  <a:pt x="228100" y="-224"/>
                  <a:pt x="227623" y="62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3" name="任意多边形: 形状 132">
            <a:extLst>
              <a:ext uri="{FF2B5EF4-FFF2-40B4-BE49-F238E27FC236}">
                <a16:creationId xmlns:a16="http://schemas.microsoft.com/office/drawing/2014/main" id="{E364F830-0187-ECEB-18CD-45B476498123}"/>
              </a:ext>
            </a:extLst>
          </p:cNvPr>
          <p:cNvSpPr/>
          <p:nvPr userDrawn="1"/>
        </p:nvSpPr>
        <p:spPr>
          <a:xfrm>
            <a:off x="7911286" y="3436984"/>
            <a:ext cx="245851" cy="549317"/>
          </a:xfrm>
          <a:custGeom>
            <a:avLst/>
            <a:gdLst>
              <a:gd name="connsiteX0" fmla="*/ 245321 w 245851"/>
              <a:gd name="connsiteY0" fmla="*/ 122 h 549317"/>
              <a:gd name="connsiteX1" fmla="*/ 124925 w 245851"/>
              <a:gd name="connsiteY1" fmla="*/ 173001 h 549317"/>
              <a:gd name="connsiteX2" fmla="*/ 55011 w 245851"/>
              <a:gd name="connsiteY2" fmla="*/ 414936 h 549317"/>
              <a:gd name="connsiteX3" fmla="*/ 242 w 245851"/>
              <a:gd name="connsiteY3" fmla="*/ 547429 h 549317"/>
              <a:gd name="connsiteX4" fmla="*/ 1957 w 245851"/>
              <a:gd name="connsiteY4" fmla="*/ 548953 h 549317"/>
              <a:gd name="connsiteX5" fmla="*/ 47010 w 245851"/>
              <a:gd name="connsiteY5" fmla="*/ 455036 h 549317"/>
              <a:gd name="connsiteX6" fmla="*/ 82157 w 245851"/>
              <a:gd name="connsiteY6" fmla="*/ 334355 h 549317"/>
              <a:gd name="connsiteX7" fmla="*/ 158929 w 245851"/>
              <a:gd name="connsiteY7" fmla="*/ 96230 h 549317"/>
              <a:gd name="connsiteX8" fmla="*/ 245606 w 245851"/>
              <a:gd name="connsiteY8" fmla="*/ 980 h 549317"/>
              <a:gd name="connsiteX9" fmla="*/ 245321 w 245851"/>
              <a:gd name="connsiteY9" fmla="*/ 122 h 54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5851" h="549317">
                <a:moveTo>
                  <a:pt x="245321" y="122"/>
                </a:moveTo>
                <a:cubicBezTo>
                  <a:pt x="175217" y="27554"/>
                  <a:pt x="147499" y="106040"/>
                  <a:pt x="124925" y="173001"/>
                </a:cubicBezTo>
                <a:cubicBezTo>
                  <a:pt x="98064" y="252535"/>
                  <a:pt x="78728" y="334450"/>
                  <a:pt x="55011" y="414936"/>
                </a:cubicBezTo>
                <a:cubicBezTo>
                  <a:pt x="41771" y="460370"/>
                  <a:pt x="29770" y="509710"/>
                  <a:pt x="242" y="547429"/>
                </a:cubicBezTo>
                <a:cubicBezTo>
                  <a:pt x="-615" y="548572"/>
                  <a:pt x="1004" y="550001"/>
                  <a:pt x="1957" y="548953"/>
                </a:cubicBezTo>
                <a:cubicBezTo>
                  <a:pt x="24626" y="521902"/>
                  <a:pt x="36247" y="488279"/>
                  <a:pt x="47010" y="455036"/>
                </a:cubicBezTo>
                <a:cubicBezTo>
                  <a:pt x="59869" y="415127"/>
                  <a:pt x="71108" y="374741"/>
                  <a:pt x="82157" y="334355"/>
                </a:cubicBezTo>
                <a:cubicBezTo>
                  <a:pt x="104255" y="254345"/>
                  <a:pt x="124448" y="171763"/>
                  <a:pt x="158929" y="96230"/>
                </a:cubicBezTo>
                <a:cubicBezTo>
                  <a:pt x="177122" y="56415"/>
                  <a:pt x="204268" y="17553"/>
                  <a:pt x="245606" y="980"/>
                </a:cubicBezTo>
                <a:cubicBezTo>
                  <a:pt x="246083" y="694"/>
                  <a:pt x="245797" y="-354"/>
                  <a:pt x="245321" y="122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4" name="任意多边形: 形状 133">
            <a:extLst>
              <a:ext uri="{FF2B5EF4-FFF2-40B4-BE49-F238E27FC236}">
                <a16:creationId xmlns:a16="http://schemas.microsoft.com/office/drawing/2014/main" id="{3122BEB5-C623-061B-CE7B-6C664DCC1E5B}"/>
              </a:ext>
            </a:extLst>
          </p:cNvPr>
          <p:cNvSpPr/>
          <p:nvPr userDrawn="1"/>
        </p:nvSpPr>
        <p:spPr>
          <a:xfrm>
            <a:off x="8156488" y="3840700"/>
            <a:ext cx="1000755" cy="496173"/>
          </a:xfrm>
          <a:custGeom>
            <a:avLst/>
            <a:gdLst>
              <a:gd name="connsiteX0" fmla="*/ 21265 w 1000755"/>
              <a:gd name="connsiteY0" fmla="*/ 99802 h 496173"/>
              <a:gd name="connsiteX1" fmla="*/ 441222 w 1000755"/>
              <a:gd name="connsiteY1" fmla="*/ 452227 h 496173"/>
              <a:gd name="connsiteX2" fmla="*/ 965097 w 1000755"/>
              <a:gd name="connsiteY2" fmla="*/ 476516 h 496173"/>
              <a:gd name="connsiteX3" fmla="*/ 948904 w 1000755"/>
              <a:gd name="connsiteY3" fmla="*/ 202958 h 496173"/>
              <a:gd name="connsiteX4" fmla="*/ 445794 w 1000755"/>
              <a:gd name="connsiteY4" fmla="*/ 211245 h 496173"/>
              <a:gd name="connsiteX5" fmla="*/ 65937 w 1000755"/>
              <a:gd name="connsiteY5" fmla="*/ 8744 h 496173"/>
              <a:gd name="connsiteX6" fmla="*/ 21265 w 1000755"/>
              <a:gd name="connsiteY6" fmla="*/ 99802 h 4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755" h="496173">
                <a:moveTo>
                  <a:pt x="21265" y="99802"/>
                </a:moveTo>
                <a:cubicBezTo>
                  <a:pt x="83082" y="188480"/>
                  <a:pt x="294823" y="418604"/>
                  <a:pt x="441222" y="452227"/>
                </a:cubicBezTo>
                <a:cubicBezTo>
                  <a:pt x="521994" y="470611"/>
                  <a:pt x="911852" y="525094"/>
                  <a:pt x="965097" y="476516"/>
                </a:cubicBezTo>
                <a:cubicBezTo>
                  <a:pt x="1027676" y="419366"/>
                  <a:pt x="998625" y="204863"/>
                  <a:pt x="948904" y="202958"/>
                </a:cubicBezTo>
                <a:cubicBezTo>
                  <a:pt x="796504" y="196958"/>
                  <a:pt x="515993" y="226676"/>
                  <a:pt x="445794" y="211245"/>
                </a:cubicBezTo>
                <a:cubicBezTo>
                  <a:pt x="414076" y="204196"/>
                  <a:pt x="245769" y="95611"/>
                  <a:pt x="65937" y="8744"/>
                </a:cubicBezTo>
                <a:cubicBezTo>
                  <a:pt x="-1786" y="-24213"/>
                  <a:pt x="-18550" y="42557"/>
                  <a:pt x="21265" y="9980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5" name="任意多边形: 形状 134">
            <a:extLst>
              <a:ext uri="{FF2B5EF4-FFF2-40B4-BE49-F238E27FC236}">
                <a16:creationId xmlns:a16="http://schemas.microsoft.com/office/drawing/2014/main" id="{EA8F2393-195C-DCF8-2C14-8F8A02C01948}"/>
              </a:ext>
            </a:extLst>
          </p:cNvPr>
          <p:cNvSpPr/>
          <p:nvPr userDrawn="1"/>
        </p:nvSpPr>
        <p:spPr>
          <a:xfrm>
            <a:off x="8152750" y="3841105"/>
            <a:ext cx="870155" cy="511925"/>
          </a:xfrm>
          <a:custGeom>
            <a:avLst/>
            <a:gdLst>
              <a:gd name="connsiteX0" fmla="*/ 870156 w 870155"/>
              <a:gd name="connsiteY0" fmla="*/ 190552 h 511925"/>
              <a:gd name="connsiteX1" fmla="*/ 844057 w 870155"/>
              <a:gd name="connsiteY1" fmla="*/ 511926 h 511925"/>
              <a:gd name="connsiteX2" fmla="*/ 383523 w 870155"/>
              <a:gd name="connsiteY2" fmla="*/ 446299 h 511925"/>
              <a:gd name="connsiteX3" fmla="*/ 36432 w 870155"/>
              <a:gd name="connsiteY3" fmla="*/ 126640 h 511925"/>
              <a:gd name="connsiteX4" fmla="*/ 122157 w 870155"/>
              <a:gd name="connsiteY4" fmla="*/ 27675 h 511925"/>
              <a:gd name="connsiteX5" fmla="*/ 450198 w 870155"/>
              <a:gd name="connsiteY5" fmla="*/ 203697 h 511925"/>
              <a:gd name="connsiteX6" fmla="*/ 870156 w 870155"/>
              <a:gd name="connsiteY6" fmla="*/ 190552 h 51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155" h="511925">
                <a:moveTo>
                  <a:pt x="870156" y="190552"/>
                </a:moveTo>
                <a:lnTo>
                  <a:pt x="844057" y="511926"/>
                </a:lnTo>
                <a:cubicBezTo>
                  <a:pt x="844057" y="511926"/>
                  <a:pt x="490299" y="506306"/>
                  <a:pt x="383523" y="446299"/>
                </a:cubicBezTo>
                <a:cubicBezTo>
                  <a:pt x="276748" y="386291"/>
                  <a:pt x="102917" y="233129"/>
                  <a:pt x="36432" y="126640"/>
                </a:cubicBezTo>
                <a:cubicBezTo>
                  <a:pt x="-30052" y="20150"/>
                  <a:pt x="-7859" y="-37857"/>
                  <a:pt x="122157" y="27675"/>
                </a:cubicBezTo>
                <a:cubicBezTo>
                  <a:pt x="252174" y="93207"/>
                  <a:pt x="426957" y="198172"/>
                  <a:pt x="450198" y="203697"/>
                </a:cubicBezTo>
                <a:cubicBezTo>
                  <a:pt x="473439" y="209221"/>
                  <a:pt x="870156" y="190552"/>
                  <a:pt x="870156" y="19055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id="{412C838A-E750-709F-5070-861EDB915162}"/>
              </a:ext>
            </a:extLst>
          </p:cNvPr>
          <p:cNvSpPr/>
          <p:nvPr userDrawn="1"/>
        </p:nvSpPr>
        <p:spPr>
          <a:xfrm>
            <a:off x="8938514" y="4053249"/>
            <a:ext cx="27549" cy="277374"/>
          </a:xfrm>
          <a:custGeom>
            <a:avLst/>
            <a:gdLst>
              <a:gd name="connsiteX0" fmla="*/ 27527 w 27549"/>
              <a:gd name="connsiteY0" fmla="*/ 792 h 277374"/>
              <a:gd name="connsiteX1" fmla="*/ 26003 w 27549"/>
              <a:gd name="connsiteY1" fmla="*/ 792 h 277374"/>
              <a:gd name="connsiteX2" fmla="*/ 17336 w 27549"/>
              <a:gd name="connsiteY2" fmla="*/ 67467 h 277374"/>
              <a:gd name="connsiteX3" fmla="*/ 10478 w 27549"/>
              <a:gd name="connsiteY3" fmla="*/ 136904 h 277374"/>
              <a:gd name="connsiteX4" fmla="*/ 0 w 27549"/>
              <a:gd name="connsiteY4" fmla="*/ 275874 h 277374"/>
              <a:gd name="connsiteX5" fmla="*/ 2953 w 27549"/>
              <a:gd name="connsiteY5" fmla="*/ 275874 h 277374"/>
              <a:gd name="connsiteX6" fmla="*/ 17907 w 27549"/>
              <a:gd name="connsiteY6" fmla="*/ 138333 h 277374"/>
              <a:gd name="connsiteX7" fmla="*/ 23717 w 27549"/>
              <a:gd name="connsiteY7" fmla="*/ 70134 h 277374"/>
              <a:gd name="connsiteX8" fmla="*/ 27527 w 27549"/>
              <a:gd name="connsiteY8" fmla="*/ 792 h 277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49" h="277374">
                <a:moveTo>
                  <a:pt x="27527" y="792"/>
                </a:moveTo>
                <a:cubicBezTo>
                  <a:pt x="27527" y="-65"/>
                  <a:pt x="26194" y="-446"/>
                  <a:pt x="26003" y="792"/>
                </a:cubicBezTo>
                <a:cubicBezTo>
                  <a:pt x="21717" y="22890"/>
                  <a:pt x="19812" y="45560"/>
                  <a:pt x="17336" y="67467"/>
                </a:cubicBezTo>
                <a:cubicBezTo>
                  <a:pt x="14859" y="89375"/>
                  <a:pt x="12573" y="113759"/>
                  <a:pt x="10478" y="136904"/>
                </a:cubicBezTo>
                <a:cubicBezTo>
                  <a:pt x="6287" y="183101"/>
                  <a:pt x="953" y="229583"/>
                  <a:pt x="0" y="275874"/>
                </a:cubicBezTo>
                <a:cubicBezTo>
                  <a:pt x="0" y="277874"/>
                  <a:pt x="2667" y="277874"/>
                  <a:pt x="2953" y="275874"/>
                </a:cubicBezTo>
                <a:cubicBezTo>
                  <a:pt x="9906" y="230440"/>
                  <a:pt x="13525" y="184148"/>
                  <a:pt x="17907" y="138333"/>
                </a:cubicBezTo>
                <a:cubicBezTo>
                  <a:pt x="20003" y="115568"/>
                  <a:pt x="22098" y="92899"/>
                  <a:pt x="23717" y="70134"/>
                </a:cubicBezTo>
                <a:cubicBezTo>
                  <a:pt x="25337" y="47369"/>
                  <a:pt x="27813" y="23938"/>
                  <a:pt x="27527" y="792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7" name="任意多边形: 形状 136">
            <a:extLst>
              <a:ext uri="{FF2B5EF4-FFF2-40B4-BE49-F238E27FC236}">
                <a16:creationId xmlns:a16="http://schemas.microsoft.com/office/drawing/2014/main" id="{53A747B5-A119-0C64-8E67-CCBDFF3458D3}"/>
              </a:ext>
            </a:extLst>
          </p:cNvPr>
          <p:cNvSpPr/>
          <p:nvPr userDrawn="1"/>
        </p:nvSpPr>
        <p:spPr>
          <a:xfrm>
            <a:off x="7861046" y="3821031"/>
            <a:ext cx="570928" cy="706863"/>
          </a:xfrm>
          <a:custGeom>
            <a:avLst/>
            <a:gdLst>
              <a:gd name="connsiteX0" fmla="*/ 0 w 570928"/>
              <a:gd name="connsiteY0" fmla="*/ 706688 h 706863"/>
              <a:gd name="connsiteX1" fmla="*/ 570929 w 570928"/>
              <a:gd name="connsiteY1" fmla="*/ 553336 h 706863"/>
              <a:gd name="connsiteX2" fmla="*/ 505778 w 570928"/>
              <a:gd name="connsiteY2" fmla="*/ 361788 h 706863"/>
              <a:gd name="connsiteX3" fmla="*/ 523018 w 570928"/>
              <a:gd name="connsiteY3" fmla="*/ 241011 h 706863"/>
              <a:gd name="connsiteX4" fmla="*/ 345091 w 570928"/>
              <a:gd name="connsiteY4" fmla="*/ 24127 h 706863"/>
              <a:gd name="connsiteX5" fmla="*/ 217265 w 570928"/>
              <a:gd name="connsiteY5" fmla="*/ 14602 h 706863"/>
              <a:gd name="connsiteX6" fmla="*/ 0 w 570928"/>
              <a:gd name="connsiteY6" fmla="*/ 706688 h 706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928" h="706863">
                <a:moveTo>
                  <a:pt x="0" y="706688"/>
                </a:moveTo>
                <a:cubicBezTo>
                  <a:pt x="19050" y="712880"/>
                  <a:pt x="570929" y="553336"/>
                  <a:pt x="570929" y="553336"/>
                </a:cubicBezTo>
                <a:lnTo>
                  <a:pt x="505778" y="361788"/>
                </a:lnTo>
                <a:cubicBezTo>
                  <a:pt x="505778" y="361788"/>
                  <a:pt x="537972" y="300256"/>
                  <a:pt x="523018" y="241011"/>
                </a:cubicBezTo>
                <a:cubicBezTo>
                  <a:pt x="503111" y="161858"/>
                  <a:pt x="356616" y="31461"/>
                  <a:pt x="345091" y="24127"/>
                </a:cubicBezTo>
                <a:cubicBezTo>
                  <a:pt x="298894" y="-6544"/>
                  <a:pt x="255556" y="-5972"/>
                  <a:pt x="217265" y="14602"/>
                </a:cubicBezTo>
                <a:cubicBezTo>
                  <a:pt x="57817" y="99089"/>
                  <a:pt x="0" y="706688"/>
                  <a:pt x="0" y="70668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8" name="任意多边形: 形状 137">
            <a:extLst>
              <a:ext uri="{FF2B5EF4-FFF2-40B4-BE49-F238E27FC236}">
                <a16:creationId xmlns:a16="http://schemas.microsoft.com/office/drawing/2014/main" id="{ABC021E9-772F-4C06-D3F3-6B66DC8DD4BB}"/>
              </a:ext>
            </a:extLst>
          </p:cNvPr>
          <p:cNvSpPr/>
          <p:nvPr userDrawn="1"/>
        </p:nvSpPr>
        <p:spPr>
          <a:xfrm>
            <a:off x="8280561" y="3913843"/>
            <a:ext cx="112182" cy="276040"/>
          </a:xfrm>
          <a:custGeom>
            <a:avLst/>
            <a:gdLst>
              <a:gd name="connsiteX0" fmla="*/ 1300 w 112182"/>
              <a:gd name="connsiteY0" fmla="*/ 275 h 276040"/>
              <a:gd name="connsiteX1" fmla="*/ 45400 w 112182"/>
              <a:gd name="connsiteY1" fmla="*/ 48662 h 276040"/>
              <a:gd name="connsiteX2" fmla="*/ 24445 w 112182"/>
              <a:gd name="connsiteY2" fmla="*/ 12753 h 276040"/>
              <a:gd name="connsiteX3" fmla="*/ 24445 w 112182"/>
              <a:gd name="connsiteY3" fmla="*/ 12753 h 276040"/>
              <a:gd name="connsiteX4" fmla="*/ 52354 w 112182"/>
              <a:gd name="connsiteY4" fmla="*/ 57235 h 276040"/>
              <a:gd name="connsiteX5" fmla="*/ 82834 w 112182"/>
              <a:gd name="connsiteY5" fmla="*/ 96097 h 276040"/>
              <a:gd name="connsiteX6" fmla="*/ 107884 w 112182"/>
              <a:gd name="connsiteY6" fmla="*/ 149437 h 276040"/>
              <a:gd name="connsiteX7" fmla="*/ 110170 w 112182"/>
              <a:gd name="connsiteY7" fmla="*/ 208587 h 276040"/>
              <a:gd name="connsiteX8" fmla="*/ 91597 w 112182"/>
              <a:gd name="connsiteY8" fmla="*/ 274595 h 276040"/>
              <a:gd name="connsiteX9" fmla="*/ 87311 w 112182"/>
              <a:gd name="connsiteY9" fmla="*/ 272881 h 276040"/>
              <a:gd name="connsiteX10" fmla="*/ 101122 w 112182"/>
              <a:gd name="connsiteY10" fmla="*/ 156962 h 276040"/>
              <a:gd name="connsiteX11" fmla="*/ 45305 w 112182"/>
              <a:gd name="connsiteY11" fmla="*/ 55044 h 276040"/>
              <a:gd name="connsiteX12" fmla="*/ 347 w 112182"/>
              <a:gd name="connsiteY12" fmla="*/ 1514 h 276040"/>
              <a:gd name="connsiteX13" fmla="*/ 1300 w 112182"/>
              <a:gd name="connsiteY13" fmla="*/ 275 h 27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2182" h="276040">
                <a:moveTo>
                  <a:pt x="1300" y="275"/>
                </a:moveTo>
                <a:cubicBezTo>
                  <a:pt x="15492" y="16754"/>
                  <a:pt x="30732" y="32470"/>
                  <a:pt x="45400" y="48662"/>
                </a:cubicBezTo>
                <a:cubicBezTo>
                  <a:pt x="38542" y="36661"/>
                  <a:pt x="31780" y="24469"/>
                  <a:pt x="24445" y="12753"/>
                </a:cubicBezTo>
                <a:cubicBezTo>
                  <a:pt x="24445" y="12753"/>
                  <a:pt x="24445" y="12182"/>
                  <a:pt x="24445" y="12753"/>
                </a:cubicBezTo>
                <a:cubicBezTo>
                  <a:pt x="35171" y="26639"/>
                  <a:pt x="44518" y="41536"/>
                  <a:pt x="52354" y="57235"/>
                </a:cubicBezTo>
                <a:cubicBezTo>
                  <a:pt x="63387" y="69480"/>
                  <a:pt x="73570" y="82464"/>
                  <a:pt x="82834" y="96097"/>
                </a:cubicBezTo>
                <a:cubicBezTo>
                  <a:pt x="94152" y="112325"/>
                  <a:pt x="102624" y="130363"/>
                  <a:pt x="107884" y="149437"/>
                </a:cubicBezTo>
                <a:cubicBezTo>
                  <a:pt x="112701" y="168788"/>
                  <a:pt x="113479" y="188923"/>
                  <a:pt x="110170" y="208587"/>
                </a:cubicBezTo>
                <a:cubicBezTo>
                  <a:pt x="105995" y="231108"/>
                  <a:pt x="99778" y="253202"/>
                  <a:pt x="91597" y="274595"/>
                </a:cubicBezTo>
                <a:cubicBezTo>
                  <a:pt x="90549" y="277453"/>
                  <a:pt x="86549" y="275643"/>
                  <a:pt x="87311" y="272881"/>
                </a:cubicBezTo>
                <a:cubicBezTo>
                  <a:pt x="97693" y="235448"/>
                  <a:pt x="109408" y="196014"/>
                  <a:pt x="101122" y="156962"/>
                </a:cubicBezTo>
                <a:cubicBezTo>
                  <a:pt x="92835" y="117909"/>
                  <a:pt x="68737" y="85715"/>
                  <a:pt x="45305" y="55044"/>
                </a:cubicBezTo>
                <a:cubicBezTo>
                  <a:pt x="31450" y="36281"/>
                  <a:pt x="16434" y="18403"/>
                  <a:pt x="347" y="1514"/>
                </a:cubicBezTo>
                <a:cubicBezTo>
                  <a:pt x="-605" y="466"/>
                  <a:pt x="633" y="-487"/>
                  <a:pt x="1300" y="275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8AABFBA6-41D0-1A82-D64D-A65559A113B9}"/>
              </a:ext>
            </a:extLst>
          </p:cNvPr>
          <p:cNvSpPr/>
          <p:nvPr userDrawn="1"/>
        </p:nvSpPr>
        <p:spPr>
          <a:xfrm>
            <a:off x="8112766" y="3675517"/>
            <a:ext cx="131566" cy="244628"/>
          </a:xfrm>
          <a:custGeom>
            <a:avLst/>
            <a:gdLst>
              <a:gd name="connsiteX0" fmla="*/ 26 w 131566"/>
              <a:gd name="connsiteY0" fmla="*/ 170688 h 244628"/>
              <a:gd name="connsiteX1" fmla="*/ 94514 w 131566"/>
              <a:gd name="connsiteY1" fmla="*/ 244602 h 244628"/>
              <a:gd name="connsiteX2" fmla="*/ 110135 w 131566"/>
              <a:gd name="connsiteY2" fmla="*/ 162973 h 244628"/>
              <a:gd name="connsiteX3" fmla="*/ 111564 w 131566"/>
              <a:gd name="connsiteY3" fmla="*/ 156972 h 244628"/>
              <a:gd name="connsiteX4" fmla="*/ 131566 w 131566"/>
              <a:gd name="connsiteY4" fmla="*/ 73247 h 244628"/>
              <a:gd name="connsiteX5" fmla="*/ 19743 w 131566"/>
              <a:gd name="connsiteY5" fmla="*/ 0 h 244628"/>
              <a:gd name="connsiteX6" fmla="*/ 26 w 131566"/>
              <a:gd name="connsiteY6" fmla="*/ 170688 h 24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566" h="244628">
                <a:moveTo>
                  <a:pt x="26" y="170688"/>
                </a:moveTo>
                <a:cubicBezTo>
                  <a:pt x="2217" y="180689"/>
                  <a:pt x="48889" y="246126"/>
                  <a:pt x="94514" y="244602"/>
                </a:cubicBezTo>
                <a:cubicBezTo>
                  <a:pt x="109278" y="244126"/>
                  <a:pt x="110135" y="162973"/>
                  <a:pt x="110135" y="162973"/>
                </a:cubicBezTo>
                <a:lnTo>
                  <a:pt x="111564" y="156972"/>
                </a:lnTo>
                <a:lnTo>
                  <a:pt x="131566" y="73247"/>
                </a:lnTo>
                <a:lnTo>
                  <a:pt x="19743" y="0"/>
                </a:lnTo>
                <a:cubicBezTo>
                  <a:pt x="19743" y="0"/>
                  <a:pt x="-831" y="166402"/>
                  <a:pt x="26" y="17068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0" name="任意多边形: 形状 139">
            <a:extLst>
              <a:ext uri="{FF2B5EF4-FFF2-40B4-BE49-F238E27FC236}">
                <a16:creationId xmlns:a16="http://schemas.microsoft.com/office/drawing/2014/main" id="{9B5CE14A-C7E3-CCAA-3508-23695032EB4A}"/>
              </a:ext>
            </a:extLst>
          </p:cNvPr>
          <p:cNvSpPr/>
          <p:nvPr userDrawn="1"/>
        </p:nvSpPr>
        <p:spPr>
          <a:xfrm>
            <a:off x="8125555" y="3675041"/>
            <a:ext cx="118776" cy="157352"/>
          </a:xfrm>
          <a:custGeom>
            <a:avLst/>
            <a:gdLst>
              <a:gd name="connsiteX0" fmla="*/ 118777 w 118776"/>
              <a:gd name="connsiteY0" fmla="*/ 73628 h 157352"/>
              <a:gd name="connsiteX1" fmla="*/ 98774 w 118776"/>
              <a:gd name="connsiteY1" fmla="*/ 157353 h 157352"/>
              <a:gd name="connsiteX2" fmla="*/ 0 w 118776"/>
              <a:gd name="connsiteY2" fmla="*/ 56864 h 157352"/>
              <a:gd name="connsiteX3" fmla="*/ 6763 w 118776"/>
              <a:gd name="connsiteY3" fmla="*/ 476 h 157352"/>
              <a:gd name="connsiteX4" fmla="*/ 6763 w 118776"/>
              <a:gd name="connsiteY4" fmla="*/ 0 h 157352"/>
              <a:gd name="connsiteX5" fmla="*/ 20955 w 118776"/>
              <a:gd name="connsiteY5" fmla="*/ 8572 h 15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776" h="157352">
                <a:moveTo>
                  <a:pt x="118777" y="73628"/>
                </a:moveTo>
                <a:lnTo>
                  <a:pt x="98774" y="157353"/>
                </a:lnTo>
                <a:cubicBezTo>
                  <a:pt x="53080" y="139393"/>
                  <a:pt x="17171" y="102861"/>
                  <a:pt x="0" y="56864"/>
                </a:cubicBezTo>
                <a:cubicBezTo>
                  <a:pt x="3429" y="28289"/>
                  <a:pt x="6382" y="4001"/>
                  <a:pt x="6763" y="476"/>
                </a:cubicBezTo>
                <a:cubicBezTo>
                  <a:pt x="6785" y="318"/>
                  <a:pt x="6785" y="158"/>
                  <a:pt x="6763" y="0"/>
                </a:cubicBezTo>
                <a:lnTo>
                  <a:pt x="20955" y="8572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1" name="任意多边形: 形状 140">
            <a:extLst>
              <a:ext uri="{FF2B5EF4-FFF2-40B4-BE49-F238E27FC236}">
                <a16:creationId xmlns:a16="http://schemas.microsoft.com/office/drawing/2014/main" id="{39C1F9C9-8A4C-EA7D-BBED-10CF4E75F53D}"/>
              </a:ext>
            </a:extLst>
          </p:cNvPr>
          <p:cNvSpPr/>
          <p:nvPr userDrawn="1"/>
        </p:nvSpPr>
        <p:spPr>
          <a:xfrm>
            <a:off x="8105375" y="3449860"/>
            <a:ext cx="270437" cy="356515"/>
          </a:xfrm>
          <a:custGeom>
            <a:avLst/>
            <a:gdLst>
              <a:gd name="connsiteX0" fmla="*/ 269641 w 270437"/>
              <a:gd name="connsiteY0" fmla="*/ 196320 h 356515"/>
              <a:gd name="connsiteX1" fmla="*/ 136291 w 270437"/>
              <a:gd name="connsiteY1" fmla="*/ 356340 h 356515"/>
              <a:gd name="connsiteX2" fmla="*/ 369 w 270437"/>
              <a:gd name="connsiteY2" fmla="*/ 193367 h 356515"/>
              <a:gd name="connsiteX3" fmla="*/ 135052 w 270437"/>
              <a:gd name="connsiteY3" fmla="*/ 10 h 356515"/>
              <a:gd name="connsiteX4" fmla="*/ 269641 w 270437"/>
              <a:gd name="connsiteY4" fmla="*/ 196320 h 35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437" h="356515">
                <a:moveTo>
                  <a:pt x="269641" y="196320"/>
                </a:moveTo>
                <a:cubicBezTo>
                  <a:pt x="260116" y="347101"/>
                  <a:pt x="168866" y="358245"/>
                  <a:pt x="136291" y="356340"/>
                </a:cubicBezTo>
                <a:cubicBezTo>
                  <a:pt x="106858" y="354530"/>
                  <a:pt x="6560" y="344339"/>
                  <a:pt x="369" y="193367"/>
                </a:cubicBezTo>
                <a:cubicBezTo>
                  <a:pt x="-5822" y="42396"/>
                  <a:pt x="67044" y="-752"/>
                  <a:pt x="135052" y="10"/>
                </a:cubicBezTo>
                <a:cubicBezTo>
                  <a:pt x="203061" y="772"/>
                  <a:pt x="279070" y="45254"/>
                  <a:pt x="269641" y="19632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2" name="任意多边形: 形状 141">
            <a:extLst>
              <a:ext uri="{FF2B5EF4-FFF2-40B4-BE49-F238E27FC236}">
                <a16:creationId xmlns:a16="http://schemas.microsoft.com/office/drawing/2014/main" id="{BE017D61-5843-9EB0-2757-E841A8254931}"/>
              </a:ext>
            </a:extLst>
          </p:cNvPr>
          <p:cNvSpPr/>
          <p:nvPr userDrawn="1"/>
        </p:nvSpPr>
        <p:spPr>
          <a:xfrm>
            <a:off x="8332903" y="3613268"/>
            <a:ext cx="26998" cy="18239"/>
          </a:xfrm>
          <a:custGeom>
            <a:avLst/>
            <a:gdLst>
              <a:gd name="connsiteX0" fmla="*/ 19729 w 26998"/>
              <a:gd name="connsiteY0" fmla="*/ 18054 h 18239"/>
              <a:gd name="connsiteX1" fmla="*/ 10204 w 26998"/>
              <a:gd name="connsiteY1" fmla="*/ 14529 h 18239"/>
              <a:gd name="connsiteX2" fmla="*/ 679 w 26998"/>
              <a:gd name="connsiteY2" fmla="*/ 9100 h 18239"/>
              <a:gd name="connsiteX3" fmla="*/ 1631 w 26998"/>
              <a:gd name="connsiteY3" fmla="*/ 2528 h 18239"/>
              <a:gd name="connsiteX4" fmla="*/ 15062 w 26998"/>
              <a:gd name="connsiteY4" fmla="*/ 1194 h 18239"/>
              <a:gd name="connsiteX5" fmla="*/ 26301 w 26998"/>
              <a:gd name="connsiteY5" fmla="*/ 9672 h 18239"/>
              <a:gd name="connsiteX6" fmla="*/ 23945 w 26998"/>
              <a:gd name="connsiteY6" fmla="*/ 17543 h 18239"/>
              <a:gd name="connsiteX7" fmla="*/ 19729 w 26998"/>
              <a:gd name="connsiteY7" fmla="*/ 18054 h 18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98" h="18239">
                <a:moveTo>
                  <a:pt x="19729" y="18054"/>
                </a:moveTo>
                <a:cubicBezTo>
                  <a:pt x="16300" y="17101"/>
                  <a:pt x="13252" y="15768"/>
                  <a:pt x="10204" y="14529"/>
                </a:cubicBezTo>
                <a:cubicBezTo>
                  <a:pt x="6513" y="13832"/>
                  <a:pt x="3160" y="11921"/>
                  <a:pt x="679" y="9100"/>
                </a:cubicBezTo>
                <a:cubicBezTo>
                  <a:pt x="-503" y="6942"/>
                  <a:pt x="-114" y="4262"/>
                  <a:pt x="1631" y="2528"/>
                </a:cubicBezTo>
                <a:cubicBezTo>
                  <a:pt x="5551" y="-278"/>
                  <a:pt x="10667" y="-786"/>
                  <a:pt x="15062" y="1194"/>
                </a:cubicBezTo>
                <a:cubicBezTo>
                  <a:pt x="19724" y="2541"/>
                  <a:pt x="23725" y="5559"/>
                  <a:pt x="26301" y="9672"/>
                </a:cubicBezTo>
                <a:cubicBezTo>
                  <a:pt x="27824" y="12496"/>
                  <a:pt x="26769" y="16020"/>
                  <a:pt x="23945" y="17543"/>
                </a:cubicBezTo>
                <a:cubicBezTo>
                  <a:pt x="22654" y="18239"/>
                  <a:pt x="21148" y="18422"/>
                  <a:pt x="19729" y="1805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3" name="任意多边形: 形状 142">
            <a:extLst>
              <a:ext uri="{FF2B5EF4-FFF2-40B4-BE49-F238E27FC236}">
                <a16:creationId xmlns:a16="http://schemas.microsoft.com/office/drawing/2014/main" id="{F631DAC9-3A5A-5062-8FB2-8BFF7C359EEC}"/>
              </a:ext>
            </a:extLst>
          </p:cNvPr>
          <p:cNvSpPr/>
          <p:nvPr userDrawn="1"/>
        </p:nvSpPr>
        <p:spPr>
          <a:xfrm>
            <a:off x="8248342" y="3603328"/>
            <a:ext cx="27982" cy="15135"/>
          </a:xfrm>
          <a:custGeom>
            <a:avLst/>
            <a:gdLst>
              <a:gd name="connsiteX0" fmla="*/ 5516 w 27982"/>
              <a:gd name="connsiteY0" fmla="*/ 15135 h 15135"/>
              <a:gd name="connsiteX1" fmla="*/ 15898 w 27982"/>
              <a:gd name="connsiteY1" fmla="*/ 14373 h 15135"/>
              <a:gd name="connsiteX2" fmla="*/ 26375 w 27982"/>
              <a:gd name="connsiteY2" fmla="*/ 11516 h 15135"/>
              <a:gd name="connsiteX3" fmla="*/ 27232 w 27982"/>
              <a:gd name="connsiteY3" fmla="*/ 5039 h 15135"/>
              <a:gd name="connsiteX4" fmla="*/ 14659 w 27982"/>
              <a:gd name="connsiteY4" fmla="*/ 181 h 15135"/>
              <a:gd name="connsiteX5" fmla="*/ 1515 w 27982"/>
              <a:gd name="connsiteY5" fmla="*/ 5420 h 15135"/>
              <a:gd name="connsiteX6" fmla="*/ 1898 w 27982"/>
              <a:gd name="connsiteY6" fmla="*/ 13628 h 15135"/>
              <a:gd name="connsiteX7" fmla="*/ 5515 w 27982"/>
              <a:gd name="connsiteY7" fmla="*/ 15135 h 1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982" h="15135">
                <a:moveTo>
                  <a:pt x="5516" y="15135"/>
                </a:moveTo>
                <a:cubicBezTo>
                  <a:pt x="8988" y="15074"/>
                  <a:pt x="12454" y="14820"/>
                  <a:pt x="15898" y="14373"/>
                </a:cubicBezTo>
                <a:cubicBezTo>
                  <a:pt x="19611" y="14610"/>
                  <a:pt x="23297" y="13604"/>
                  <a:pt x="26375" y="11516"/>
                </a:cubicBezTo>
                <a:cubicBezTo>
                  <a:pt x="28137" y="9821"/>
                  <a:pt x="28493" y="7133"/>
                  <a:pt x="27232" y="5039"/>
                </a:cubicBezTo>
                <a:cubicBezTo>
                  <a:pt x="24241" y="1248"/>
                  <a:pt x="19423" y="-614"/>
                  <a:pt x="14659" y="181"/>
                </a:cubicBezTo>
                <a:cubicBezTo>
                  <a:pt x="9789" y="285"/>
                  <a:pt x="5121" y="2145"/>
                  <a:pt x="1515" y="5420"/>
                </a:cubicBezTo>
                <a:cubicBezTo>
                  <a:pt x="-646" y="7792"/>
                  <a:pt x="-475" y="11467"/>
                  <a:pt x="1898" y="13628"/>
                </a:cubicBezTo>
                <a:cubicBezTo>
                  <a:pt x="2893" y="14534"/>
                  <a:pt x="4171" y="15067"/>
                  <a:pt x="5515" y="15135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4" name="任意多边形: 形状 143">
            <a:extLst>
              <a:ext uri="{FF2B5EF4-FFF2-40B4-BE49-F238E27FC236}">
                <a16:creationId xmlns:a16="http://schemas.microsoft.com/office/drawing/2014/main" id="{256E4AB1-6338-9C81-20E8-A8D95233E741}"/>
              </a:ext>
            </a:extLst>
          </p:cNvPr>
          <p:cNvSpPr/>
          <p:nvPr userDrawn="1"/>
        </p:nvSpPr>
        <p:spPr>
          <a:xfrm>
            <a:off x="8258144" y="3643704"/>
            <a:ext cx="14129" cy="25717"/>
          </a:xfrm>
          <a:custGeom>
            <a:avLst/>
            <a:gdLst>
              <a:gd name="connsiteX0" fmla="*/ 14002 w 14129"/>
              <a:gd name="connsiteY0" fmla="*/ 0 h 25717"/>
              <a:gd name="connsiteX1" fmla="*/ 13049 w 14129"/>
              <a:gd name="connsiteY1" fmla="*/ 857 h 25717"/>
              <a:gd name="connsiteX2" fmla="*/ 0 w 14129"/>
              <a:gd name="connsiteY2" fmla="*/ 25146 h 25717"/>
              <a:gd name="connsiteX3" fmla="*/ 0 w 14129"/>
              <a:gd name="connsiteY3" fmla="*/ 25718 h 25717"/>
              <a:gd name="connsiteX4" fmla="*/ 14002 w 14129"/>
              <a:gd name="connsiteY4" fmla="*/ 0 h 2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29" h="25717">
                <a:moveTo>
                  <a:pt x="14002" y="0"/>
                </a:moveTo>
                <a:cubicBezTo>
                  <a:pt x="14002" y="0"/>
                  <a:pt x="13144" y="0"/>
                  <a:pt x="13049" y="857"/>
                </a:cubicBezTo>
                <a:cubicBezTo>
                  <a:pt x="12287" y="11144"/>
                  <a:pt x="9620" y="22765"/>
                  <a:pt x="0" y="25146"/>
                </a:cubicBezTo>
                <a:cubicBezTo>
                  <a:pt x="0" y="25146"/>
                  <a:pt x="0" y="25718"/>
                  <a:pt x="0" y="25718"/>
                </a:cubicBezTo>
                <a:cubicBezTo>
                  <a:pt x="11525" y="25337"/>
                  <a:pt x="14859" y="9906"/>
                  <a:pt x="14002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id="{38618AC7-4C4A-0FA8-A259-ACD39E4A0263}"/>
              </a:ext>
            </a:extLst>
          </p:cNvPr>
          <p:cNvSpPr/>
          <p:nvPr userDrawn="1"/>
        </p:nvSpPr>
        <p:spPr>
          <a:xfrm>
            <a:off x="8248951" y="3631883"/>
            <a:ext cx="23338" cy="32951"/>
          </a:xfrm>
          <a:custGeom>
            <a:avLst/>
            <a:gdLst>
              <a:gd name="connsiteX0" fmla="*/ 15194 w 23338"/>
              <a:gd name="connsiteY0" fmla="*/ 200 h 32951"/>
              <a:gd name="connsiteX1" fmla="*/ 9098 w 23338"/>
              <a:gd name="connsiteY1" fmla="*/ 32776 h 32951"/>
              <a:gd name="connsiteX2" fmla="*/ 15194 w 23338"/>
              <a:gd name="connsiteY2" fmla="*/ 200 h 3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8" h="32951">
                <a:moveTo>
                  <a:pt x="15194" y="200"/>
                </a:moveTo>
                <a:cubicBezTo>
                  <a:pt x="-1094" y="-2848"/>
                  <a:pt x="-6047" y="29918"/>
                  <a:pt x="9098" y="32776"/>
                </a:cubicBezTo>
                <a:cubicBezTo>
                  <a:pt x="24242" y="35633"/>
                  <a:pt x="28909" y="2772"/>
                  <a:pt x="15194" y="20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6" name="任意多边形: 形状 145">
            <a:extLst>
              <a:ext uri="{FF2B5EF4-FFF2-40B4-BE49-F238E27FC236}">
                <a16:creationId xmlns:a16="http://schemas.microsoft.com/office/drawing/2014/main" id="{B2CF874B-72C4-6D21-425A-FE5549FBB401}"/>
              </a:ext>
            </a:extLst>
          </p:cNvPr>
          <p:cNvSpPr/>
          <p:nvPr userDrawn="1"/>
        </p:nvSpPr>
        <p:spPr>
          <a:xfrm>
            <a:off x="8237736" y="3629131"/>
            <a:ext cx="21361" cy="15456"/>
          </a:xfrm>
          <a:custGeom>
            <a:avLst/>
            <a:gdLst>
              <a:gd name="connsiteX0" fmla="*/ 19645 w 21361"/>
              <a:gd name="connsiteY0" fmla="*/ 3715 h 15456"/>
              <a:gd name="connsiteX1" fmla="*/ 9644 w 21361"/>
              <a:gd name="connsiteY1" fmla="*/ 7811 h 15456"/>
              <a:gd name="connsiteX2" fmla="*/ 976 w 21361"/>
              <a:gd name="connsiteY2" fmla="*/ 0 h 15456"/>
              <a:gd name="connsiteX3" fmla="*/ 310 w 21361"/>
              <a:gd name="connsiteY3" fmla="*/ 0 h 15456"/>
              <a:gd name="connsiteX4" fmla="*/ 7358 w 21361"/>
              <a:gd name="connsiteY4" fmla="*/ 15050 h 15456"/>
              <a:gd name="connsiteX5" fmla="*/ 21169 w 21361"/>
              <a:gd name="connsiteY5" fmla="*/ 5525 h 15456"/>
              <a:gd name="connsiteX6" fmla="*/ 19645 w 21361"/>
              <a:gd name="connsiteY6" fmla="*/ 3715 h 15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61" h="15456">
                <a:moveTo>
                  <a:pt x="19645" y="3715"/>
                </a:moveTo>
                <a:cubicBezTo>
                  <a:pt x="16502" y="5144"/>
                  <a:pt x="13168" y="8001"/>
                  <a:pt x="9644" y="7811"/>
                </a:cubicBezTo>
                <a:cubicBezTo>
                  <a:pt x="6120" y="7620"/>
                  <a:pt x="3072" y="3715"/>
                  <a:pt x="976" y="0"/>
                </a:cubicBezTo>
                <a:cubicBezTo>
                  <a:pt x="976" y="0"/>
                  <a:pt x="405" y="0"/>
                  <a:pt x="310" y="0"/>
                </a:cubicBezTo>
                <a:cubicBezTo>
                  <a:pt x="-643" y="6287"/>
                  <a:pt x="310" y="13145"/>
                  <a:pt x="7358" y="15050"/>
                </a:cubicBezTo>
                <a:cubicBezTo>
                  <a:pt x="14406" y="16954"/>
                  <a:pt x="18693" y="11906"/>
                  <a:pt x="21169" y="5525"/>
                </a:cubicBezTo>
                <a:cubicBezTo>
                  <a:pt x="21741" y="5048"/>
                  <a:pt x="20979" y="3143"/>
                  <a:pt x="19645" y="3715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7" name="任意多边形: 形状 146">
            <a:extLst>
              <a:ext uri="{FF2B5EF4-FFF2-40B4-BE49-F238E27FC236}">
                <a16:creationId xmlns:a16="http://schemas.microsoft.com/office/drawing/2014/main" id="{A2B17792-EE52-6EF6-C139-DB52FC4D27B2}"/>
              </a:ext>
            </a:extLst>
          </p:cNvPr>
          <p:cNvSpPr/>
          <p:nvPr userDrawn="1"/>
        </p:nvSpPr>
        <p:spPr>
          <a:xfrm>
            <a:off x="8326064" y="3649609"/>
            <a:ext cx="9137" cy="28393"/>
          </a:xfrm>
          <a:custGeom>
            <a:avLst/>
            <a:gdLst>
              <a:gd name="connsiteX0" fmla="*/ 2279 w 9137"/>
              <a:gd name="connsiteY0" fmla="*/ 0 h 28393"/>
              <a:gd name="connsiteX1" fmla="*/ 2851 w 9137"/>
              <a:gd name="connsiteY1" fmla="*/ 1048 h 28393"/>
              <a:gd name="connsiteX2" fmla="*/ 9137 w 9137"/>
              <a:gd name="connsiteY2" fmla="*/ 27813 h 28393"/>
              <a:gd name="connsiteX3" fmla="*/ 9137 w 9137"/>
              <a:gd name="connsiteY3" fmla="*/ 28385 h 28393"/>
              <a:gd name="connsiteX4" fmla="*/ 2279 w 9137"/>
              <a:gd name="connsiteY4" fmla="*/ 0 h 2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7" h="28393">
                <a:moveTo>
                  <a:pt x="2279" y="0"/>
                </a:moveTo>
                <a:cubicBezTo>
                  <a:pt x="2279" y="0"/>
                  <a:pt x="2946" y="572"/>
                  <a:pt x="2851" y="1048"/>
                </a:cubicBezTo>
                <a:cubicBezTo>
                  <a:pt x="946" y="11144"/>
                  <a:pt x="469" y="23051"/>
                  <a:pt x="9137" y="27813"/>
                </a:cubicBezTo>
                <a:cubicBezTo>
                  <a:pt x="9137" y="27813"/>
                  <a:pt x="9137" y="28480"/>
                  <a:pt x="9137" y="28385"/>
                </a:cubicBezTo>
                <a:cubicBezTo>
                  <a:pt x="-2007" y="25146"/>
                  <a:pt x="-1150" y="9239"/>
                  <a:pt x="2279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8" name="任意多边形: 形状 147">
            <a:extLst>
              <a:ext uri="{FF2B5EF4-FFF2-40B4-BE49-F238E27FC236}">
                <a16:creationId xmlns:a16="http://schemas.microsoft.com/office/drawing/2014/main" id="{86F5AFF3-B01F-A39F-51B2-B2722C5A0695}"/>
              </a:ext>
            </a:extLst>
          </p:cNvPr>
          <p:cNvSpPr/>
          <p:nvPr userDrawn="1"/>
        </p:nvSpPr>
        <p:spPr>
          <a:xfrm>
            <a:off x="8326693" y="3640436"/>
            <a:ext cx="23084" cy="33114"/>
          </a:xfrm>
          <a:custGeom>
            <a:avLst/>
            <a:gdLst>
              <a:gd name="connsiteX0" fmla="*/ 12318 w 23084"/>
              <a:gd name="connsiteY0" fmla="*/ 29 h 33114"/>
              <a:gd name="connsiteX1" fmla="*/ 9746 w 23084"/>
              <a:gd name="connsiteY1" fmla="*/ 33081 h 33114"/>
              <a:gd name="connsiteX2" fmla="*/ 12318 w 23084"/>
              <a:gd name="connsiteY2" fmla="*/ 29 h 3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84" h="33114">
                <a:moveTo>
                  <a:pt x="12318" y="29"/>
                </a:moveTo>
                <a:cubicBezTo>
                  <a:pt x="28891" y="1363"/>
                  <a:pt x="24986" y="34319"/>
                  <a:pt x="9746" y="33081"/>
                </a:cubicBezTo>
                <a:cubicBezTo>
                  <a:pt x="-5494" y="31843"/>
                  <a:pt x="-1493" y="-1114"/>
                  <a:pt x="12318" y="29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9" name="任意多边形: 形状 148">
            <a:extLst>
              <a:ext uri="{FF2B5EF4-FFF2-40B4-BE49-F238E27FC236}">
                <a16:creationId xmlns:a16="http://schemas.microsoft.com/office/drawing/2014/main" id="{CAABCD51-BEBF-FB88-C097-78AB9F945DE2}"/>
              </a:ext>
            </a:extLst>
          </p:cNvPr>
          <p:cNvSpPr/>
          <p:nvPr userDrawn="1"/>
        </p:nvSpPr>
        <p:spPr>
          <a:xfrm>
            <a:off x="8344096" y="3643184"/>
            <a:ext cx="19298" cy="13786"/>
          </a:xfrm>
          <a:custGeom>
            <a:avLst/>
            <a:gdLst>
              <a:gd name="connsiteX0" fmla="*/ 1582 w 19298"/>
              <a:gd name="connsiteY0" fmla="*/ 234 h 13786"/>
              <a:gd name="connsiteX1" fmla="*/ 9298 w 19298"/>
              <a:gd name="connsiteY1" fmla="*/ 6330 h 13786"/>
              <a:gd name="connsiteX2" fmla="*/ 18823 w 19298"/>
              <a:gd name="connsiteY2" fmla="*/ 615 h 13786"/>
              <a:gd name="connsiteX3" fmla="*/ 19299 w 19298"/>
              <a:gd name="connsiteY3" fmla="*/ 615 h 13786"/>
              <a:gd name="connsiteX4" fmla="*/ 9774 w 19298"/>
              <a:gd name="connsiteY4" fmla="*/ 13760 h 13786"/>
              <a:gd name="connsiteX5" fmla="*/ 249 w 19298"/>
              <a:gd name="connsiteY5" fmla="*/ 1854 h 13786"/>
              <a:gd name="connsiteX6" fmla="*/ 1582 w 19298"/>
              <a:gd name="connsiteY6" fmla="*/ 234 h 1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98" h="13786">
                <a:moveTo>
                  <a:pt x="1582" y="234"/>
                </a:moveTo>
                <a:cubicBezTo>
                  <a:pt x="3964" y="2330"/>
                  <a:pt x="6154" y="5759"/>
                  <a:pt x="9298" y="6330"/>
                </a:cubicBezTo>
                <a:cubicBezTo>
                  <a:pt x="12441" y="6902"/>
                  <a:pt x="15965" y="3758"/>
                  <a:pt x="18823" y="615"/>
                </a:cubicBezTo>
                <a:cubicBezTo>
                  <a:pt x="18823" y="615"/>
                  <a:pt x="19299" y="615"/>
                  <a:pt x="19299" y="615"/>
                </a:cubicBezTo>
                <a:cubicBezTo>
                  <a:pt x="18727" y="6997"/>
                  <a:pt x="15870" y="13283"/>
                  <a:pt x="9774" y="13760"/>
                </a:cubicBezTo>
                <a:cubicBezTo>
                  <a:pt x="3678" y="14236"/>
                  <a:pt x="725" y="8331"/>
                  <a:pt x="249" y="1854"/>
                </a:cubicBezTo>
                <a:cubicBezTo>
                  <a:pt x="-513" y="1092"/>
                  <a:pt x="630" y="-623"/>
                  <a:pt x="1582" y="23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0" name="任意多边形: 形状 149">
            <a:extLst>
              <a:ext uri="{FF2B5EF4-FFF2-40B4-BE49-F238E27FC236}">
                <a16:creationId xmlns:a16="http://schemas.microsoft.com/office/drawing/2014/main" id="{B0DC5B2F-0BED-0A5A-C2E7-4335EF0AAC45}"/>
              </a:ext>
            </a:extLst>
          </p:cNvPr>
          <p:cNvSpPr/>
          <p:nvPr userDrawn="1"/>
        </p:nvSpPr>
        <p:spPr>
          <a:xfrm>
            <a:off x="8256450" y="3731451"/>
            <a:ext cx="20425" cy="12325"/>
          </a:xfrm>
          <a:custGeom>
            <a:avLst/>
            <a:gdLst>
              <a:gd name="connsiteX0" fmla="*/ 1503 w 20425"/>
              <a:gd name="connsiteY0" fmla="*/ 455 h 12325"/>
              <a:gd name="connsiteX1" fmla="*/ 8837 w 20425"/>
              <a:gd name="connsiteY1" fmla="*/ 7980 h 12325"/>
              <a:gd name="connsiteX2" fmla="*/ 20172 w 20425"/>
              <a:gd name="connsiteY2" fmla="*/ 7980 h 12325"/>
              <a:gd name="connsiteX3" fmla="*/ 20172 w 20425"/>
              <a:gd name="connsiteY3" fmla="*/ 8551 h 12325"/>
              <a:gd name="connsiteX4" fmla="*/ 6265 w 20425"/>
              <a:gd name="connsiteY4" fmla="*/ 11599 h 12325"/>
              <a:gd name="connsiteX5" fmla="*/ 74 w 20425"/>
              <a:gd name="connsiteY5" fmla="*/ 1122 h 12325"/>
              <a:gd name="connsiteX6" fmla="*/ 455 w 20425"/>
              <a:gd name="connsiteY6" fmla="*/ 74 h 12325"/>
              <a:gd name="connsiteX7" fmla="*/ 1503 w 20425"/>
              <a:gd name="connsiteY7" fmla="*/ 455 h 12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25" h="12325">
                <a:moveTo>
                  <a:pt x="1503" y="455"/>
                </a:moveTo>
                <a:cubicBezTo>
                  <a:pt x="3408" y="3312"/>
                  <a:pt x="5218" y="7027"/>
                  <a:pt x="8837" y="7980"/>
                </a:cubicBezTo>
                <a:cubicBezTo>
                  <a:pt x="12567" y="8832"/>
                  <a:pt x="16442" y="8832"/>
                  <a:pt x="20172" y="7980"/>
                </a:cubicBezTo>
                <a:cubicBezTo>
                  <a:pt x="20172" y="7980"/>
                  <a:pt x="20743" y="7980"/>
                  <a:pt x="20172" y="8551"/>
                </a:cubicBezTo>
                <a:cubicBezTo>
                  <a:pt x="16457" y="12062"/>
                  <a:pt x="11108" y="13235"/>
                  <a:pt x="6265" y="11599"/>
                </a:cubicBezTo>
                <a:cubicBezTo>
                  <a:pt x="2291" y="9660"/>
                  <a:pt x="-145" y="5539"/>
                  <a:pt x="74" y="1122"/>
                </a:cubicBezTo>
                <a:cubicBezTo>
                  <a:pt x="-110" y="727"/>
                  <a:pt x="61" y="258"/>
                  <a:pt x="455" y="74"/>
                </a:cubicBezTo>
                <a:cubicBezTo>
                  <a:pt x="850" y="-110"/>
                  <a:pt x="1319" y="60"/>
                  <a:pt x="1503" y="455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1" name="任意多边形: 形状 150">
            <a:extLst>
              <a:ext uri="{FF2B5EF4-FFF2-40B4-BE49-F238E27FC236}">
                <a16:creationId xmlns:a16="http://schemas.microsoft.com/office/drawing/2014/main" id="{A8596892-D78A-C0D9-9054-F3B328091D08}"/>
              </a:ext>
            </a:extLst>
          </p:cNvPr>
          <p:cNvSpPr/>
          <p:nvPr userDrawn="1"/>
        </p:nvSpPr>
        <p:spPr>
          <a:xfrm>
            <a:off x="8268875" y="3601344"/>
            <a:ext cx="53836" cy="122932"/>
          </a:xfrm>
          <a:custGeom>
            <a:avLst/>
            <a:gdLst>
              <a:gd name="connsiteX0" fmla="*/ 36703 w 53836"/>
              <a:gd name="connsiteY0" fmla="*/ 99605 h 122932"/>
              <a:gd name="connsiteX1" fmla="*/ 35750 w 53836"/>
              <a:gd name="connsiteY1" fmla="*/ 122275 h 122932"/>
              <a:gd name="connsiteX2" fmla="*/ 31369 w 53836"/>
              <a:gd name="connsiteY2" fmla="*/ 122846 h 122932"/>
              <a:gd name="connsiteX3" fmla="*/ 31369 w 53836"/>
              <a:gd name="connsiteY3" fmla="*/ 122846 h 122932"/>
              <a:gd name="connsiteX4" fmla="*/ 32 w 53836"/>
              <a:gd name="connsiteY4" fmla="*/ 105606 h 122932"/>
              <a:gd name="connsiteX5" fmla="*/ 546 w 53836"/>
              <a:gd name="connsiteY5" fmla="*/ 104659 h 122932"/>
              <a:gd name="connsiteX6" fmla="*/ 1175 w 53836"/>
              <a:gd name="connsiteY6" fmla="*/ 104749 h 122932"/>
              <a:gd name="connsiteX7" fmla="*/ 31178 w 53836"/>
              <a:gd name="connsiteY7" fmla="*/ 117893 h 122932"/>
              <a:gd name="connsiteX8" fmla="*/ 31178 w 53836"/>
              <a:gd name="connsiteY8" fmla="*/ 91414 h 122932"/>
              <a:gd name="connsiteX9" fmla="*/ 46990 w 53836"/>
              <a:gd name="connsiteY9" fmla="*/ 97415 h 122932"/>
              <a:gd name="connsiteX10" fmla="*/ 44990 w 53836"/>
              <a:gd name="connsiteY10" fmla="*/ 736 h 122932"/>
              <a:gd name="connsiteX11" fmla="*/ 46302 w 53836"/>
              <a:gd name="connsiteY11" fmla="*/ 48 h 122932"/>
              <a:gd name="connsiteX12" fmla="*/ 46990 w 53836"/>
              <a:gd name="connsiteY12" fmla="*/ 736 h 122932"/>
              <a:gd name="connsiteX13" fmla="*/ 53467 w 53836"/>
              <a:gd name="connsiteY13" fmla="*/ 104749 h 122932"/>
              <a:gd name="connsiteX14" fmla="*/ 36703 w 53836"/>
              <a:gd name="connsiteY14" fmla="*/ 99605 h 12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836" h="122932">
                <a:moveTo>
                  <a:pt x="36703" y="99605"/>
                </a:moveTo>
                <a:cubicBezTo>
                  <a:pt x="36703" y="99605"/>
                  <a:pt x="36703" y="115036"/>
                  <a:pt x="35750" y="122275"/>
                </a:cubicBezTo>
                <a:cubicBezTo>
                  <a:pt x="35750" y="122942"/>
                  <a:pt x="33845" y="123037"/>
                  <a:pt x="31369" y="122846"/>
                </a:cubicBezTo>
                <a:lnTo>
                  <a:pt x="31369" y="122846"/>
                </a:lnTo>
                <a:cubicBezTo>
                  <a:pt x="18521" y="123412"/>
                  <a:pt x="6431" y="116761"/>
                  <a:pt x="32" y="105606"/>
                </a:cubicBezTo>
                <a:cubicBezTo>
                  <a:pt x="-88" y="105203"/>
                  <a:pt x="142" y="104779"/>
                  <a:pt x="546" y="104659"/>
                </a:cubicBezTo>
                <a:cubicBezTo>
                  <a:pt x="758" y="104596"/>
                  <a:pt x="988" y="104629"/>
                  <a:pt x="1175" y="104749"/>
                </a:cubicBezTo>
                <a:cubicBezTo>
                  <a:pt x="9514" y="112225"/>
                  <a:pt x="20029" y="116832"/>
                  <a:pt x="31178" y="117893"/>
                </a:cubicBezTo>
                <a:cubicBezTo>
                  <a:pt x="31940" y="115988"/>
                  <a:pt x="30226" y="91414"/>
                  <a:pt x="31178" y="91414"/>
                </a:cubicBezTo>
                <a:cubicBezTo>
                  <a:pt x="36682" y="92735"/>
                  <a:pt x="41995" y="94752"/>
                  <a:pt x="46990" y="97415"/>
                </a:cubicBezTo>
                <a:cubicBezTo>
                  <a:pt x="47942" y="65125"/>
                  <a:pt x="43656" y="32930"/>
                  <a:pt x="44990" y="736"/>
                </a:cubicBezTo>
                <a:cubicBezTo>
                  <a:pt x="45162" y="183"/>
                  <a:pt x="45750" y="-125"/>
                  <a:pt x="46302" y="48"/>
                </a:cubicBezTo>
                <a:cubicBezTo>
                  <a:pt x="46630" y="150"/>
                  <a:pt x="46887" y="407"/>
                  <a:pt x="46990" y="736"/>
                </a:cubicBezTo>
                <a:cubicBezTo>
                  <a:pt x="52607" y="35105"/>
                  <a:pt x="54777" y="69949"/>
                  <a:pt x="53467" y="104749"/>
                </a:cubicBezTo>
                <a:cubicBezTo>
                  <a:pt x="53467" y="108559"/>
                  <a:pt x="39370" y="101225"/>
                  <a:pt x="36703" y="99605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2" name="任意多边形: 形状 151">
            <a:extLst>
              <a:ext uri="{FF2B5EF4-FFF2-40B4-BE49-F238E27FC236}">
                <a16:creationId xmlns:a16="http://schemas.microsoft.com/office/drawing/2014/main" id="{7CC8B565-3ED7-8059-4AB0-B69D5DA7204F}"/>
              </a:ext>
            </a:extLst>
          </p:cNvPr>
          <p:cNvSpPr/>
          <p:nvPr userDrawn="1"/>
        </p:nvSpPr>
        <p:spPr>
          <a:xfrm>
            <a:off x="8099741" y="3436831"/>
            <a:ext cx="281114" cy="214207"/>
          </a:xfrm>
          <a:custGeom>
            <a:avLst/>
            <a:gdLst>
              <a:gd name="connsiteX0" fmla="*/ 5241 w 281114"/>
              <a:gd name="connsiteY0" fmla="*/ 214208 h 214207"/>
              <a:gd name="connsiteX1" fmla="*/ 50104 w 281114"/>
              <a:gd name="connsiteY1" fmla="*/ 171821 h 214207"/>
              <a:gd name="connsiteX2" fmla="*/ 126304 w 281114"/>
              <a:gd name="connsiteY2" fmla="*/ 133721 h 214207"/>
              <a:gd name="connsiteX3" fmla="*/ 106397 w 281114"/>
              <a:gd name="connsiteY3" fmla="*/ 167344 h 214207"/>
              <a:gd name="connsiteX4" fmla="*/ 248605 w 281114"/>
              <a:gd name="connsiteY4" fmla="*/ 104194 h 214207"/>
              <a:gd name="connsiteX5" fmla="*/ 277180 w 281114"/>
              <a:gd name="connsiteY5" fmla="*/ 172583 h 214207"/>
              <a:gd name="connsiteX6" fmla="*/ 268798 w 281114"/>
              <a:gd name="connsiteY6" fmla="*/ 70094 h 214207"/>
              <a:gd name="connsiteX7" fmla="*/ 191264 w 281114"/>
              <a:gd name="connsiteY7" fmla="*/ 13421 h 214207"/>
              <a:gd name="connsiteX8" fmla="*/ 52961 w 281114"/>
              <a:gd name="connsiteY8" fmla="*/ 25613 h 214207"/>
              <a:gd name="connsiteX9" fmla="*/ 5241 w 281114"/>
              <a:gd name="connsiteY9" fmla="*/ 214208 h 214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1114" h="214207">
                <a:moveTo>
                  <a:pt x="5241" y="214208"/>
                </a:moveTo>
                <a:cubicBezTo>
                  <a:pt x="26607" y="208949"/>
                  <a:pt x="43641" y="192855"/>
                  <a:pt x="50104" y="171821"/>
                </a:cubicBezTo>
                <a:cubicBezTo>
                  <a:pt x="78449" y="166151"/>
                  <a:pt x="104760" y="152995"/>
                  <a:pt x="126304" y="133721"/>
                </a:cubicBezTo>
                <a:cubicBezTo>
                  <a:pt x="124589" y="136579"/>
                  <a:pt x="112778" y="157057"/>
                  <a:pt x="106397" y="167344"/>
                </a:cubicBezTo>
                <a:cubicBezTo>
                  <a:pt x="204123" y="169916"/>
                  <a:pt x="248605" y="104194"/>
                  <a:pt x="248605" y="104194"/>
                </a:cubicBezTo>
                <a:cubicBezTo>
                  <a:pt x="263139" y="124558"/>
                  <a:pt x="272905" y="147932"/>
                  <a:pt x="277180" y="172583"/>
                </a:cubicBezTo>
                <a:cubicBezTo>
                  <a:pt x="277180" y="172583"/>
                  <a:pt x="290229" y="115433"/>
                  <a:pt x="268798" y="70094"/>
                </a:cubicBezTo>
                <a:cubicBezTo>
                  <a:pt x="255065" y="38603"/>
                  <a:pt x="225438" y="16947"/>
                  <a:pt x="191264" y="13421"/>
                </a:cubicBezTo>
                <a:cubicBezTo>
                  <a:pt x="146408" y="-8143"/>
                  <a:pt x="93353" y="-3466"/>
                  <a:pt x="52961" y="25613"/>
                </a:cubicBezTo>
                <a:cubicBezTo>
                  <a:pt x="-23334" y="78762"/>
                  <a:pt x="5241" y="214208"/>
                  <a:pt x="5241" y="214208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3" name="任意多边形: 形状 152">
            <a:extLst>
              <a:ext uri="{FF2B5EF4-FFF2-40B4-BE49-F238E27FC236}">
                <a16:creationId xmlns:a16="http://schemas.microsoft.com/office/drawing/2014/main" id="{128EF709-DC50-4684-E2FD-074FDC2F8BC1}"/>
              </a:ext>
            </a:extLst>
          </p:cNvPr>
          <p:cNvSpPr/>
          <p:nvPr userDrawn="1"/>
        </p:nvSpPr>
        <p:spPr>
          <a:xfrm>
            <a:off x="8228425" y="3525995"/>
            <a:ext cx="125872" cy="85040"/>
          </a:xfrm>
          <a:custGeom>
            <a:avLst/>
            <a:gdLst>
              <a:gd name="connsiteX0" fmla="*/ 52006 w 125872"/>
              <a:gd name="connsiteY0" fmla="*/ 77609 h 85040"/>
              <a:gd name="connsiteX1" fmla="*/ 0 w 125872"/>
              <a:gd name="connsiteY1" fmla="*/ 85038 h 85040"/>
              <a:gd name="connsiteX2" fmla="*/ 0 w 125872"/>
              <a:gd name="connsiteY2" fmla="*/ 85038 h 85040"/>
              <a:gd name="connsiteX3" fmla="*/ 77915 w 125872"/>
              <a:gd name="connsiteY3" fmla="*/ 58177 h 85040"/>
              <a:gd name="connsiteX4" fmla="*/ 104203 w 125872"/>
              <a:gd name="connsiteY4" fmla="*/ 34174 h 85040"/>
              <a:gd name="connsiteX5" fmla="*/ 124396 w 125872"/>
              <a:gd name="connsiteY5" fmla="*/ 1027 h 85040"/>
              <a:gd name="connsiteX6" fmla="*/ 124846 w 125872"/>
              <a:gd name="connsiteY6" fmla="*/ 48 h 85040"/>
              <a:gd name="connsiteX7" fmla="*/ 125825 w 125872"/>
              <a:gd name="connsiteY7" fmla="*/ 497 h 85040"/>
              <a:gd name="connsiteX8" fmla="*/ 125825 w 125872"/>
              <a:gd name="connsiteY8" fmla="*/ 1027 h 85040"/>
              <a:gd name="connsiteX9" fmla="*/ 110395 w 125872"/>
              <a:gd name="connsiteY9" fmla="*/ 36460 h 85040"/>
              <a:gd name="connsiteX10" fmla="*/ 82868 w 125872"/>
              <a:gd name="connsiteY10" fmla="*/ 63130 h 85040"/>
              <a:gd name="connsiteX11" fmla="*/ 52006 w 125872"/>
              <a:gd name="connsiteY11" fmla="*/ 77513 h 8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5872" h="85040">
                <a:moveTo>
                  <a:pt x="52006" y="77609"/>
                </a:moveTo>
                <a:cubicBezTo>
                  <a:pt x="35130" y="82626"/>
                  <a:pt x="17606" y="85129"/>
                  <a:pt x="0" y="85038"/>
                </a:cubicBezTo>
                <a:lnTo>
                  <a:pt x="0" y="85038"/>
                </a:lnTo>
                <a:cubicBezTo>
                  <a:pt x="27961" y="83489"/>
                  <a:pt x="54939" y="74188"/>
                  <a:pt x="77915" y="58177"/>
                </a:cubicBezTo>
                <a:cubicBezTo>
                  <a:pt x="87621" y="51276"/>
                  <a:pt x="96450" y="43215"/>
                  <a:pt x="104203" y="34174"/>
                </a:cubicBezTo>
                <a:cubicBezTo>
                  <a:pt x="113052" y="24564"/>
                  <a:pt x="119915" y="13299"/>
                  <a:pt x="124396" y="1027"/>
                </a:cubicBezTo>
                <a:cubicBezTo>
                  <a:pt x="124250" y="633"/>
                  <a:pt x="124451" y="194"/>
                  <a:pt x="124846" y="48"/>
                </a:cubicBezTo>
                <a:cubicBezTo>
                  <a:pt x="125240" y="-99"/>
                  <a:pt x="125679" y="103"/>
                  <a:pt x="125825" y="497"/>
                </a:cubicBezTo>
                <a:cubicBezTo>
                  <a:pt x="125889" y="668"/>
                  <a:pt x="125889" y="856"/>
                  <a:pt x="125825" y="1027"/>
                </a:cubicBezTo>
                <a:cubicBezTo>
                  <a:pt x="122730" y="13629"/>
                  <a:pt x="117512" y="25611"/>
                  <a:pt x="110395" y="36460"/>
                </a:cubicBezTo>
                <a:cubicBezTo>
                  <a:pt x="102937" y="46967"/>
                  <a:pt x="93605" y="56009"/>
                  <a:pt x="82868" y="63130"/>
                </a:cubicBezTo>
                <a:cubicBezTo>
                  <a:pt x="73317" y="69368"/>
                  <a:pt x="62925" y="74211"/>
                  <a:pt x="52006" y="77513"/>
                </a:cubicBezTo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4" name="任意多边形: 形状 153">
            <a:extLst>
              <a:ext uri="{FF2B5EF4-FFF2-40B4-BE49-F238E27FC236}">
                <a16:creationId xmlns:a16="http://schemas.microsoft.com/office/drawing/2014/main" id="{AF4D5EDC-7FAE-43FA-A4A1-19CBC8ADA0B5}"/>
              </a:ext>
            </a:extLst>
          </p:cNvPr>
          <p:cNvSpPr/>
          <p:nvPr userDrawn="1"/>
        </p:nvSpPr>
        <p:spPr>
          <a:xfrm>
            <a:off x="8068910" y="3611635"/>
            <a:ext cx="62360" cy="97809"/>
          </a:xfrm>
          <a:custGeom>
            <a:avLst/>
            <a:gdLst>
              <a:gd name="connsiteX0" fmla="*/ 60074 w 62360"/>
              <a:gd name="connsiteY0" fmla="*/ 44070 h 97809"/>
              <a:gd name="connsiteX1" fmla="*/ 11592 w 62360"/>
              <a:gd name="connsiteY1" fmla="*/ 922 h 97809"/>
              <a:gd name="connsiteX2" fmla="*/ 26546 w 62360"/>
              <a:gd name="connsiteY2" fmla="*/ 93695 h 97809"/>
              <a:gd name="connsiteX3" fmla="*/ 61731 w 62360"/>
              <a:gd name="connsiteY3" fmla="*/ 86238 h 97809"/>
              <a:gd name="connsiteX4" fmla="*/ 62360 w 62360"/>
              <a:gd name="connsiteY4" fmla="*/ 85218 h 9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60" h="97809">
                <a:moveTo>
                  <a:pt x="60074" y="44070"/>
                </a:moveTo>
                <a:cubicBezTo>
                  <a:pt x="60074" y="44070"/>
                  <a:pt x="34547" y="-7460"/>
                  <a:pt x="11592" y="922"/>
                </a:cubicBezTo>
                <a:cubicBezTo>
                  <a:pt x="-11363" y="9304"/>
                  <a:pt x="3020" y="80646"/>
                  <a:pt x="26546" y="93695"/>
                </a:cubicBezTo>
                <a:cubicBezTo>
                  <a:pt x="38321" y="101352"/>
                  <a:pt x="54074" y="98013"/>
                  <a:pt x="61731" y="86238"/>
                </a:cubicBezTo>
                <a:cubicBezTo>
                  <a:pt x="61949" y="85903"/>
                  <a:pt x="62159" y="85563"/>
                  <a:pt x="62360" y="8521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5" name="任意多边形: 形状 154">
            <a:extLst>
              <a:ext uri="{FF2B5EF4-FFF2-40B4-BE49-F238E27FC236}">
                <a16:creationId xmlns:a16="http://schemas.microsoft.com/office/drawing/2014/main" id="{5E22F34C-17AD-97DE-801C-9C7AAE6C6D4B}"/>
              </a:ext>
            </a:extLst>
          </p:cNvPr>
          <p:cNvSpPr/>
          <p:nvPr userDrawn="1"/>
        </p:nvSpPr>
        <p:spPr>
          <a:xfrm>
            <a:off x="8084915" y="3633227"/>
            <a:ext cx="33282" cy="63691"/>
          </a:xfrm>
          <a:custGeom>
            <a:avLst/>
            <a:gdLst>
              <a:gd name="connsiteX0" fmla="*/ 254 w 33282"/>
              <a:gd name="connsiteY0" fmla="*/ 0 h 63691"/>
              <a:gd name="connsiteX1" fmla="*/ 254 w 33282"/>
              <a:gd name="connsiteY1" fmla="*/ 667 h 63691"/>
              <a:gd name="connsiteX2" fmla="*/ 27305 w 33282"/>
              <a:gd name="connsiteY2" fmla="*/ 45529 h 63691"/>
              <a:gd name="connsiteX3" fmla="*/ 9014 w 33282"/>
              <a:gd name="connsiteY3" fmla="*/ 37598 h 63691"/>
              <a:gd name="connsiteX4" fmla="*/ 7017 w 33282"/>
              <a:gd name="connsiteY4" fmla="*/ 38576 h 63691"/>
              <a:gd name="connsiteX5" fmla="*/ 6721 w 33282"/>
              <a:gd name="connsiteY5" fmla="*/ 39328 h 63691"/>
              <a:gd name="connsiteX6" fmla="*/ 7017 w 33282"/>
              <a:gd name="connsiteY6" fmla="*/ 39624 h 63691"/>
              <a:gd name="connsiteX7" fmla="*/ 23305 w 33282"/>
              <a:gd name="connsiteY7" fmla="*/ 47625 h 63691"/>
              <a:gd name="connsiteX8" fmla="*/ 29401 w 33282"/>
              <a:gd name="connsiteY8" fmla="*/ 62674 h 63691"/>
              <a:gd name="connsiteX9" fmla="*/ 32639 w 33282"/>
              <a:gd name="connsiteY9" fmla="*/ 62008 h 63691"/>
              <a:gd name="connsiteX10" fmla="*/ 32639 w 33282"/>
              <a:gd name="connsiteY10" fmla="*/ 62008 h 63691"/>
              <a:gd name="connsiteX11" fmla="*/ 254 w 33282"/>
              <a:gd name="connsiteY11" fmla="*/ 0 h 63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282" h="63691">
                <a:moveTo>
                  <a:pt x="254" y="0"/>
                </a:moveTo>
                <a:cubicBezTo>
                  <a:pt x="254" y="0"/>
                  <a:pt x="-317" y="476"/>
                  <a:pt x="254" y="667"/>
                </a:cubicBezTo>
                <a:cubicBezTo>
                  <a:pt x="16637" y="10192"/>
                  <a:pt x="23400" y="27813"/>
                  <a:pt x="27305" y="45529"/>
                </a:cubicBezTo>
                <a:cubicBezTo>
                  <a:pt x="24444" y="38289"/>
                  <a:pt x="16255" y="34738"/>
                  <a:pt x="9014" y="37598"/>
                </a:cubicBezTo>
                <a:cubicBezTo>
                  <a:pt x="8324" y="37871"/>
                  <a:pt x="7656" y="38198"/>
                  <a:pt x="7017" y="38576"/>
                </a:cubicBezTo>
                <a:cubicBezTo>
                  <a:pt x="6728" y="38702"/>
                  <a:pt x="6595" y="39039"/>
                  <a:pt x="6721" y="39328"/>
                </a:cubicBezTo>
                <a:cubicBezTo>
                  <a:pt x="6779" y="39461"/>
                  <a:pt x="6885" y="39566"/>
                  <a:pt x="7017" y="39624"/>
                </a:cubicBezTo>
                <a:cubicBezTo>
                  <a:pt x="13602" y="38510"/>
                  <a:pt x="20161" y="41732"/>
                  <a:pt x="23305" y="47625"/>
                </a:cubicBezTo>
                <a:cubicBezTo>
                  <a:pt x="25920" y="52385"/>
                  <a:pt x="27966" y="57436"/>
                  <a:pt x="29401" y="62674"/>
                </a:cubicBezTo>
                <a:cubicBezTo>
                  <a:pt x="29972" y="64294"/>
                  <a:pt x="32925" y="63913"/>
                  <a:pt x="32639" y="62008"/>
                </a:cubicBezTo>
                <a:lnTo>
                  <a:pt x="32639" y="62008"/>
                </a:lnTo>
                <a:cubicBezTo>
                  <a:pt x="36354" y="39433"/>
                  <a:pt x="23781" y="5810"/>
                  <a:pt x="254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6" name="任意多边形: 形状 155">
            <a:extLst>
              <a:ext uri="{FF2B5EF4-FFF2-40B4-BE49-F238E27FC236}">
                <a16:creationId xmlns:a16="http://schemas.microsoft.com/office/drawing/2014/main" id="{BD539249-C36E-6F7E-15C1-F1650F687D2D}"/>
              </a:ext>
            </a:extLst>
          </p:cNvPr>
          <p:cNvSpPr/>
          <p:nvPr userDrawn="1"/>
        </p:nvSpPr>
        <p:spPr>
          <a:xfrm>
            <a:off x="7976374" y="3861416"/>
            <a:ext cx="533698" cy="589145"/>
          </a:xfrm>
          <a:custGeom>
            <a:avLst/>
            <a:gdLst>
              <a:gd name="connsiteX0" fmla="*/ 18689 w 533698"/>
              <a:gd name="connsiteY0" fmla="*/ 108615 h 589145"/>
              <a:gd name="connsiteX1" fmla="*/ 59932 w 533698"/>
              <a:gd name="connsiteY1" fmla="*/ 571911 h 589145"/>
              <a:gd name="connsiteX2" fmla="*/ 529229 w 533698"/>
              <a:gd name="connsiteY2" fmla="*/ 481995 h 589145"/>
              <a:gd name="connsiteX3" fmla="*/ 384925 w 533698"/>
              <a:gd name="connsiteY3" fmla="*/ 245774 h 589145"/>
              <a:gd name="connsiteX4" fmla="*/ 198807 w 533698"/>
              <a:gd name="connsiteY4" fmla="*/ 339691 h 589145"/>
              <a:gd name="connsiteX5" fmla="*/ 136323 w 533698"/>
              <a:gd name="connsiteY5" fmla="*/ 87469 h 589145"/>
              <a:gd name="connsiteX6" fmla="*/ 18689 w 533698"/>
              <a:gd name="connsiteY6" fmla="*/ 108615 h 589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3698" h="589145">
                <a:moveTo>
                  <a:pt x="18689" y="108615"/>
                </a:moveTo>
                <a:cubicBezTo>
                  <a:pt x="-25602" y="360170"/>
                  <a:pt x="17260" y="548574"/>
                  <a:pt x="59932" y="571911"/>
                </a:cubicBezTo>
                <a:cubicBezTo>
                  <a:pt x="174994" y="634775"/>
                  <a:pt x="451219" y="507331"/>
                  <a:pt x="529229" y="481995"/>
                </a:cubicBezTo>
                <a:cubicBezTo>
                  <a:pt x="560662" y="471803"/>
                  <a:pt x="417120" y="230915"/>
                  <a:pt x="384925" y="245774"/>
                </a:cubicBezTo>
                <a:cubicBezTo>
                  <a:pt x="309202" y="280731"/>
                  <a:pt x="203093" y="340167"/>
                  <a:pt x="198807" y="339691"/>
                </a:cubicBezTo>
                <a:cubicBezTo>
                  <a:pt x="190234" y="338834"/>
                  <a:pt x="180328" y="274635"/>
                  <a:pt x="136323" y="87469"/>
                </a:cubicBezTo>
                <a:cubicBezTo>
                  <a:pt x="100795" y="-63597"/>
                  <a:pt x="36882" y="6030"/>
                  <a:pt x="18689" y="10861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7" name="任意多边形: 形状 156">
            <a:extLst>
              <a:ext uri="{FF2B5EF4-FFF2-40B4-BE49-F238E27FC236}">
                <a16:creationId xmlns:a16="http://schemas.microsoft.com/office/drawing/2014/main" id="{B665189F-2F5D-B9D4-1E03-E77DA992EB07}"/>
              </a:ext>
            </a:extLst>
          </p:cNvPr>
          <p:cNvSpPr/>
          <p:nvPr userDrawn="1"/>
        </p:nvSpPr>
        <p:spPr>
          <a:xfrm>
            <a:off x="8349012" y="3956456"/>
            <a:ext cx="408222" cy="396574"/>
          </a:xfrm>
          <a:custGeom>
            <a:avLst/>
            <a:gdLst>
              <a:gd name="connsiteX0" fmla="*/ 407670 w 408222"/>
              <a:gd name="connsiteY0" fmla="*/ 31767 h 396574"/>
              <a:gd name="connsiteX1" fmla="*/ 336042 w 408222"/>
              <a:gd name="connsiteY1" fmla="*/ 76248 h 396574"/>
              <a:gd name="connsiteX2" fmla="*/ 367570 w 408222"/>
              <a:gd name="connsiteY2" fmla="*/ 102252 h 396574"/>
              <a:gd name="connsiteX3" fmla="*/ 349949 w 408222"/>
              <a:gd name="connsiteY3" fmla="*/ 151877 h 396574"/>
              <a:gd name="connsiteX4" fmla="*/ 378524 w 408222"/>
              <a:gd name="connsiteY4" fmla="*/ 184643 h 396574"/>
              <a:gd name="connsiteX5" fmla="*/ 361950 w 408222"/>
              <a:gd name="connsiteY5" fmla="*/ 238840 h 396574"/>
              <a:gd name="connsiteX6" fmla="*/ 369189 w 408222"/>
              <a:gd name="connsiteY6" fmla="*/ 283703 h 396574"/>
              <a:gd name="connsiteX7" fmla="*/ 260699 w 408222"/>
              <a:gd name="connsiteY7" fmla="*/ 357712 h 396574"/>
              <a:gd name="connsiteX8" fmla="*/ 127349 w 408222"/>
              <a:gd name="connsiteY8" fmla="*/ 396574 h 396574"/>
              <a:gd name="connsiteX9" fmla="*/ 0 w 408222"/>
              <a:gd name="connsiteY9" fmla="*/ 163307 h 396574"/>
              <a:gd name="connsiteX10" fmla="*/ 194120 w 408222"/>
              <a:gd name="connsiteY10" fmla="*/ 12812 h 396574"/>
              <a:gd name="connsiteX11" fmla="*/ 407670 w 408222"/>
              <a:gd name="connsiteY11" fmla="*/ 31767 h 39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8222" h="396574">
                <a:moveTo>
                  <a:pt x="407670" y="31767"/>
                </a:moveTo>
                <a:cubicBezTo>
                  <a:pt x="415576" y="63390"/>
                  <a:pt x="336042" y="76248"/>
                  <a:pt x="336042" y="76248"/>
                </a:cubicBezTo>
                <a:cubicBezTo>
                  <a:pt x="349278" y="80946"/>
                  <a:pt x="360439" y="90151"/>
                  <a:pt x="367570" y="102252"/>
                </a:cubicBezTo>
                <a:cubicBezTo>
                  <a:pt x="379095" y="124159"/>
                  <a:pt x="349949" y="151877"/>
                  <a:pt x="349949" y="151877"/>
                </a:cubicBezTo>
                <a:cubicBezTo>
                  <a:pt x="362520" y="159714"/>
                  <a:pt x="372469" y="171122"/>
                  <a:pt x="378524" y="184643"/>
                </a:cubicBezTo>
                <a:cubicBezTo>
                  <a:pt x="387477" y="206646"/>
                  <a:pt x="361950" y="238840"/>
                  <a:pt x="361950" y="238840"/>
                </a:cubicBezTo>
                <a:cubicBezTo>
                  <a:pt x="369669" y="252441"/>
                  <a:pt x="372239" y="268365"/>
                  <a:pt x="369189" y="283703"/>
                </a:cubicBezTo>
                <a:cubicBezTo>
                  <a:pt x="359664" y="324280"/>
                  <a:pt x="297275" y="340186"/>
                  <a:pt x="260699" y="357712"/>
                </a:cubicBezTo>
                <a:cubicBezTo>
                  <a:pt x="221552" y="376762"/>
                  <a:pt x="156782" y="383335"/>
                  <a:pt x="127349" y="396574"/>
                </a:cubicBezTo>
                <a:lnTo>
                  <a:pt x="0" y="163307"/>
                </a:lnTo>
                <a:cubicBezTo>
                  <a:pt x="0" y="163307"/>
                  <a:pt x="123349" y="32624"/>
                  <a:pt x="194120" y="12812"/>
                </a:cubicBezTo>
                <a:cubicBezTo>
                  <a:pt x="232220" y="1668"/>
                  <a:pt x="395669" y="-16525"/>
                  <a:pt x="407670" y="3176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8" name="任意多边形: 形状 157">
            <a:extLst>
              <a:ext uri="{FF2B5EF4-FFF2-40B4-BE49-F238E27FC236}">
                <a16:creationId xmlns:a16="http://schemas.microsoft.com/office/drawing/2014/main" id="{DF1E861E-3B7F-040F-BB6F-261CCE957281}"/>
              </a:ext>
            </a:extLst>
          </p:cNvPr>
          <p:cNvSpPr/>
          <p:nvPr userDrawn="1"/>
        </p:nvSpPr>
        <p:spPr>
          <a:xfrm>
            <a:off x="8551600" y="4031677"/>
            <a:ext cx="133511" cy="17331"/>
          </a:xfrm>
          <a:custGeom>
            <a:avLst/>
            <a:gdLst>
              <a:gd name="connsiteX0" fmla="*/ 132597 w 133511"/>
              <a:gd name="connsiteY0" fmla="*/ 266 h 17331"/>
              <a:gd name="connsiteX1" fmla="*/ 580 w 133511"/>
              <a:gd name="connsiteY1" fmla="*/ 15887 h 17331"/>
              <a:gd name="connsiteX2" fmla="*/ 580 w 133511"/>
              <a:gd name="connsiteY2" fmla="*/ 17315 h 17331"/>
              <a:gd name="connsiteX3" fmla="*/ 132311 w 133511"/>
              <a:gd name="connsiteY3" fmla="*/ 2361 h 17331"/>
              <a:gd name="connsiteX4" fmla="*/ 133502 w 133511"/>
              <a:gd name="connsiteY4" fmla="*/ 1456 h 17331"/>
              <a:gd name="connsiteX5" fmla="*/ 132597 w 133511"/>
              <a:gd name="connsiteY5" fmla="*/ 266 h 1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511" h="17331">
                <a:moveTo>
                  <a:pt x="132597" y="266"/>
                </a:moveTo>
                <a:cubicBezTo>
                  <a:pt x="88305" y="-1640"/>
                  <a:pt x="43633" y="7028"/>
                  <a:pt x="580" y="15887"/>
                </a:cubicBezTo>
                <a:cubicBezTo>
                  <a:pt x="-372" y="15887"/>
                  <a:pt x="9" y="17506"/>
                  <a:pt x="580" y="17315"/>
                </a:cubicBezTo>
                <a:cubicBezTo>
                  <a:pt x="43252" y="7790"/>
                  <a:pt x="89448" y="9981"/>
                  <a:pt x="132311" y="2361"/>
                </a:cubicBezTo>
                <a:cubicBezTo>
                  <a:pt x="132889" y="2440"/>
                  <a:pt x="133423" y="2035"/>
                  <a:pt x="133502" y="1456"/>
                </a:cubicBezTo>
                <a:cubicBezTo>
                  <a:pt x="133580" y="877"/>
                  <a:pt x="133175" y="344"/>
                  <a:pt x="132597" y="266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9" name="任意多边形: 形状 158">
            <a:extLst>
              <a:ext uri="{FF2B5EF4-FFF2-40B4-BE49-F238E27FC236}">
                <a16:creationId xmlns:a16="http://schemas.microsoft.com/office/drawing/2014/main" id="{5B22D820-4087-F75E-0F56-EC5BAB169BAE}"/>
              </a:ext>
            </a:extLst>
          </p:cNvPr>
          <p:cNvSpPr/>
          <p:nvPr userDrawn="1"/>
        </p:nvSpPr>
        <p:spPr>
          <a:xfrm>
            <a:off x="8574499" y="4105381"/>
            <a:ext cx="123620" cy="35273"/>
          </a:xfrm>
          <a:custGeom>
            <a:avLst/>
            <a:gdLst>
              <a:gd name="connsiteX0" fmla="*/ 122461 w 123620"/>
              <a:gd name="connsiteY0" fmla="*/ 0 h 35273"/>
              <a:gd name="connsiteX1" fmla="*/ 92743 w 123620"/>
              <a:gd name="connsiteY1" fmla="*/ 5524 h 35273"/>
              <a:gd name="connsiteX2" fmla="*/ 61787 w 123620"/>
              <a:gd name="connsiteY2" fmla="*/ 14097 h 35273"/>
              <a:gd name="connsiteX3" fmla="*/ 541 w 123620"/>
              <a:gd name="connsiteY3" fmla="*/ 33719 h 35273"/>
              <a:gd name="connsiteX4" fmla="*/ 541 w 123620"/>
              <a:gd name="connsiteY4" fmla="*/ 35243 h 35273"/>
              <a:gd name="connsiteX5" fmla="*/ 62358 w 123620"/>
              <a:gd name="connsiteY5" fmla="*/ 18479 h 35273"/>
              <a:gd name="connsiteX6" fmla="*/ 93600 w 123620"/>
              <a:gd name="connsiteY6" fmla="*/ 11049 h 35273"/>
              <a:gd name="connsiteX7" fmla="*/ 122747 w 123620"/>
              <a:gd name="connsiteY7" fmla="*/ 2858 h 35273"/>
              <a:gd name="connsiteX8" fmla="*/ 123474 w 123620"/>
              <a:gd name="connsiteY8" fmla="*/ 829 h 35273"/>
              <a:gd name="connsiteX9" fmla="*/ 122461 w 123620"/>
              <a:gd name="connsiteY9" fmla="*/ 0 h 3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620" h="35273">
                <a:moveTo>
                  <a:pt x="122461" y="0"/>
                </a:moveTo>
                <a:cubicBezTo>
                  <a:pt x="112360" y="565"/>
                  <a:pt x="102373" y="2422"/>
                  <a:pt x="92743" y="5524"/>
                </a:cubicBezTo>
                <a:cubicBezTo>
                  <a:pt x="82456" y="8192"/>
                  <a:pt x="72074" y="11049"/>
                  <a:pt x="61787" y="14097"/>
                </a:cubicBezTo>
                <a:cubicBezTo>
                  <a:pt x="41213" y="20193"/>
                  <a:pt x="20829" y="26670"/>
                  <a:pt x="541" y="33719"/>
                </a:cubicBezTo>
                <a:cubicBezTo>
                  <a:pt x="-316" y="33719"/>
                  <a:pt x="-30" y="35528"/>
                  <a:pt x="541" y="35243"/>
                </a:cubicBezTo>
                <a:cubicBezTo>
                  <a:pt x="21052" y="29210"/>
                  <a:pt x="41657" y="23622"/>
                  <a:pt x="62358" y="18479"/>
                </a:cubicBezTo>
                <a:cubicBezTo>
                  <a:pt x="72740" y="15907"/>
                  <a:pt x="83218" y="13430"/>
                  <a:pt x="93600" y="11049"/>
                </a:cubicBezTo>
                <a:cubicBezTo>
                  <a:pt x="103584" y="9384"/>
                  <a:pt x="113357" y="6638"/>
                  <a:pt x="122747" y="2858"/>
                </a:cubicBezTo>
                <a:cubicBezTo>
                  <a:pt x="123508" y="2498"/>
                  <a:pt x="123833" y="1590"/>
                  <a:pt x="123474" y="829"/>
                </a:cubicBezTo>
                <a:cubicBezTo>
                  <a:pt x="123278" y="414"/>
                  <a:pt x="122906" y="110"/>
                  <a:pt x="122461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0" name="任意多边形: 形状 159">
            <a:extLst>
              <a:ext uri="{FF2B5EF4-FFF2-40B4-BE49-F238E27FC236}">
                <a16:creationId xmlns:a16="http://schemas.microsoft.com/office/drawing/2014/main" id="{B27B20D2-C61E-C916-591D-E869BDAE0CB0}"/>
              </a:ext>
            </a:extLst>
          </p:cNvPr>
          <p:cNvSpPr/>
          <p:nvPr userDrawn="1"/>
        </p:nvSpPr>
        <p:spPr>
          <a:xfrm>
            <a:off x="8599074" y="4195582"/>
            <a:ext cx="111625" cy="32987"/>
          </a:xfrm>
          <a:custGeom>
            <a:avLst/>
            <a:gdLst>
              <a:gd name="connsiteX0" fmla="*/ 111317 w 111625"/>
              <a:gd name="connsiteY0" fmla="*/ 0 h 32987"/>
              <a:gd name="connsiteX1" fmla="*/ 84837 w 111625"/>
              <a:gd name="connsiteY1" fmla="*/ 6382 h 32987"/>
              <a:gd name="connsiteX2" fmla="*/ 56834 w 111625"/>
              <a:gd name="connsiteY2" fmla="*/ 15050 h 32987"/>
              <a:gd name="connsiteX3" fmla="*/ 541 w 111625"/>
              <a:gd name="connsiteY3" fmla="*/ 31433 h 32987"/>
              <a:gd name="connsiteX4" fmla="*/ 541 w 111625"/>
              <a:gd name="connsiteY4" fmla="*/ 32957 h 32987"/>
              <a:gd name="connsiteX5" fmla="*/ 58167 w 111625"/>
              <a:gd name="connsiteY5" fmla="*/ 18002 h 32987"/>
              <a:gd name="connsiteX6" fmla="*/ 86742 w 111625"/>
              <a:gd name="connsiteY6" fmla="*/ 10192 h 32987"/>
              <a:gd name="connsiteX7" fmla="*/ 111603 w 111625"/>
              <a:gd name="connsiteY7" fmla="*/ 667 h 32987"/>
              <a:gd name="connsiteX8" fmla="*/ 111317 w 111625"/>
              <a:gd name="connsiteY8" fmla="*/ 0 h 3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625" h="32987">
                <a:moveTo>
                  <a:pt x="111317" y="0"/>
                </a:moveTo>
                <a:cubicBezTo>
                  <a:pt x="102193" y="617"/>
                  <a:pt x="93240" y="2774"/>
                  <a:pt x="84837" y="6382"/>
                </a:cubicBezTo>
                <a:lnTo>
                  <a:pt x="56834" y="15050"/>
                </a:lnTo>
                <a:cubicBezTo>
                  <a:pt x="37784" y="20764"/>
                  <a:pt x="19496" y="26479"/>
                  <a:pt x="541" y="31433"/>
                </a:cubicBezTo>
                <a:cubicBezTo>
                  <a:pt x="-316" y="31433"/>
                  <a:pt x="-30" y="33242"/>
                  <a:pt x="541" y="32957"/>
                </a:cubicBezTo>
                <a:cubicBezTo>
                  <a:pt x="19591" y="27908"/>
                  <a:pt x="38641" y="23432"/>
                  <a:pt x="58167" y="18002"/>
                </a:cubicBezTo>
                <a:lnTo>
                  <a:pt x="86742" y="10192"/>
                </a:lnTo>
                <a:cubicBezTo>
                  <a:pt x="95542" y="8564"/>
                  <a:pt x="103968" y="5336"/>
                  <a:pt x="111603" y="667"/>
                </a:cubicBezTo>
                <a:cubicBezTo>
                  <a:pt x="111679" y="405"/>
                  <a:pt x="111559" y="126"/>
                  <a:pt x="111317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1" name="任意多边形: 形状 160">
            <a:extLst>
              <a:ext uri="{FF2B5EF4-FFF2-40B4-BE49-F238E27FC236}">
                <a16:creationId xmlns:a16="http://schemas.microsoft.com/office/drawing/2014/main" id="{4B383514-9A19-E415-B490-2B4C5894BE41}"/>
              </a:ext>
            </a:extLst>
          </p:cNvPr>
          <p:cNvSpPr/>
          <p:nvPr userDrawn="1"/>
        </p:nvSpPr>
        <p:spPr>
          <a:xfrm>
            <a:off x="7975760" y="3859281"/>
            <a:ext cx="510221" cy="599716"/>
          </a:xfrm>
          <a:custGeom>
            <a:avLst/>
            <a:gdLst>
              <a:gd name="connsiteX0" fmla="*/ 377538 w 510221"/>
              <a:gd name="connsiteY0" fmla="*/ 246100 h 599716"/>
              <a:gd name="connsiteX1" fmla="*/ 510221 w 510221"/>
              <a:gd name="connsiteY1" fmla="*/ 528992 h 599716"/>
              <a:gd name="connsiteX2" fmla="*/ 44068 w 510221"/>
              <a:gd name="connsiteY2" fmla="*/ 576617 h 599716"/>
              <a:gd name="connsiteX3" fmla="*/ 18350 w 510221"/>
              <a:gd name="connsiteY3" fmla="*/ 121132 h 599716"/>
              <a:gd name="connsiteX4" fmla="*/ 145890 w 510221"/>
              <a:gd name="connsiteY4" fmla="*/ 103034 h 599716"/>
              <a:gd name="connsiteX5" fmla="*/ 200563 w 510221"/>
              <a:gd name="connsiteY5" fmla="*/ 333539 h 599716"/>
              <a:gd name="connsiteX6" fmla="*/ 377538 w 510221"/>
              <a:gd name="connsiteY6" fmla="*/ 246100 h 59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221" h="599716">
                <a:moveTo>
                  <a:pt x="377538" y="246100"/>
                </a:moveTo>
                <a:lnTo>
                  <a:pt x="510221" y="528992"/>
                </a:lnTo>
                <a:cubicBezTo>
                  <a:pt x="510221" y="528992"/>
                  <a:pt x="99694" y="648722"/>
                  <a:pt x="44068" y="576617"/>
                </a:cubicBezTo>
                <a:cubicBezTo>
                  <a:pt x="-11558" y="504513"/>
                  <a:pt x="-7748" y="277913"/>
                  <a:pt x="18350" y="121132"/>
                </a:cubicBezTo>
                <a:cubicBezTo>
                  <a:pt x="44449" y="-35650"/>
                  <a:pt x="115029" y="-38698"/>
                  <a:pt x="145890" y="103034"/>
                </a:cubicBezTo>
                <a:cubicBezTo>
                  <a:pt x="176751" y="244766"/>
                  <a:pt x="195039" y="334301"/>
                  <a:pt x="200563" y="333539"/>
                </a:cubicBezTo>
                <a:cubicBezTo>
                  <a:pt x="206088" y="332777"/>
                  <a:pt x="377538" y="246100"/>
                  <a:pt x="377538" y="2461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2" name="任意多边形: 形状 161">
            <a:extLst>
              <a:ext uri="{FF2B5EF4-FFF2-40B4-BE49-F238E27FC236}">
                <a16:creationId xmlns:a16="http://schemas.microsoft.com/office/drawing/2014/main" id="{31AF36EF-A175-8EA8-97E4-2AD04EC422A6}"/>
              </a:ext>
            </a:extLst>
          </p:cNvPr>
          <p:cNvSpPr/>
          <p:nvPr userDrawn="1"/>
        </p:nvSpPr>
        <p:spPr>
          <a:xfrm>
            <a:off x="8298307" y="4143107"/>
            <a:ext cx="119595" cy="252722"/>
          </a:xfrm>
          <a:custGeom>
            <a:avLst/>
            <a:gdLst>
              <a:gd name="connsiteX0" fmla="*/ 1461 w 119595"/>
              <a:gd name="connsiteY0" fmla="*/ 279 h 252722"/>
              <a:gd name="connsiteX1" fmla="*/ 32 w 119595"/>
              <a:gd name="connsiteY1" fmla="*/ 850 h 252722"/>
              <a:gd name="connsiteX2" fmla="*/ 26416 w 119595"/>
              <a:gd name="connsiteY2" fmla="*/ 63143 h 252722"/>
              <a:gd name="connsiteX3" fmla="*/ 55563 w 119595"/>
              <a:gd name="connsiteY3" fmla="*/ 126580 h 252722"/>
              <a:gd name="connsiteX4" fmla="*/ 116809 w 119595"/>
              <a:gd name="connsiteY4" fmla="*/ 251739 h 252722"/>
              <a:gd name="connsiteX5" fmla="*/ 118611 w 119595"/>
              <a:gd name="connsiteY5" fmla="*/ 252651 h 252722"/>
              <a:gd name="connsiteX6" fmla="*/ 119524 w 119595"/>
              <a:gd name="connsiteY6" fmla="*/ 250849 h 252722"/>
              <a:gd name="connsiteX7" fmla="*/ 119285 w 119595"/>
              <a:gd name="connsiteY7" fmla="*/ 250405 h 252722"/>
              <a:gd name="connsiteX8" fmla="*/ 62707 w 119595"/>
              <a:gd name="connsiteY8" fmla="*/ 124104 h 252722"/>
              <a:gd name="connsiteX9" fmla="*/ 33274 w 119595"/>
              <a:gd name="connsiteY9" fmla="*/ 62286 h 252722"/>
              <a:gd name="connsiteX10" fmla="*/ 1461 w 119595"/>
              <a:gd name="connsiteY10" fmla="*/ 279 h 252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9595" h="252722">
                <a:moveTo>
                  <a:pt x="1461" y="279"/>
                </a:moveTo>
                <a:cubicBezTo>
                  <a:pt x="1461" y="-388"/>
                  <a:pt x="-254" y="279"/>
                  <a:pt x="32" y="850"/>
                </a:cubicBezTo>
                <a:cubicBezTo>
                  <a:pt x="7462" y="22091"/>
                  <a:pt x="17368" y="42570"/>
                  <a:pt x="26416" y="63143"/>
                </a:cubicBezTo>
                <a:cubicBezTo>
                  <a:pt x="35465" y="83717"/>
                  <a:pt x="45466" y="105530"/>
                  <a:pt x="55563" y="126580"/>
                </a:cubicBezTo>
                <a:cubicBezTo>
                  <a:pt x="75280" y="168490"/>
                  <a:pt x="94615" y="211067"/>
                  <a:pt x="116809" y="251739"/>
                </a:cubicBezTo>
                <a:cubicBezTo>
                  <a:pt x="117054" y="252489"/>
                  <a:pt x="117861" y="252897"/>
                  <a:pt x="118611" y="252651"/>
                </a:cubicBezTo>
                <a:cubicBezTo>
                  <a:pt x="119361" y="252406"/>
                  <a:pt x="119770" y="251598"/>
                  <a:pt x="119524" y="250849"/>
                </a:cubicBezTo>
                <a:cubicBezTo>
                  <a:pt x="119471" y="250688"/>
                  <a:pt x="119391" y="250538"/>
                  <a:pt x="119285" y="250405"/>
                </a:cubicBezTo>
                <a:cubicBezTo>
                  <a:pt x="102331" y="207542"/>
                  <a:pt x="82138" y="165823"/>
                  <a:pt x="62707" y="124104"/>
                </a:cubicBezTo>
                <a:cubicBezTo>
                  <a:pt x="53182" y="103339"/>
                  <a:pt x="43657" y="82765"/>
                  <a:pt x="33274" y="62286"/>
                </a:cubicBezTo>
                <a:cubicBezTo>
                  <a:pt x="22892" y="41808"/>
                  <a:pt x="13367" y="20186"/>
                  <a:pt x="1461" y="279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3" name="任意多边形: 形状 162">
            <a:extLst>
              <a:ext uri="{FF2B5EF4-FFF2-40B4-BE49-F238E27FC236}">
                <a16:creationId xmlns:a16="http://schemas.microsoft.com/office/drawing/2014/main" id="{5776B352-0973-3ACF-343B-0F1AB7DDD651}"/>
              </a:ext>
            </a:extLst>
          </p:cNvPr>
          <p:cNvSpPr/>
          <p:nvPr userDrawn="1"/>
        </p:nvSpPr>
        <p:spPr>
          <a:xfrm>
            <a:off x="7972108" y="4036526"/>
            <a:ext cx="297084" cy="428346"/>
          </a:xfrm>
          <a:custGeom>
            <a:avLst/>
            <a:gdLst>
              <a:gd name="connsiteX0" fmla="*/ 296513 w 297084"/>
              <a:gd name="connsiteY0" fmla="*/ 403754 h 428346"/>
              <a:gd name="connsiteX1" fmla="*/ 262223 w 297084"/>
              <a:gd name="connsiteY1" fmla="*/ 409469 h 428346"/>
              <a:gd name="connsiteX2" fmla="*/ 226505 w 297084"/>
              <a:gd name="connsiteY2" fmla="*/ 414993 h 428346"/>
              <a:gd name="connsiteX3" fmla="*/ 156877 w 297084"/>
              <a:gd name="connsiteY3" fmla="*/ 420994 h 428346"/>
              <a:gd name="connsiteX4" fmla="*/ 59722 w 297084"/>
              <a:gd name="connsiteY4" fmla="*/ 401944 h 428346"/>
              <a:gd name="connsiteX5" fmla="*/ 30099 w 297084"/>
              <a:gd name="connsiteY5" fmla="*/ 350890 h 428346"/>
              <a:gd name="connsiteX6" fmla="*/ 16002 w 297084"/>
              <a:gd name="connsiteY6" fmla="*/ 270213 h 428346"/>
              <a:gd name="connsiteX7" fmla="*/ 10573 w 297084"/>
              <a:gd name="connsiteY7" fmla="*/ 97525 h 428346"/>
              <a:gd name="connsiteX8" fmla="*/ 13430 w 297084"/>
              <a:gd name="connsiteY8" fmla="*/ 49424 h 428346"/>
              <a:gd name="connsiteX9" fmla="*/ 17050 w 297084"/>
              <a:gd name="connsiteY9" fmla="*/ 465 h 428346"/>
              <a:gd name="connsiteX10" fmla="*/ 16002 w 297084"/>
              <a:gd name="connsiteY10" fmla="*/ 465 h 428346"/>
              <a:gd name="connsiteX11" fmla="*/ 5144 w 297084"/>
              <a:gd name="connsiteY11" fmla="*/ 79522 h 428346"/>
              <a:gd name="connsiteX12" fmla="*/ 1905 w 297084"/>
              <a:gd name="connsiteY12" fmla="*/ 29897 h 428346"/>
              <a:gd name="connsiteX13" fmla="*/ 1143 w 297084"/>
              <a:gd name="connsiteY13" fmla="*/ 29135 h 428346"/>
              <a:gd name="connsiteX14" fmla="*/ 381 w 297084"/>
              <a:gd name="connsiteY14" fmla="*/ 29897 h 428346"/>
              <a:gd name="connsiteX15" fmla="*/ 381 w 297084"/>
              <a:gd name="connsiteY15" fmla="*/ 82189 h 428346"/>
              <a:gd name="connsiteX16" fmla="*/ 2762 w 297084"/>
              <a:gd name="connsiteY16" fmla="*/ 111431 h 428346"/>
              <a:gd name="connsiteX17" fmla="*/ 1048 w 297084"/>
              <a:gd name="connsiteY17" fmla="*/ 178106 h 428346"/>
              <a:gd name="connsiteX18" fmla="*/ 21336 w 297084"/>
              <a:gd name="connsiteY18" fmla="*/ 351747 h 428346"/>
              <a:gd name="connsiteX19" fmla="*/ 61055 w 297084"/>
              <a:gd name="connsiteY19" fmla="*/ 413183 h 428346"/>
              <a:gd name="connsiteX20" fmla="*/ 115062 w 297084"/>
              <a:gd name="connsiteY20" fmla="*/ 427280 h 428346"/>
              <a:gd name="connsiteX21" fmla="*/ 233362 w 297084"/>
              <a:gd name="connsiteY21" fmla="*/ 419851 h 428346"/>
              <a:gd name="connsiteX22" fmla="*/ 265938 w 297084"/>
              <a:gd name="connsiteY22" fmla="*/ 412993 h 428346"/>
              <a:gd name="connsiteX23" fmla="*/ 297085 w 297084"/>
              <a:gd name="connsiteY23" fmla="*/ 404515 h 428346"/>
              <a:gd name="connsiteX24" fmla="*/ 296513 w 297084"/>
              <a:gd name="connsiteY24" fmla="*/ 403754 h 428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7084" h="428346">
                <a:moveTo>
                  <a:pt x="296513" y="403754"/>
                </a:moveTo>
                <a:cubicBezTo>
                  <a:pt x="284918" y="404479"/>
                  <a:pt x="273427" y="406394"/>
                  <a:pt x="262223" y="409469"/>
                </a:cubicBezTo>
                <a:cubicBezTo>
                  <a:pt x="250317" y="411564"/>
                  <a:pt x="238411" y="413469"/>
                  <a:pt x="226505" y="414993"/>
                </a:cubicBezTo>
                <a:cubicBezTo>
                  <a:pt x="203418" y="418229"/>
                  <a:pt x="180176" y="420232"/>
                  <a:pt x="156877" y="420994"/>
                </a:cubicBezTo>
                <a:cubicBezTo>
                  <a:pt x="133922" y="421565"/>
                  <a:pt x="77153" y="418136"/>
                  <a:pt x="59722" y="401944"/>
                </a:cubicBezTo>
                <a:cubicBezTo>
                  <a:pt x="45342" y="387972"/>
                  <a:pt x="35093" y="370307"/>
                  <a:pt x="30099" y="350890"/>
                </a:cubicBezTo>
                <a:cubicBezTo>
                  <a:pt x="23922" y="324277"/>
                  <a:pt x="19216" y="297344"/>
                  <a:pt x="16002" y="270213"/>
                </a:cubicBezTo>
                <a:cubicBezTo>
                  <a:pt x="9432" y="212899"/>
                  <a:pt x="7616" y="155139"/>
                  <a:pt x="10573" y="97525"/>
                </a:cubicBezTo>
                <a:cubicBezTo>
                  <a:pt x="11240" y="81523"/>
                  <a:pt x="12287" y="65426"/>
                  <a:pt x="13430" y="49424"/>
                </a:cubicBezTo>
                <a:cubicBezTo>
                  <a:pt x="14573" y="33421"/>
                  <a:pt x="16574" y="16848"/>
                  <a:pt x="17050" y="465"/>
                </a:cubicBezTo>
                <a:cubicBezTo>
                  <a:pt x="17050" y="-106"/>
                  <a:pt x="16097" y="-202"/>
                  <a:pt x="16002" y="465"/>
                </a:cubicBezTo>
                <a:cubicBezTo>
                  <a:pt x="10519" y="26528"/>
                  <a:pt x="6891" y="52947"/>
                  <a:pt x="5144" y="79522"/>
                </a:cubicBezTo>
                <a:cubicBezTo>
                  <a:pt x="4096" y="63044"/>
                  <a:pt x="2095" y="46471"/>
                  <a:pt x="1905" y="29897"/>
                </a:cubicBezTo>
                <a:cubicBezTo>
                  <a:pt x="1905" y="29476"/>
                  <a:pt x="1564" y="29135"/>
                  <a:pt x="1143" y="29135"/>
                </a:cubicBezTo>
                <a:cubicBezTo>
                  <a:pt x="722" y="29135"/>
                  <a:pt x="381" y="29477"/>
                  <a:pt x="381" y="29897"/>
                </a:cubicBezTo>
                <a:cubicBezTo>
                  <a:pt x="381" y="47328"/>
                  <a:pt x="-476" y="64759"/>
                  <a:pt x="381" y="82189"/>
                </a:cubicBezTo>
                <a:cubicBezTo>
                  <a:pt x="381" y="91714"/>
                  <a:pt x="1715" y="101716"/>
                  <a:pt x="2762" y="111431"/>
                </a:cubicBezTo>
                <a:cubicBezTo>
                  <a:pt x="1429" y="133625"/>
                  <a:pt x="762" y="155818"/>
                  <a:pt x="1048" y="178106"/>
                </a:cubicBezTo>
                <a:cubicBezTo>
                  <a:pt x="344" y="236617"/>
                  <a:pt x="7162" y="294975"/>
                  <a:pt x="21336" y="351747"/>
                </a:cubicBezTo>
                <a:cubicBezTo>
                  <a:pt x="28099" y="376417"/>
                  <a:pt x="38576" y="399944"/>
                  <a:pt x="61055" y="413183"/>
                </a:cubicBezTo>
                <a:cubicBezTo>
                  <a:pt x="77984" y="421309"/>
                  <a:pt x="96321" y="426095"/>
                  <a:pt x="115062" y="427280"/>
                </a:cubicBezTo>
                <a:cubicBezTo>
                  <a:pt x="154651" y="430004"/>
                  <a:pt x="194426" y="427506"/>
                  <a:pt x="233362" y="419851"/>
                </a:cubicBezTo>
                <a:cubicBezTo>
                  <a:pt x="244221" y="417755"/>
                  <a:pt x="255080" y="415469"/>
                  <a:pt x="265938" y="412993"/>
                </a:cubicBezTo>
                <a:cubicBezTo>
                  <a:pt x="276635" y="411484"/>
                  <a:pt x="287099" y="408635"/>
                  <a:pt x="297085" y="404515"/>
                </a:cubicBezTo>
                <a:cubicBezTo>
                  <a:pt x="297085" y="404516"/>
                  <a:pt x="297085" y="403754"/>
                  <a:pt x="296513" y="40375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4" name="任意多边形: 形状 163">
            <a:extLst>
              <a:ext uri="{FF2B5EF4-FFF2-40B4-BE49-F238E27FC236}">
                <a16:creationId xmlns:a16="http://schemas.microsoft.com/office/drawing/2014/main" id="{A041F72F-49C4-1081-FD91-E8D0A7AAE42C}"/>
              </a:ext>
            </a:extLst>
          </p:cNvPr>
          <p:cNvSpPr/>
          <p:nvPr userDrawn="1"/>
        </p:nvSpPr>
        <p:spPr>
          <a:xfrm>
            <a:off x="8358537" y="4107572"/>
            <a:ext cx="9525" cy="95"/>
          </a:xfrm>
          <a:custGeom>
            <a:avLst/>
            <a:gdLst>
              <a:gd name="connsiteX0" fmla="*/ 0 w 9525"/>
              <a:gd name="connsiteY0" fmla="*/ 0 h 95"/>
              <a:gd name="connsiteX1" fmla="*/ 0 w 9525"/>
              <a:gd name="connsiteY1" fmla="*/ 95 h 95"/>
              <a:gd name="connsiteX2" fmla="*/ 0 w 9525"/>
              <a:gd name="connsiteY2" fmla="*/ 95 h 95"/>
              <a:gd name="connsiteX3" fmla="*/ 0 w 9525"/>
              <a:gd name="connsiteY3" fmla="*/ 0 h 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" h="95">
                <a:moveTo>
                  <a:pt x="0" y="0"/>
                </a:moveTo>
                <a:lnTo>
                  <a:pt x="0" y="95"/>
                </a:lnTo>
                <a:lnTo>
                  <a:pt x="0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5" name="任意多边形: 形状 164">
            <a:extLst>
              <a:ext uri="{FF2B5EF4-FFF2-40B4-BE49-F238E27FC236}">
                <a16:creationId xmlns:a16="http://schemas.microsoft.com/office/drawing/2014/main" id="{9B62C6AA-152B-36EF-7350-9E6A4B5F167E}"/>
              </a:ext>
            </a:extLst>
          </p:cNvPr>
          <p:cNvSpPr/>
          <p:nvPr userDrawn="1"/>
        </p:nvSpPr>
        <p:spPr>
          <a:xfrm>
            <a:off x="8134033" y="4027562"/>
            <a:ext cx="222853" cy="166973"/>
          </a:xfrm>
          <a:custGeom>
            <a:avLst/>
            <a:gdLst>
              <a:gd name="connsiteX0" fmla="*/ 218599 w 222853"/>
              <a:gd name="connsiteY0" fmla="*/ 72485 h 166973"/>
              <a:gd name="connsiteX1" fmla="*/ 128016 w 222853"/>
              <a:gd name="connsiteY1" fmla="*/ 118205 h 166973"/>
              <a:gd name="connsiteX2" fmla="*/ 83534 w 222853"/>
              <a:gd name="connsiteY2" fmla="*/ 140970 h 166973"/>
              <a:gd name="connsiteX3" fmla="*/ 42005 w 222853"/>
              <a:gd name="connsiteY3" fmla="*/ 163068 h 166973"/>
              <a:gd name="connsiteX4" fmla="*/ 33623 w 222853"/>
              <a:gd name="connsiteY4" fmla="*/ 123730 h 166973"/>
              <a:gd name="connsiteX5" fmla="*/ 24098 w 222853"/>
              <a:gd name="connsiteY5" fmla="*/ 82201 h 166973"/>
              <a:gd name="connsiteX6" fmla="*/ 21145 w 222853"/>
              <a:gd name="connsiteY6" fmla="*/ 71438 h 166973"/>
              <a:gd name="connsiteX7" fmla="*/ 19336 w 222853"/>
              <a:gd name="connsiteY7" fmla="*/ 51530 h 166973"/>
              <a:gd name="connsiteX8" fmla="*/ 15811 w 222853"/>
              <a:gd name="connsiteY8" fmla="*/ 19336 h 166973"/>
              <a:gd name="connsiteX9" fmla="*/ 15145 w 222853"/>
              <a:gd name="connsiteY9" fmla="*/ 19336 h 166973"/>
              <a:gd name="connsiteX10" fmla="*/ 15145 w 222853"/>
              <a:gd name="connsiteY10" fmla="*/ 49911 h 166973"/>
              <a:gd name="connsiteX11" fmla="*/ 857 w 222853"/>
              <a:gd name="connsiteY11" fmla="*/ 0 h 166973"/>
              <a:gd name="connsiteX12" fmla="*/ 0 w 222853"/>
              <a:gd name="connsiteY12" fmla="*/ 0 h 166973"/>
              <a:gd name="connsiteX13" fmla="*/ 17526 w 222853"/>
              <a:gd name="connsiteY13" fmla="*/ 83820 h 166973"/>
              <a:gd name="connsiteX14" fmla="*/ 27622 w 222853"/>
              <a:gd name="connsiteY14" fmla="*/ 124111 h 166973"/>
              <a:gd name="connsiteX15" fmla="*/ 39624 w 222853"/>
              <a:gd name="connsiteY15" fmla="*/ 166973 h 166973"/>
              <a:gd name="connsiteX16" fmla="*/ 84868 w 222853"/>
              <a:gd name="connsiteY16" fmla="*/ 146971 h 166973"/>
              <a:gd name="connsiteX17" fmla="*/ 130969 w 222853"/>
              <a:gd name="connsiteY17" fmla="*/ 124492 h 166973"/>
              <a:gd name="connsiteX18" fmla="*/ 219170 w 222853"/>
              <a:gd name="connsiteY18" fmla="*/ 77724 h 166973"/>
              <a:gd name="connsiteX19" fmla="*/ 221456 w 222853"/>
              <a:gd name="connsiteY19" fmla="*/ 82010 h 166973"/>
              <a:gd name="connsiteX20" fmla="*/ 222790 w 222853"/>
              <a:gd name="connsiteY20" fmla="*/ 79820 h 166973"/>
              <a:gd name="connsiteX21" fmla="*/ 218599 w 222853"/>
              <a:gd name="connsiteY21" fmla="*/ 72485 h 16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22853" h="166973">
                <a:moveTo>
                  <a:pt x="218599" y="72485"/>
                </a:moveTo>
                <a:cubicBezTo>
                  <a:pt x="188404" y="87630"/>
                  <a:pt x="158115" y="102775"/>
                  <a:pt x="128016" y="118205"/>
                </a:cubicBezTo>
                <a:lnTo>
                  <a:pt x="83534" y="140970"/>
                </a:lnTo>
                <a:cubicBezTo>
                  <a:pt x="69247" y="148399"/>
                  <a:pt x="42005" y="163068"/>
                  <a:pt x="42005" y="163068"/>
                </a:cubicBezTo>
                <a:cubicBezTo>
                  <a:pt x="42005" y="156210"/>
                  <a:pt x="36481" y="136493"/>
                  <a:pt x="33623" y="123730"/>
                </a:cubicBezTo>
                <a:cubicBezTo>
                  <a:pt x="30766" y="110966"/>
                  <a:pt x="27242" y="96012"/>
                  <a:pt x="24098" y="82201"/>
                </a:cubicBezTo>
                <a:cubicBezTo>
                  <a:pt x="23146" y="78581"/>
                  <a:pt x="22098" y="75057"/>
                  <a:pt x="21145" y="71438"/>
                </a:cubicBezTo>
                <a:cubicBezTo>
                  <a:pt x="20479" y="64865"/>
                  <a:pt x="19907" y="58198"/>
                  <a:pt x="19336" y="51530"/>
                </a:cubicBezTo>
                <a:cubicBezTo>
                  <a:pt x="18288" y="40862"/>
                  <a:pt x="17431" y="30004"/>
                  <a:pt x="15811" y="19336"/>
                </a:cubicBezTo>
                <a:cubicBezTo>
                  <a:pt x="15811" y="19336"/>
                  <a:pt x="15240" y="19336"/>
                  <a:pt x="15145" y="19336"/>
                </a:cubicBezTo>
                <a:cubicBezTo>
                  <a:pt x="14145" y="29503"/>
                  <a:pt x="14145" y="39744"/>
                  <a:pt x="15145" y="49911"/>
                </a:cubicBezTo>
                <a:cubicBezTo>
                  <a:pt x="10573" y="33147"/>
                  <a:pt x="5620" y="16573"/>
                  <a:pt x="857" y="0"/>
                </a:cubicBezTo>
                <a:lnTo>
                  <a:pt x="0" y="0"/>
                </a:lnTo>
                <a:cubicBezTo>
                  <a:pt x="5429" y="28004"/>
                  <a:pt x="11144" y="56007"/>
                  <a:pt x="17526" y="83820"/>
                </a:cubicBezTo>
                <a:cubicBezTo>
                  <a:pt x="20669" y="97250"/>
                  <a:pt x="24098" y="110680"/>
                  <a:pt x="27622" y="124111"/>
                </a:cubicBezTo>
                <a:cubicBezTo>
                  <a:pt x="30866" y="138599"/>
                  <a:pt x="34872" y="152907"/>
                  <a:pt x="39624" y="166973"/>
                </a:cubicBezTo>
                <a:cubicBezTo>
                  <a:pt x="55048" y="161110"/>
                  <a:pt x="70151" y="154433"/>
                  <a:pt x="84868" y="146971"/>
                </a:cubicBezTo>
                <a:cubicBezTo>
                  <a:pt x="100298" y="139668"/>
                  <a:pt x="115665" y="132175"/>
                  <a:pt x="130969" y="124492"/>
                </a:cubicBezTo>
                <a:cubicBezTo>
                  <a:pt x="160592" y="109633"/>
                  <a:pt x="190500" y="94488"/>
                  <a:pt x="219170" y="77724"/>
                </a:cubicBezTo>
                <a:cubicBezTo>
                  <a:pt x="219170" y="77724"/>
                  <a:pt x="221171" y="81534"/>
                  <a:pt x="221456" y="82010"/>
                </a:cubicBezTo>
                <a:cubicBezTo>
                  <a:pt x="221742" y="82487"/>
                  <a:pt x="223171" y="81153"/>
                  <a:pt x="222790" y="79820"/>
                </a:cubicBezTo>
                <a:cubicBezTo>
                  <a:pt x="222409" y="78486"/>
                  <a:pt x="219361" y="72199"/>
                  <a:pt x="218599" y="72485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6" name="任意多边形: 形状 165">
            <a:extLst>
              <a:ext uri="{FF2B5EF4-FFF2-40B4-BE49-F238E27FC236}">
                <a16:creationId xmlns:a16="http://schemas.microsoft.com/office/drawing/2014/main" id="{54FF6F7E-E34D-FAA6-3B47-7335B99A12BA}"/>
              </a:ext>
            </a:extLst>
          </p:cNvPr>
          <p:cNvSpPr/>
          <p:nvPr userDrawn="1"/>
        </p:nvSpPr>
        <p:spPr>
          <a:xfrm>
            <a:off x="8358537" y="4107667"/>
            <a:ext cx="9525" cy="9525"/>
          </a:xfrm>
          <a:custGeom>
            <a:avLst/>
            <a:gdLst>
              <a:gd name="connsiteX0" fmla="*/ 0 w 9525"/>
              <a:gd name="connsiteY0" fmla="*/ 0 h 9525"/>
              <a:gd name="connsiteX1" fmla="*/ 0 w 9525"/>
              <a:gd name="connsiteY1" fmla="*/ 0 h 9525"/>
              <a:gd name="connsiteX2" fmla="*/ 0 w 9525"/>
              <a:gd name="connsiteY2" fmla="*/ 0 h 9525"/>
              <a:gd name="connsiteX3" fmla="*/ 0 w 9525"/>
              <a:gd name="connsiteY3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" h="9525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7" name="任意多边形: 形状 166">
            <a:extLst>
              <a:ext uri="{FF2B5EF4-FFF2-40B4-BE49-F238E27FC236}">
                <a16:creationId xmlns:a16="http://schemas.microsoft.com/office/drawing/2014/main" id="{24199B86-7936-7008-F535-534D9CE4F533}"/>
              </a:ext>
            </a:extLst>
          </p:cNvPr>
          <p:cNvSpPr/>
          <p:nvPr userDrawn="1"/>
        </p:nvSpPr>
        <p:spPr>
          <a:xfrm>
            <a:off x="8613140" y="3831728"/>
            <a:ext cx="556355" cy="547401"/>
          </a:xfrm>
          <a:custGeom>
            <a:avLst/>
            <a:gdLst>
              <a:gd name="connsiteX0" fmla="*/ 0 w 556355"/>
              <a:gd name="connsiteY0" fmla="*/ 547402 h 547401"/>
              <a:gd name="connsiteX1" fmla="*/ 386810 w 556355"/>
              <a:gd name="connsiteY1" fmla="*/ 547402 h 547401"/>
              <a:gd name="connsiteX2" fmla="*/ 556355 w 556355"/>
              <a:gd name="connsiteY2" fmla="*/ 0 h 547401"/>
              <a:gd name="connsiteX3" fmla="*/ 169640 w 556355"/>
              <a:gd name="connsiteY3" fmla="*/ 0 h 547401"/>
              <a:gd name="connsiteX4" fmla="*/ 0 w 556355"/>
              <a:gd name="connsiteY4" fmla="*/ 547402 h 54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355" h="547401">
                <a:moveTo>
                  <a:pt x="0" y="547402"/>
                </a:moveTo>
                <a:lnTo>
                  <a:pt x="386810" y="547402"/>
                </a:lnTo>
                <a:lnTo>
                  <a:pt x="556355" y="0"/>
                </a:lnTo>
                <a:lnTo>
                  <a:pt x="169640" y="0"/>
                </a:lnTo>
                <a:lnTo>
                  <a:pt x="0" y="547402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8" name="任意多边形: 形状 167">
            <a:extLst>
              <a:ext uri="{FF2B5EF4-FFF2-40B4-BE49-F238E27FC236}">
                <a16:creationId xmlns:a16="http://schemas.microsoft.com/office/drawing/2014/main" id="{D05106D9-CB29-94A4-D06A-775E181861D8}"/>
              </a:ext>
            </a:extLst>
          </p:cNvPr>
          <p:cNvSpPr/>
          <p:nvPr userDrawn="1"/>
        </p:nvSpPr>
        <p:spPr>
          <a:xfrm>
            <a:off x="8632095" y="3831728"/>
            <a:ext cx="556450" cy="547401"/>
          </a:xfrm>
          <a:custGeom>
            <a:avLst/>
            <a:gdLst>
              <a:gd name="connsiteX0" fmla="*/ 0 w 556450"/>
              <a:gd name="connsiteY0" fmla="*/ 547402 h 547401"/>
              <a:gd name="connsiteX1" fmla="*/ 386810 w 556450"/>
              <a:gd name="connsiteY1" fmla="*/ 547402 h 547401"/>
              <a:gd name="connsiteX2" fmla="*/ 556451 w 556450"/>
              <a:gd name="connsiteY2" fmla="*/ 0 h 547401"/>
              <a:gd name="connsiteX3" fmla="*/ 169640 w 556450"/>
              <a:gd name="connsiteY3" fmla="*/ 0 h 547401"/>
              <a:gd name="connsiteX4" fmla="*/ 0 w 556450"/>
              <a:gd name="connsiteY4" fmla="*/ 547402 h 54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450" h="547401">
                <a:moveTo>
                  <a:pt x="0" y="547402"/>
                </a:moveTo>
                <a:lnTo>
                  <a:pt x="386810" y="547402"/>
                </a:lnTo>
                <a:lnTo>
                  <a:pt x="556451" y="0"/>
                </a:lnTo>
                <a:lnTo>
                  <a:pt x="169640" y="0"/>
                </a:lnTo>
                <a:lnTo>
                  <a:pt x="0" y="54740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9" name="任意多边形: 形状 168">
            <a:extLst>
              <a:ext uri="{FF2B5EF4-FFF2-40B4-BE49-F238E27FC236}">
                <a16:creationId xmlns:a16="http://schemas.microsoft.com/office/drawing/2014/main" id="{EDF6EC4F-F6D3-1C57-7D15-BF032F49AEF0}"/>
              </a:ext>
            </a:extLst>
          </p:cNvPr>
          <p:cNvSpPr/>
          <p:nvPr userDrawn="1"/>
        </p:nvSpPr>
        <p:spPr>
          <a:xfrm>
            <a:off x="8873931" y="4050089"/>
            <a:ext cx="78962" cy="75808"/>
          </a:xfrm>
          <a:custGeom>
            <a:avLst/>
            <a:gdLst>
              <a:gd name="connsiteX0" fmla="*/ 77061 w 78962"/>
              <a:gd name="connsiteY0" fmla="*/ 38147 h 75808"/>
              <a:gd name="connsiteX1" fmla="*/ 29436 w 78962"/>
              <a:gd name="connsiteY1" fmla="*/ 75771 h 75808"/>
              <a:gd name="connsiteX2" fmla="*/ 37 w 78962"/>
              <a:gd name="connsiteY2" fmla="*/ 49236 h 75808"/>
              <a:gd name="connsiteX3" fmla="*/ 1718 w 78962"/>
              <a:gd name="connsiteY3" fmla="*/ 38147 h 75808"/>
              <a:gd name="connsiteX4" fmla="*/ 49343 w 78962"/>
              <a:gd name="connsiteY4" fmla="*/ 47 h 75808"/>
              <a:gd name="connsiteX5" fmla="*/ 78915 w 78962"/>
              <a:gd name="connsiteY5" fmla="*/ 26389 h 75808"/>
              <a:gd name="connsiteX6" fmla="*/ 77061 w 78962"/>
              <a:gd name="connsiteY6" fmla="*/ 38147 h 7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962" h="75808">
                <a:moveTo>
                  <a:pt x="77061" y="38147"/>
                </a:moveTo>
                <a:cubicBezTo>
                  <a:pt x="70807" y="59544"/>
                  <a:pt x="51698" y="74639"/>
                  <a:pt x="29436" y="75771"/>
                </a:cubicBezTo>
                <a:cubicBezTo>
                  <a:pt x="13990" y="76562"/>
                  <a:pt x="828" y="64682"/>
                  <a:pt x="37" y="49236"/>
                </a:cubicBezTo>
                <a:cubicBezTo>
                  <a:pt x="-157" y="45464"/>
                  <a:pt x="415" y="41693"/>
                  <a:pt x="1718" y="38147"/>
                </a:cubicBezTo>
                <a:cubicBezTo>
                  <a:pt x="7802" y="16563"/>
                  <a:pt x="26949" y="1245"/>
                  <a:pt x="49343" y="47"/>
                </a:cubicBezTo>
                <a:cubicBezTo>
                  <a:pt x="64783" y="-845"/>
                  <a:pt x="78023" y="10948"/>
                  <a:pt x="78915" y="26389"/>
                </a:cubicBezTo>
                <a:cubicBezTo>
                  <a:pt x="79147" y="30396"/>
                  <a:pt x="78514" y="34406"/>
                  <a:pt x="77061" y="38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0" name="任意多边形: 形状 169">
            <a:extLst>
              <a:ext uri="{FF2B5EF4-FFF2-40B4-BE49-F238E27FC236}">
                <a16:creationId xmlns:a16="http://schemas.microsoft.com/office/drawing/2014/main" id="{FBDD3CC9-335A-EE70-469B-05BD759F6D22}"/>
              </a:ext>
            </a:extLst>
          </p:cNvPr>
          <p:cNvSpPr/>
          <p:nvPr userDrawn="1"/>
        </p:nvSpPr>
        <p:spPr>
          <a:xfrm>
            <a:off x="8956701" y="4023656"/>
            <a:ext cx="260228" cy="345069"/>
          </a:xfrm>
          <a:custGeom>
            <a:avLst/>
            <a:gdLst>
              <a:gd name="connsiteX0" fmla="*/ 172313 w 260228"/>
              <a:gd name="connsiteY0" fmla="*/ 0 h 345069"/>
              <a:gd name="connsiteX1" fmla="*/ 246322 w 260228"/>
              <a:gd name="connsiteY1" fmla="*/ 106394 h 345069"/>
              <a:gd name="connsiteX2" fmla="*/ 229654 w 260228"/>
              <a:gd name="connsiteY2" fmla="*/ 142970 h 345069"/>
              <a:gd name="connsiteX3" fmla="*/ 259848 w 260228"/>
              <a:gd name="connsiteY3" fmla="*/ 182880 h 345069"/>
              <a:gd name="connsiteX4" fmla="*/ 237940 w 260228"/>
              <a:gd name="connsiteY4" fmla="*/ 209264 h 345069"/>
              <a:gd name="connsiteX5" fmla="*/ 260229 w 260228"/>
              <a:gd name="connsiteY5" fmla="*/ 244602 h 345069"/>
              <a:gd name="connsiteX6" fmla="*/ 237369 w 260228"/>
              <a:gd name="connsiteY6" fmla="*/ 273177 h 345069"/>
              <a:gd name="connsiteX7" fmla="*/ 247561 w 260228"/>
              <a:gd name="connsiteY7" fmla="*/ 313754 h 345069"/>
              <a:gd name="connsiteX8" fmla="*/ 39630 w 260228"/>
              <a:gd name="connsiteY8" fmla="*/ 302800 h 345069"/>
              <a:gd name="connsiteX9" fmla="*/ 66586 w 260228"/>
              <a:gd name="connsiteY9" fmla="*/ 275177 h 345069"/>
              <a:gd name="connsiteX10" fmla="*/ 5816 w 260228"/>
              <a:gd name="connsiteY10" fmla="*/ 227552 h 345069"/>
              <a:gd name="connsiteX11" fmla="*/ 55441 w 260228"/>
              <a:gd name="connsiteY11" fmla="*/ 196787 h 345069"/>
              <a:gd name="connsiteX12" fmla="*/ 6 w 260228"/>
              <a:gd name="connsiteY12" fmla="*/ 147447 h 345069"/>
              <a:gd name="connsiteX13" fmla="*/ 52584 w 260228"/>
              <a:gd name="connsiteY13" fmla="*/ 122682 h 345069"/>
              <a:gd name="connsiteX14" fmla="*/ 21342 w 260228"/>
              <a:gd name="connsiteY14" fmla="*/ 72962 h 345069"/>
              <a:gd name="connsiteX15" fmla="*/ 150406 w 260228"/>
              <a:gd name="connsiteY15" fmla="*/ 70771 h 34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0228" h="345069">
                <a:moveTo>
                  <a:pt x="172313" y="0"/>
                </a:moveTo>
                <a:cubicBezTo>
                  <a:pt x="191363" y="34766"/>
                  <a:pt x="241274" y="77438"/>
                  <a:pt x="246322" y="106394"/>
                </a:cubicBezTo>
                <a:cubicBezTo>
                  <a:pt x="249467" y="120931"/>
                  <a:pt x="242688" y="135807"/>
                  <a:pt x="229654" y="142970"/>
                </a:cubicBezTo>
                <a:cubicBezTo>
                  <a:pt x="229654" y="142970"/>
                  <a:pt x="259562" y="155829"/>
                  <a:pt x="259848" y="182880"/>
                </a:cubicBezTo>
                <a:cubicBezTo>
                  <a:pt x="259848" y="196787"/>
                  <a:pt x="237940" y="209264"/>
                  <a:pt x="237940" y="209264"/>
                </a:cubicBezTo>
                <a:cubicBezTo>
                  <a:pt x="251404" y="215937"/>
                  <a:pt x="260007" y="229577"/>
                  <a:pt x="260229" y="244602"/>
                </a:cubicBezTo>
                <a:cubicBezTo>
                  <a:pt x="259276" y="263652"/>
                  <a:pt x="237369" y="273177"/>
                  <a:pt x="237369" y="273177"/>
                </a:cubicBezTo>
                <a:cubicBezTo>
                  <a:pt x="237369" y="273177"/>
                  <a:pt x="254800" y="294513"/>
                  <a:pt x="247561" y="313754"/>
                </a:cubicBezTo>
                <a:cubicBezTo>
                  <a:pt x="232892" y="352711"/>
                  <a:pt x="68491" y="361950"/>
                  <a:pt x="39630" y="302800"/>
                </a:cubicBezTo>
                <a:cubicBezTo>
                  <a:pt x="26295" y="275177"/>
                  <a:pt x="66586" y="275177"/>
                  <a:pt x="66586" y="275177"/>
                </a:cubicBezTo>
                <a:cubicBezTo>
                  <a:pt x="66586" y="275177"/>
                  <a:pt x="8578" y="261271"/>
                  <a:pt x="5816" y="227552"/>
                </a:cubicBezTo>
                <a:cubicBezTo>
                  <a:pt x="3054" y="193834"/>
                  <a:pt x="55441" y="196787"/>
                  <a:pt x="55441" y="196787"/>
                </a:cubicBezTo>
                <a:cubicBezTo>
                  <a:pt x="55441" y="196787"/>
                  <a:pt x="-661" y="182880"/>
                  <a:pt x="6" y="147447"/>
                </a:cubicBezTo>
                <a:cubicBezTo>
                  <a:pt x="673" y="112014"/>
                  <a:pt x="52584" y="122682"/>
                  <a:pt x="52584" y="122682"/>
                </a:cubicBezTo>
                <a:cubicBezTo>
                  <a:pt x="52584" y="122682"/>
                  <a:pt x="14484" y="99917"/>
                  <a:pt x="21342" y="72962"/>
                </a:cubicBezTo>
                <a:cubicBezTo>
                  <a:pt x="32391" y="28384"/>
                  <a:pt x="114782" y="81344"/>
                  <a:pt x="150406" y="7077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1" name="任意多边形: 形状 170">
            <a:extLst>
              <a:ext uri="{FF2B5EF4-FFF2-40B4-BE49-F238E27FC236}">
                <a16:creationId xmlns:a16="http://schemas.microsoft.com/office/drawing/2014/main" id="{2F506BFF-82E6-CA92-7E76-C896260A6906}"/>
              </a:ext>
            </a:extLst>
          </p:cNvPr>
          <p:cNvSpPr/>
          <p:nvPr userDrawn="1"/>
        </p:nvSpPr>
        <p:spPr>
          <a:xfrm>
            <a:off x="9019653" y="4295957"/>
            <a:ext cx="171178" cy="16626"/>
          </a:xfrm>
          <a:custGeom>
            <a:avLst/>
            <a:gdLst>
              <a:gd name="connsiteX0" fmla="*/ 171179 w 171178"/>
              <a:gd name="connsiteY0" fmla="*/ 3162 h 16626"/>
              <a:gd name="connsiteX1" fmla="*/ 171179 w 171178"/>
              <a:gd name="connsiteY1" fmla="*/ 4019 h 16626"/>
              <a:gd name="connsiteX2" fmla="*/ 1157 w 171178"/>
              <a:gd name="connsiteY2" fmla="*/ 3353 h 16626"/>
              <a:gd name="connsiteX3" fmla="*/ 1729 w 171178"/>
              <a:gd name="connsiteY3" fmla="*/ 19 h 16626"/>
              <a:gd name="connsiteX4" fmla="*/ 171179 w 171178"/>
              <a:gd name="connsiteY4" fmla="*/ 3162 h 1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178" h="16626">
                <a:moveTo>
                  <a:pt x="171179" y="3162"/>
                </a:moveTo>
                <a:lnTo>
                  <a:pt x="171179" y="4019"/>
                </a:lnTo>
                <a:cubicBezTo>
                  <a:pt x="115750" y="21054"/>
                  <a:pt x="56451" y="20821"/>
                  <a:pt x="1157" y="3353"/>
                </a:cubicBezTo>
                <a:cubicBezTo>
                  <a:pt x="-557" y="2781"/>
                  <a:pt x="-367" y="-267"/>
                  <a:pt x="1729" y="19"/>
                </a:cubicBezTo>
                <a:cubicBezTo>
                  <a:pt x="57761" y="9280"/>
                  <a:pt x="114842" y="10339"/>
                  <a:pt x="171179" y="3162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2" name="任意多边形: 形状 171">
            <a:extLst>
              <a:ext uri="{FF2B5EF4-FFF2-40B4-BE49-F238E27FC236}">
                <a16:creationId xmlns:a16="http://schemas.microsoft.com/office/drawing/2014/main" id="{D52A68DE-6F6C-8FF7-C6D1-47DA6F77DE77}"/>
              </a:ext>
            </a:extLst>
          </p:cNvPr>
          <p:cNvSpPr/>
          <p:nvPr userDrawn="1"/>
        </p:nvSpPr>
        <p:spPr>
          <a:xfrm>
            <a:off x="9008021" y="4219046"/>
            <a:ext cx="187980" cy="26437"/>
          </a:xfrm>
          <a:custGeom>
            <a:avLst/>
            <a:gdLst>
              <a:gd name="connsiteX0" fmla="*/ 187478 w 187980"/>
              <a:gd name="connsiteY0" fmla="*/ 14160 h 26437"/>
              <a:gd name="connsiteX1" fmla="*/ 187478 w 187980"/>
              <a:gd name="connsiteY1" fmla="*/ 15303 h 26437"/>
              <a:gd name="connsiteX2" fmla="*/ 1836 w 187980"/>
              <a:gd name="connsiteY2" fmla="*/ 3111 h 26437"/>
              <a:gd name="connsiteX3" fmla="*/ 1836 w 187980"/>
              <a:gd name="connsiteY3" fmla="*/ 158 h 26437"/>
              <a:gd name="connsiteX4" fmla="*/ 187478 w 187980"/>
              <a:gd name="connsiteY4" fmla="*/ 14160 h 26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980" h="26437">
                <a:moveTo>
                  <a:pt x="187478" y="14160"/>
                </a:moveTo>
                <a:cubicBezTo>
                  <a:pt x="188049" y="14160"/>
                  <a:pt x="188240" y="15113"/>
                  <a:pt x="187478" y="15303"/>
                </a:cubicBezTo>
                <a:cubicBezTo>
                  <a:pt x="126131" y="33576"/>
                  <a:pt x="60266" y="29251"/>
                  <a:pt x="1836" y="3111"/>
                </a:cubicBezTo>
                <a:cubicBezTo>
                  <a:pt x="-165" y="2159"/>
                  <a:pt x="-1022" y="-699"/>
                  <a:pt x="1836" y="158"/>
                </a:cubicBezTo>
                <a:cubicBezTo>
                  <a:pt x="42222" y="16065"/>
                  <a:pt x="135186" y="21590"/>
                  <a:pt x="187478" y="1416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3" name="任意多边形: 形状 172">
            <a:extLst>
              <a:ext uri="{FF2B5EF4-FFF2-40B4-BE49-F238E27FC236}">
                <a16:creationId xmlns:a16="http://schemas.microsoft.com/office/drawing/2014/main" id="{0B635FF2-47EF-EAD0-0698-A9C8837E55FD}"/>
              </a:ext>
            </a:extLst>
          </p:cNvPr>
          <p:cNvSpPr/>
          <p:nvPr userDrawn="1"/>
        </p:nvSpPr>
        <p:spPr>
          <a:xfrm>
            <a:off x="9004304" y="4142926"/>
            <a:ext cx="180431" cy="34185"/>
          </a:xfrm>
          <a:custGeom>
            <a:avLst/>
            <a:gdLst>
              <a:gd name="connsiteX0" fmla="*/ 1362 w 180431"/>
              <a:gd name="connsiteY0" fmla="*/ 79 h 34185"/>
              <a:gd name="connsiteX1" fmla="*/ 179860 w 180431"/>
              <a:gd name="connsiteY1" fmla="*/ 24463 h 34185"/>
              <a:gd name="connsiteX2" fmla="*/ 179860 w 180431"/>
              <a:gd name="connsiteY2" fmla="*/ 25796 h 34185"/>
              <a:gd name="connsiteX3" fmla="*/ 79848 w 180431"/>
              <a:gd name="connsiteY3" fmla="*/ 31607 h 34185"/>
              <a:gd name="connsiteX4" fmla="*/ 409 w 180431"/>
              <a:gd name="connsiteY4" fmla="*/ 2079 h 34185"/>
              <a:gd name="connsiteX5" fmla="*/ 1362 w 180431"/>
              <a:gd name="connsiteY5" fmla="*/ 79 h 3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431" h="34185">
                <a:moveTo>
                  <a:pt x="1362" y="79"/>
                </a:moveTo>
                <a:cubicBezTo>
                  <a:pt x="58512" y="25034"/>
                  <a:pt x="118138" y="28654"/>
                  <a:pt x="179860" y="24463"/>
                </a:cubicBezTo>
                <a:cubicBezTo>
                  <a:pt x="180622" y="24463"/>
                  <a:pt x="180622" y="25510"/>
                  <a:pt x="179860" y="25796"/>
                </a:cubicBezTo>
                <a:cubicBezTo>
                  <a:pt x="150333" y="36274"/>
                  <a:pt x="110709" y="35321"/>
                  <a:pt x="79848" y="31607"/>
                </a:cubicBezTo>
                <a:cubicBezTo>
                  <a:pt x="51234" y="28915"/>
                  <a:pt x="23834" y="18731"/>
                  <a:pt x="409" y="2079"/>
                </a:cubicBezTo>
                <a:cubicBezTo>
                  <a:pt x="-448" y="1412"/>
                  <a:pt x="123" y="-398"/>
                  <a:pt x="1362" y="79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4" name="任意多边形: 形状 173">
            <a:extLst>
              <a:ext uri="{FF2B5EF4-FFF2-40B4-BE49-F238E27FC236}">
                <a16:creationId xmlns:a16="http://schemas.microsoft.com/office/drawing/2014/main" id="{02D14E15-6873-A7B9-5673-F77A9C4FABBE}"/>
              </a:ext>
            </a:extLst>
          </p:cNvPr>
          <p:cNvSpPr/>
          <p:nvPr userDrawn="1"/>
        </p:nvSpPr>
        <p:spPr>
          <a:xfrm>
            <a:off x="9355614" y="4937961"/>
            <a:ext cx="920260" cy="694919"/>
          </a:xfrm>
          <a:custGeom>
            <a:avLst/>
            <a:gdLst>
              <a:gd name="connsiteX0" fmla="*/ 919543 w 920260"/>
              <a:gd name="connsiteY0" fmla="*/ 176689 h 694919"/>
              <a:gd name="connsiteX1" fmla="*/ 492824 w 920260"/>
              <a:gd name="connsiteY1" fmla="*/ 694754 h 694919"/>
              <a:gd name="connsiteX2" fmla="*/ 320421 w 920260"/>
              <a:gd name="connsiteY2" fmla="*/ 578739 h 694919"/>
              <a:gd name="connsiteX3" fmla="*/ 262128 w 920260"/>
              <a:gd name="connsiteY3" fmla="*/ 534162 h 694919"/>
              <a:gd name="connsiteX4" fmla="*/ 0 w 920260"/>
              <a:gd name="connsiteY4" fmla="*/ 326803 h 694919"/>
              <a:gd name="connsiteX5" fmla="*/ 261271 w 920260"/>
              <a:gd name="connsiteY5" fmla="*/ 0 h 694919"/>
              <a:gd name="connsiteX6" fmla="*/ 516255 w 920260"/>
              <a:gd name="connsiteY6" fmla="*/ 216408 h 694919"/>
              <a:gd name="connsiteX7" fmla="*/ 572262 w 920260"/>
              <a:gd name="connsiteY7" fmla="*/ 264033 h 694919"/>
              <a:gd name="connsiteX8" fmla="*/ 836200 w 920260"/>
              <a:gd name="connsiteY8" fmla="*/ 137731 h 694919"/>
              <a:gd name="connsiteX9" fmla="*/ 919543 w 920260"/>
              <a:gd name="connsiteY9" fmla="*/ 176689 h 694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260" h="694919">
                <a:moveTo>
                  <a:pt x="919543" y="176689"/>
                </a:moveTo>
                <a:cubicBezTo>
                  <a:pt x="911543" y="198311"/>
                  <a:pt x="519493" y="685610"/>
                  <a:pt x="492824" y="694754"/>
                </a:cubicBezTo>
                <a:cubicBezTo>
                  <a:pt x="482727" y="698278"/>
                  <a:pt x="408432" y="645319"/>
                  <a:pt x="320421" y="578739"/>
                </a:cubicBezTo>
                <a:cubicBezTo>
                  <a:pt x="301371" y="564356"/>
                  <a:pt x="282321" y="549402"/>
                  <a:pt x="262128" y="534162"/>
                </a:cubicBezTo>
                <a:cubicBezTo>
                  <a:pt x="133826" y="435007"/>
                  <a:pt x="0" y="326803"/>
                  <a:pt x="0" y="326803"/>
                </a:cubicBezTo>
                <a:lnTo>
                  <a:pt x="261271" y="0"/>
                </a:lnTo>
                <a:lnTo>
                  <a:pt x="516255" y="216408"/>
                </a:lnTo>
                <a:lnTo>
                  <a:pt x="572262" y="264033"/>
                </a:lnTo>
                <a:cubicBezTo>
                  <a:pt x="572262" y="264033"/>
                  <a:pt x="805815" y="144589"/>
                  <a:pt x="836200" y="137731"/>
                </a:cubicBezTo>
                <a:cubicBezTo>
                  <a:pt x="866584" y="130873"/>
                  <a:pt x="927544" y="155067"/>
                  <a:pt x="919543" y="17668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5" name="任意多边形: 形状 174">
            <a:extLst>
              <a:ext uri="{FF2B5EF4-FFF2-40B4-BE49-F238E27FC236}">
                <a16:creationId xmlns:a16="http://schemas.microsoft.com/office/drawing/2014/main" id="{8B91F091-AAE4-8B41-7D8C-E9E9BAEE5ADB}"/>
              </a:ext>
            </a:extLst>
          </p:cNvPr>
          <p:cNvSpPr/>
          <p:nvPr userDrawn="1"/>
        </p:nvSpPr>
        <p:spPr>
          <a:xfrm>
            <a:off x="9617742" y="5074506"/>
            <a:ext cx="658132" cy="558367"/>
          </a:xfrm>
          <a:custGeom>
            <a:avLst/>
            <a:gdLst>
              <a:gd name="connsiteX0" fmla="*/ 657415 w 658132"/>
              <a:gd name="connsiteY0" fmla="*/ 40143 h 558367"/>
              <a:gd name="connsiteX1" fmla="*/ 230696 w 658132"/>
              <a:gd name="connsiteY1" fmla="*/ 558208 h 558367"/>
              <a:gd name="connsiteX2" fmla="*/ 0 w 658132"/>
              <a:gd name="connsiteY2" fmla="*/ 397617 h 558367"/>
              <a:gd name="connsiteX3" fmla="*/ 254127 w 658132"/>
              <a:gd name="connsiteY3" fmla="*/ 79862 h 558367"/>
              <a:gd name="connsiteX4" fmla="*/ 310134 w 658132"/>
              <a:gd name="connsiteY4" fmla="*/ 127487 h 558367"/>
              <a:gd name="connsiteX5" fmla="*/ 574072 w 658132"/>
              <a:gd name="connsiteY5" fmla="*/ 1186 h 558367"/>
              <a:gd name="connsiteX6" fmla="*/ 657415 w 658132"/>
              <a:gd name="connsiteY6" fmla="*/ 40143 h 55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8132" h="558367">
                <a:moveTo>
                  <a:pt x="657415" y="40143"/>
                </a:moveTo>
                <a:cubicBezTo>
                  <a:pt x="649414" y="61765"/>
                  <a:pt x="257365" y="549064"/>
                  <a:pt x="230696" y="558208"/>
                </a:cubicBezTo>
                <a:cubicBezTo>
                  <a:pt x="218313" y="562399"/>
                  <a:pt x="111252" y="483342"/>
                  <a:pt x="0" y="397617"/>
                </a:cubicBezTo>
                <a:lnTo>
                  <a:pt x="254127" y="79862"/>
                </a:lnTo>
                <a:lnTo>
                  <a:pt x="310134" y="127487"/>
                </a:lnTo>
                <a:cubicBezTo>
                  <a:pt x="310134" y="127487"/>
                  <a:pt x="543687" y="8044"/>
                  <a:pt x="574072" y="1186"/>
                </a:cubicBezTo>
                <a:cubicBezTo>
                  <a:pt x="604456" y="-5672"/>
                  <a:pt x="665416" y="18521"/>
                  <a:pt x="657415" y="4014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6" name="任意多边形: 形状 175">
            <a:extLst>
              <a:ext uri="{FF2B5EF4-FFF2-40B4-BE49-F238E27FC236}">
                <a16:creationId xmlns:a16="http://schemas.microsoft.com/office/drawing/2014/main" id="{FFB7F81D-B59F-2153-0520-BAB598F53D9B}"/>
              </a:ext>
            </a:extLst>
          </p:cNvPr>
          <p:cNvSpPr/>
          <p:nvPr userDrawn="1"/>
        </p:nvSpPr>
        <p:spPr>
          <a:xfrm>
            <a:off x="9676035" y="5074323"/>
            <a:ext cx="599839" cy="558557"/>
          </a:xfrm>
          <a:custGeom>
            <a:avLst/>
            <a:gdLst>
              <a:gd name="connsiteX0" fmla="*/ 599122 w 599839"/>
              <a:gd name="connsiteY0" fmla="*/ 40327 h 558557"/>
              <a:gd name="connsiteX1" fmla="*/ 172403 w 599839"/>
              <a:gd name="connsiteY1" fmla="*/ 558391 h 558557"/>
              <a:gd name="connsiteX2" fmla="*/ 0 w 599839"/>
              <a:gd name="connsiteY2" fmla="*/ 442377 h 558557"/>
              <a:gd name="connsiteX3" fmla="*/ 251841 w 599839"/>
              <a:gd name="connsiteY3" fmla="*/ 127480 h 558557"/>
              <a:gd name="connsiteX4" fmla="*/ 515779 w 599839"/>
              <a:gd name="connsiteY4" fmla="*/ 1179 h 558557"/>
              <a:gd name="connsiteX5" fmla="*/ 599122 w 599839"/>
              <a:gd name="connsiteY5" fmla="*/ 40327 h 558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9839" h="558557">
                <a:moveTo>
                  <a:pt x="599122" y="40327"/>
                </a:moveTo>
                <a:cubicBezTo>
                  <a:pt x="591122" y="61948"/>
                  <a:pt x="199072" y="549247"/>
                  <a:pt x="172403" y="558391"/>
                </a:cubicBezTo>
                <a:cubicBezTo>
                  <a:pt x="162306" y="561915"/>
                  <a:pt x="88011" y="508956"/>
                  <a:pt x="0" y="442377"/>
                </a:cubicBezTo>
                <a:lnTo>
                  <a:pt x="251841" y="127480"/>
                </a:lnTo>
                <a:cubicBezTo>
                  <a:pt x="251841" y="127480"/>
                  <a:pt x="485394" y="8037"/>
                  <a:pt x="515779" y="1179"/>
                </a:cubicBezTo>
                <a:cubicBezTo>
                  <a:pt x="546163" y="-5679"/>
                  <a:pt x="607123" y="18705"/>
                  <a:pt x="599122" y="4032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7" name="任意多边形: 形状 176">
            <a:extLst>
              <a:ext uri="{FF2B5EF4-FFF2-40B4-BE49-F238E27FC236}">
                <a16:creationId xmlns:a16="http://schemas.microsoft.com/office/drawing/2014/main" id="{9228354A-574E-3EBA-90D1-F37A465107AE}"/>
              </a:ext>
            </a:extLst>
          </p:cNvPr>
          <p:cNvSpPr/>
          <p:nvPr userDrawn="1"/>
        </p:nvSpPr>
        <p:spPr>
          <a:xfrm>
            <a:off x="9855670" y="5105058"/>
            <a:ext cx="396320" cy="495360"/>
          </a:xfrm>
          <a:custGeom>
            <a:avLst/>
            <a:gdLst>
              <a:gd name="connsiteX0" fmla="*/ 394342 w 396320"/>
              <a:gd name="connsiteY0" fmla="*/ 829 h 495360"/>
              <a:gd name="connsiteX1" fmla="*/ 197 w 396320"/>
              <a:gd name="connsiteY1" fmla="*/ 494605 h 495360"/>
              <a:gd name="connsiteX2" fmla="*/ 673 w 396320"/>
              <a:gd name="connsiteY2" fmla="*/ 495081 h 495360"/>
              <a:gd name="connsiteX3" fmla="*/ 395771 w 396320"/>
              <a:gd name="connsiteY3" fmla="*/ 1972 h 495360"/>
              <a:gd name="connsiteX4" fmla="*/ 394342 w 396320"/>
              <a:gd name="connsiteY4" fmla="*/ 829 h 49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320" h="495360">
                <a:moveTo>
                  <a:pt x="394342" y="829"/>
                </a:moveTo>
                <a:cubicBezTo>
                  <a:pt x="326619" y="80934"/>
                  <a:pt x="60967" y="410404"/>
                  <a:pt x="197" y="494605"/>
                </a:cubicBezTo>
                <a:cubicBezTo>
                  <a:pt x="-279" y="495272"/>
                  <a:pt x="197" y="495653"/>
                  <a:pt x="673" y="495081"/>
                </a:cubicBezTo>
                <a:cubicBezTo>
                  <a:pt x="69539" y="417167"/>
                  <a:pt x="332524" y="85506"/>
                  <a:pt x="395771" y="1972"/>
                </a:cubicBezTo>
                <a:cubicBezTo>
                  <a:pt x="397104" y="162"/>
                  <a:pt x="395771" y="-790"/>
                  <a:pt x="394342" y="829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8" name="任意多边形: 形状 177">
            <a:extLst>
              <a:ext uri="{FF2B5EF4-FFF2-40B4-BE49-F238E27FC236}">
                <a16:creationId xmlns:a16="http://schemas.microsoft.com/office/drawing/2014/main" id="{116C4CE8-8151-7866-9AE8-F7BC5312F97D}"/>
              </a:ext>
            </a:extLst>
          </p:cNvPr>
          <p:cNvSpPr/>
          <p:nvPr userDrawn="1"/>
        </p:nvSpPr>
        <p:spPr>
          <a:xfrm>
            <a:off x="10129304" y="5092734"/>
            <a:ext cx="30180" cy="118213"/>
          </a:xfrm>
          <a:custGeom>
            <a:avLst/>
            <a:gdLst>
              <a:gd name="connsiteX0" fmla="*/ 19742 w 30180"/>
              <a:gd name="connsiteY0" fmla="*/ 8 h 118213"/>
              <a:gd name="connsiteX1" fmla="*/ 692 w 30180"/>
              <a:gd name="connsiteY1" fmla="*/ 64873 h 118213"/>
              <a:gd name="connsiteX2" fmla="*/ 29267 w 30180"/>
              <a:gd name="connsiteY2" fmla="*/ 118213 h 118213"/>
              <a:gd name="connsiteX3" fmla="*/ 30029 w 30180"/>
              <a:gd name="connsiteY3" fmla="*/ 117261 h 118213"/>
              <a:gd name="connsiteX4" fmla="*/ 20504 w 30180"/>
              <a:gd name="connsiteY4" fmla="*/ 770 h 118213"/>
              <a:gd name="connsiteX5" fmla="*/ 19949 w 30180"/>
              <a:gd name="connsiteY5" fmla="*/ 8 h 118213"/>
              <a:gd name="connsiteX6" fmla="*/ 19742 w 30180"/>
              <a:gd name="connsiteY6" fmla="*/ 8 h 11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180" h="118213">
                <a:moveTo>
                  <a:pt x="19742" y="8"/>
                </a:moveTo>
                <a:cubicBezTo>
                  <a:pt x="4589" y="18008"/>
                  <a:pt x="-2321" y="41538"/>
                  <a:pt x="692" y="64873"/>
                </a:cubicBezTo>
                <a:cubicBezTo>
                  <a:pt x="3032" y="85657"/>
                  <a:pt x="13261" y="104751"/>
                  <a:pt x="29267" y="118213"/>
                </a:cubicBezTo>
                <a:cubicBezTo>
                  <a:pt x="29744" y="118213"/>
                  <a:pt x="30506" y="118213"/>
                  <a:pt x="30029" y="117261"/>
                </a:cubicBezTo>
                <a:cubicBezTo>
                  <a:pt x="1334" y="84856"/>
                  <a:pt x="-2546" y="37406"/>
                  <a:pt x="20504" y="770"/>
                </a:cubicBezTo>
                <a:cubicBezTo>
                  <a:pt x="20561" y="406"/>
                  <a:pt x="20313" y="65"/>
                  <a:pt x="19949" y="8"/>
                </a:cubicBezTo>
                <a:cubicBezTo>
                  <a:pt x="19880" y="-3"/>
                  <a:pt x="19811" y="-3"/>
                  <a:pt x="19742" y="8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9" name="任意多边形: 形状 178">
            <a:extLst>
              <a:ext uri="{FF2B5EF4-FFF2-40B4-BE49-F238E27FC236}">
                <a16:creationId xmlns:a16="http://schemas.microsoft.com/office/drawing/2014/main" id="{519DB0BE-5B67-3179-66F1-9CCE9921DB62}"/>
              </a:ext>
            </a:extLst>
          </p:cNvPr>
          <p:cNvSpPr/>
          <p:nvPr userDrawn="1"/>
        </p:nvSpPr>
        <p:spPr>
          <a:xfrm>
            <a:off x="9923273" y="5175473"/>
            <a:ext cx="43172" cy="123543"/>
          </a:xfrm>
          <a:custGeom>
            <a:avLst/>
            <a:gdLst>
              <a:gd name="connsiteX0" fmla="*/ 38226 w 43172"/>
              <a:gd name="connsiteY0" fmla="*/ 1184 h 123543"/>
              <a:gd name="connsiteX1" fmla="*/ 2888 w 43172"/>
              <a:gd name="connsiteY1" fmla="*/ 122533 h 123543"/>
              <a:gd name="connsiteX2" fmla="*/ 5936 w 43172"/>
              <a:gd name="connsiteY2" fmla="*/ 122533 h 123543"/>
              <a:gd name="connsiteX3" fmla="*/ 42703 w 43172"/>
              <a:gd name="connsiteY3" fmla="*/ 4232 h 123543"/>
              <a:gd name="connsiteX4" fmla="*/ 41988 w 43172"/>
              <a:gd name="connsiteY4" fmla="*/ 470 h 123543"/>
              <a:gd name="connsiteX5" fmla="*/ 38226 w 43172"/>
              <a:gd name="connsiteY5" fmla="*/ 1184 h 12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172" h="123543">
                <a:moveTo>
                  <a:pt x="38226" y="1184"/>
                </a:moveTo>
                <a:cubicBezTo>
                  <a:pt x="11461" y="33474"/>
                  <a:pt x="-7494" y="80718"/>
                  <a:pt x="2888" y="122533"/>
                </a:cubicBezTo>
                <a:cubicBezTo>
                  <a:pt x="3365" y="124152"/>
                  <a:pt x="5650" y="123580"/>
                  <a:pt x="5936" y="122533"/>
                </a:cubicBezTo>
                <a:cubicBezTo>
                  <a:pt x="13883" y="81887"/>
                  <a:pt x="26210" y="42222"/>
                  <a:pt x="42703" y="4232"/>
                </a:cubicBezTo>
                <a:cubicBezTo>
                  <a:pt x="43544" y="2996"/>
                  <a:pt x="43224" y="1311"/>
                  <a:pt x="41988" y="470"/>
                </a:cubicBezTo>
                <a:cubicBezTo>
                  <a:pt x="40752" y="-372"/>
                  <a:pt x="39067" y="-52"/>
                  <a:pt x="38226" y="118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0" name="任意多边形: 形状 179">
            <a:extLst>
              <a:ext uri="{FF2B5EF4-FFF2-40B4-BE49-F238E27FC236}">
                <a16:creationId xmlns:a16="http://schemas.microsoft.com/office/drawing/2014/main" id="{7C6098E1-B1C5-1D4B-5A34-01B43F9587D1}"/>
              </a:ext>
            </a:extLst>
          </p:cNvPr>
          <p:cNvSpPr/>
          <p:nvPr userDrawn="1"/>
        </p:nvSpPr>
        <p:spPr>
          <a:xfrm>
            <a:off x="9953467" y="5158138"/>
            <a:ext cx="43172" cy="123543"/>
          </a:xfrm>
          <a:custGeom>
            <a:avLst/>
            <a:gdLst>
              <a:gd name="connsiteX0" fmla="*/ 38226 w 43172"/>
              <a:gd name="connsiteY0" fmla="*/ 1184 h 123543"/>
              <a:gd name="connsiteX1" fmla="*/ 2888 w 43172"/>
              <a:gd name="connsiteY1" fmla="*/ 122533 h 123543"/>
              <a:gd name="connsiteX2" fmla="*/ 5841 w 43172"/>
              <a:gd name="connsiteY2" fmla="*/ 122533 h 123543"/>
              <a:gd name="connsiteX3" fmla="*/ 42703 w 43172"/>
              <a:gd name="connsiteY3" fmla="*/ 4232 h 123543"/>
              <a:gd name="connsiteX4" fmla="*/ 41988 w 43172"/>
              <a:gd name="connsiteY4" fmla="*/ 470 h 123543"/>
              <a:gd name="connsiteX5" fmla="*/ 38226 w 43172"/>
              <a:gd name="connsiteY5" fmla="*/ 1184 h 12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172" h="123543">
                <a:moveTo>
                  <a:pt x="38226" y="1184"/>
                </a:moveTo>
                <a:cubicBezTo>
                  <a:pt x="11461" y="33474"/>
                  <a:pt x="-7494" y="80718"/>
                  <a:pt x="2888" y="122533"/>
                </a:cubicBezTo>
                <a:cubicBezTo>
                  <a:pt x="2888" y="124152"/>
                  <a:pt x="5555" y="123580"/>
                  <a:pt x="5841" y="122533"/>
                </a:cubicBezTo>
                <a:cubicBezTo>
                  <a:pt x="13864" y="81895"/>
                  <a:pt x="26222" y="42235"/>
                  <a:pt x="42703" y="4232"/>
                </a:cubicBezTo>
                <a:cubicBezTo>
                  <a:pt x="43545" y="2996"/>
                  <a:pt x="43225" y="1311"/>
                  <a:pt x="41988" y="470"/>
                </a:cubicBezTo>
                <a:cubicBezTo>
                  <a:pt x="40752" y="-372"/>
                  <a:pt x="39068" y="-52"/>
                  <a:pt x="38226" y="118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1" name="任意多边形: 形状 180">
            <a:extLst>
              <a:ext uri="{FF2B5EF4-FFF2-40B4-BE49-F238E27FC236}">
                <a16:creationId xmlns:a16="http://schemas.microsoft.com/office/drawing/2014/main" id="{6E92F5F3-347D-033B-7771-33A70C5AE1CE}"/>
              </a:ext>
            </a:extLst>
          </p:cNvPr>
          <p:cNvSpPr/>
          <p:nvPr userDrawn="1"/>
        </p:nvSpPr>
        <p:spPr>
          <a:xfrm>
            <a:off x="9983566" y="5140421"/>
            <a:ext cx="43172" cy="123544"/>
          </a:xfrm>
          <a:custGeom>
            <a:avLst/>
            <a:gdLst>
              <a:gd name="connsiteX0" fmla="*/ 38226 w 43172"/>
              <a:gd name="connsiteY0" fmla="*/ 1184 h 123544"/>
              <a:gd name="connsiteX1" fmla="*/ 2888 w 43172"/>
              <a:gd name="connsiteY1" fmla="*/ 122533 h 123544"/>
              <a:gd name="connsiteX2" fmla="*/ 5936 w 43172"/>
              <a:gd name="connsiteY2" fmla="*/ 122533 h 123544"/>
              <a:gd name="connsiteX3" fmla="*/ 42703 w 43172"/>
              <a:gd name="connsiteY3" fmla="*/ 4232 h 123544"/>
              <a:gd name="connsiteX4" fmla="*/ 41988 w 43172"/>
              <a:gd name="connsiteY4" fmla="*/ 470 h 123544"/>
              <a:gd name="connsiteX5" fmla="*/ 38226 w 43172"/>
              <a:gd name="connsiteY5" fmla="*/ 1184 h 12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172" h="123544">
                <a:moveTo>
                  <a:pt x="38226" y="1184"/>
                </a:moveTo>
                <a:cubicBezTo>
                  <a:pt x="11461" y="33569"/>
                  <a:pt x="-7494" y="80718"/>
                  <a:pt x="2888" y="122533"/>
                </a:cubicBezTo>
                <a:cubicBezTo>
                  <a:pt x="3364" y="124152"/>
                  <a:pt x="5651" y="123581"/>
                  <a:pt x="5936" y="122533"/>
                </a:cubicBezTo>
                <a:cubicBezTo>
                  <a:pt x="13897" y="81890"/>
                  <a:pt x="26224" y="42227"/>
                  <a:pt x="42703" y="4232"/>
                </a:cubicBezTo>
                <a:cubicBezTo>
                  <a:pt x="43545" y="2996"/>
                  <a:pt x="43225" y="1311"/>
                  <a:pt x="41988" y="470"/>
                </a:cubicBezTo>
                <a:cubicBezTo>
                  <a:pt x="40752" y="-372"/>
                  <a:pt x="39068" y="-52"/>
                  <a:pt x="38226" y="118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2" name="任意多边形: 形状 181">
            <a:extLst>
              <a:ext uri="{FF2B5EF4-FFF2-40B4-BE49-F238E27FC236}">
                <a16:creationId xmlns:a16="http://schemas.microsoft.com/office/drawing/2014/main" id="{81597E13-8E1A-2148-D9B2-9E19729563E0}"/>
              </a:ext>
            </a:extLst>
          </p:cNvPr>
          <p:cNvSpPr/>
          <p:nvPr userDrawn="1"/>
        </p:nvSpPr>
        <p:spPr>
          <a:xfrm>
            <a:off x="10013761" y="5123446"/>
            <a:ext cx="43146" cy="123565"/>
          </a:xfrm>
          <a:custGeom>
            <a:avLst/>
            <a:gdLst>
              <a:gd name="connsiteX0" fmla="*/ 38226 w 43146"/>
              <a:gd name="connsiteY0" fmla="*/ 1205 h 123565"/>
              <a:gd name="connsiteX1" fmla="*/ 2888 w 43146"/>
              <a:gd name="connsiteY1" fmla="*/ 122554 h 123565"/>
              <a:gd name="connsiteX2" fmla="*/ 5841 w 43146"/>
              <a:gd name="connsiteY2" fmla="*/ 122554 h 123565"/>
              <a:gd name="connsiteX3" fmla="*/ 42703 w 43146"/>
              <a:gd name="connsiteY3" fmla="*/ 4158 h 123565"/>
              <a:gd name="connsiteX4" fmla="*/ 41941 w 43146"/>
              <a:gd name="connsiteY4" fmla="*/ 443 h 123565"/>
              <a:gd name="connsiteX5" fmla="*/ 38226 w 43146"/>
              <a:gd name="connsiteY5" fmla="*/ 1205 h 123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146" h="123565">
                <a:moveTo>
                  <a:pt x="38226" y="1205"/>
                </a:moveTo>
                <a:cubicBezTo>
                  <a:pt x="11461" y="33590"/>
                  <a:pt x="-7494" y="80739"/>
                  <a:pt x="2888" y="122554"/>
                </a:cubicBezTo>
                <a:cubicBezTo>
                  <a:pt x="2888" y="124173"/>
                  <a:pt x="5555" y="123602"/>
                  <a:pt x="5841" y="122554"/>
                </a:cubicBezTo>
                <a:cubicBezTo>
                  <a:pt x="13878" y="81889"/>
                  <a:pt x="26235" y="42198"/>
                  <a:pt x="42703" y="4158"/>
                </a:cubicBezTo>
                <a:cubicBezTo>
                  <a:pt x="43518" y="2922"/>
                  <a:pt x="43177" y="1259"/>
                  <a:pt x="41941" y="443"/>
                </a:cubicBezTo>
                <a:cubicBezTo>
                  <a:pt x="40705" y="-372"/>
                  <a:pt x="39042" y="-31"/>
                  <a:pt x="38226" y="1205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3" name="任意多边形: 形状 182">
            <a:extLst>
              <a:ext uri="{FF2B5EF4-FFF2-40B4-BE49-F238E27FC236}">
                <a16:creationId xmlns:a16="http://schemas.microsoft.com/office/drawing/2014/main" id="{BDCE2578-9464-F5E4-5DF5-1B118E9D78A5}"/>
              </a:ext>
            </a:extLst>
          </p:cNvPr>
          <p:cNvSpPr/>
          <p:nvPr userDrawn="1"/>
        </p:nvSpPr>
        <p:spPr>
          <a:xfrm>
            <a:off x="9786814" y="5502843"/>
            <a:ext cx="73527" cy="72888"/>
          </a:xfrm>
          <a:custGeom>
            <a:avLst/>
            <a:gdLst>
              <a:gd name="connsiteX0" fmla="*/ 8189 w 73527"/>
              <a:gd name="connsiteY0" fmla="*/ 13571 h 72888"/>
              <a:gd name="connsiteX1" fmla="*/ 65339 w 73527"/>
              <a:gd name="connsiteY1" fmla="*/ 59291 h 72888"/>
              <a:gd name="connsiteX2" fmla="*/ 8189 w 73527"/>
              <a:gd name="connsiteY2" fmla="*/ 13571 h 7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27" h="72888">
                <a:moveTo>
                  <a:pt x="8189" y="13571"/>
                </a:moveTo>
                <a:cubicBezTo>
                  <a:pt x="-21244" y="50338"/>
                  <a:pt x="35906" y="96153"/>
                  <a:pt x="65339" y="59291"/>
                </a:cubicBezTo>
                <a:cubicBezTo>
                  <a:pt x="94771" y="22429"/>
                  <a:pt x="37621" y="-23195"/>
                  <a:pt x="8189" y="1357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4" name="任意多边形: 形状 183">
            <a:extLst>
              <a:ext uri="{FF2B5EF4-FFF2-40B4-BE49-F238E27FC236}">
                <a16:creationId xmlns:a16="http://schemas.microsoft.com/office/drawing/2014/main" id="{0E998B63-F1CE-B03E-D71F-77EB9284D7FF}"/>
              </a:ext>
            </a:extLst>
          </p:cNvPr>
          <p:cNvSpPr/>
          <p:nvPr userDrawn="1"/>
        </p:nvSpPr>
        <p:spPr>
          <a:xfrm>
            <a:off x="9875769" y="5070426"/>
            <a:ext cx="76649" cy="157470"/>
          </a:xfrm>
          <a:custGeom>
            <a:avLst/>
            <a:gdLst>
              <a:gd name="connsiteX0" fmla="*/ 26961 w 76649"/>
              <a:gd name="connsiteY0" fmla="*/ 694 h 157470"/>
              <a:gd name="connsiteX1" fmla="*/ 2577 w 76649"/>
              <a:gd name="connsiteY1" fmla="*/ 59463 h 157470"/>
              <a:gd name="connsiteX2" fmla="*/ 62299 w 76649"/>
              <a:gd name="connsiteY2" fmla="*/ 156904 h 157470"/>
              <a:gd name="connsiteX3" fmla="*/ 63759 w 76649"/>
              <a:gd name="connsiteY3" fmla="*/ 157159 h 157470"/>
              <a:gd name="connsiteX4" fmla="*/ 64014 w 76649"/>
              <a:gd name="connsiteY4" fmla="*/ 156904 h 157470"/>
              <a:gd name="connsiteX5" fmla="*/ 70936 w 76649"/>
              <a:gd name="connsiteY5" fmla="*/ 154670 h 157470"/>
              <a:gd name="connsiteX6" fmla="*/ 71443 w 76649"/>
              <a:gd name="connsiteY6" fmla="*/ 153094 h 157470"/>
              <a:gd name="connsiteX7" fmla="*/ 72777 w 76649"/>
              <a:gd name="connsiteY7" fmla="*/ 42509 h 157470"/>
              <a:gd name="connsiteX8" fmla="*/ 26961 w 76649"/>
              <a:gd name="connsiteY8" fmla="*/ 694 h 157470"/>
              <a:gd name="connsiteX9" fmla="*/ 64109 w 76649"/>
              <a:gd name="connsiteY9" fmla="*/ 96706 h 157470"/>
              <a:gd name="connsiteX10" fmla="*/ 61347 w 76649"/>
              <a:gd name="connsiteY10" fmla="*/ 150142 h 157470"/>
              <a:gd name="connsiteX11" fmla="*/ 27724 w 76649"/>
              <a:gd name="connsiteY11" fmla="*/ 92992 h 157470"/>
              <a:gd name="connsiteX12" fmla="*/ 15246 w 76649"/>
              <a:gd name="connsiteY12" fmla="*/ 63369 h 157470"/>
              <a:gd name="connsiteX13" fmla="*/ 46869 w 76649"/>
              <a:gd name="connsiteY13" fmla="*/ 18792 h 157470"/>
              <a:gd name="connsiteX14" fmla="*/ 64109 w 76649"/>
              <a:gd name="connsiteY14" fmla="*/ 96706 h 15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6649" h="157470">
                <a:moveTo>
                  <a:pt x="26961" y="694"/>
                </a:moveTo>
                <a:cubicBezTo>
                  <a:pt x="-90" y="6219"/>
                  <a:pt x="-3518" y="37842"/>
                  <a:pt x="2577" y="59463"/>
                </a:cubicBezTo>
                <a:cubicBezTo>
                  <a:pt x="13571" y="96630"/>
                  <a:pt x="34171" y="130240"/>
                  <a:pt x="62299" y="156904"/>
                </a:cubicBezTo>
                <a:cubicBezTo>
                  <a:pt x="62632" y="157378"/>
                  <a:pt x="63285" y="157492"/>
                  <a:pt x="63759" y="157159"/>
                </a:cubicBezTo>
                <a:cubicBezTo>
                  <a:pt x="63858" y="157090"/>
                  <a:pt x="63944" y="157003"/>
                  <a:pt x="64014" y="156904"/>
                </a:cubicBezTo>
                <a:cubicBezTo>
                  <a:pt x="66542" y="158199"/>
                  <a:pt x="69642" y="157198"/>
                  <a:pt x="70936" y="154670"/>
                </a:cubicBezTo>
                <a:cubicBezTo>
                  <a:pt x="71189" y="154175"/>
                  <a:pt x="71360" y="153643"/>
                  <a:pt x="71443" y="153094"/>
                </a:cubicBezTo>
                <a:cubicBezTo>
                  <a:pt x="74015" y="116899"/>
                  <a:pt x="80968" y="78513"/>
                  <a:pt x="72777" y="42509"/>
                </a:cubicBezTo>
                <a:cubicBezTo>
                  <a:pt x="67538" y="20887"/>
                  <a:pt x="52489" y="-4545"/>
                  <a:pt x="26961" y="694"/>
                </a:cubicBezTo>
                <a:close/>
                <a:moveTo>
                  <a:pt x="64109" y="96706"/>
                </a:moveTo>
                <a:cubicBezTo>
                  <a:pt x="63252" y="114518"/>
                  <a:pt x="61537" y="132235"/>
                  <a:pt x="61347" y="150142"/>
                </a:cubicBezTo>
                <a:cubicBezTo>
                  <a:pt x="49196" y="131663"/>
                  <a:pt x="37974" y="112589"/>
                  <a:pt x="27724" y="92992"/>
                </a:cubicBezTo>
                <a:cubicBezTo>
                  <a:pt x="22940" y="83392"/>
                  <a:pt x="18773" y="73498"/>
                  <a:pt x="15246" y="63369"/>
                </a:cubicBezTo>
                <a:cubicBezTo>
                  <a:pt x="10198" y="47557"/>
                  <a:pt x="8674" y="-6545"/>
                  <a:pt x="46869" y="18792"/>
                </a:cubicBezTo>
                <a:cubicBezTo>
                  <a:pt x="67538" y="32508"/>
                  <a:pt x="65157" y="75466"/>
                  <a:pt x="64109" y="96706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1438C2F4-E214-B9DB-FEFD-D06901A5A802}"/>
              </a:ext>
            </a:extLst>
          </p:cNvPr>
          <p:cNvSpPr/>
          <p:nvPr userDrawn="1"/>
        </p:nvSpPr>
        <p:spPr>
          <a:xfrm>
            <a:off x="9814740" y="5217122"/>
            <a:ext cx="131510" cy="118993"/>
          </a:xfrm>
          <a:custGeom>
            <a:avLst/>
            <a:gdLst>
              <a:gd name="connsiteX0" fmla="*/ 70083 w 131510"/>
              <a:gd name="connsiteY0" fmla="*/ 100792 h 118993"/>
              <a:gd name="connsiteX1" fmla="*/ 131043 w 131510"/>
              <a:gd name="connsiteY1" fmla="*/ 8494 h 118993"/>
              <a:gd name="connsiteX2" fmla="*/ 128506 w 131510"/>
              <a:gd name="connsiteY2" fmla="*/ 1677 h 118993"/>
              <a:gd name="connsiteX3" fmla="*/ 127043 w 131510"/>
              <a:gd name="connsiteY3" fmla="*/ 1255 h 118993"/>
              <a:gd name="connsiteX4" fmla="*/ 126017 w 131510"/>
              <a:gd name="connsiteY4" fmla="*/ 6 h 118993"/>
              <a:gd name="connsiteX5" fmla="*/ 125709 w 131510"/>
              <a:gd name="connsiteY5" fmla="*/ 17 h 118993"/>
              <a:gd name="connsiteX6" fmla="*/ 21887 w 131510"/>
              <a:gd name="connsiteY6" fmla="*/ 46785 h 118993"/>
              <a:gd name="connsiteX7" fmla="*/ 9028 w 131510"/>
              <a:gd name="connsiteY7" fmla="*/ 109174 h 118993"/>
              <a:gd name="connsiteX8" fmla="*/ 70083 w 131510"/>
              <a:gd name="connsiteY8" fmla="*/ 100792 h 118993"/>
              <a:gd name="connsiteX9" fmla="*/ 35602 w 131510"/>
              <a:gd name="connsiteY9" fmla="*/ 105554 h 118993"/>
              <a:gd name="connsiteX10" fmla="*/ 34364 w 131510"/>
              <a:gd name="connsiteY10" fmla="*/ 50976 h 118993"/>
              <a:gd name="connsiteX11" fmla="*/ 61415 w 131510"/>
              <a:gd name="connsiteY11" fmla="*/ 33354 h 118993"/>
              <a:gd name="connsiteX12" fmla="*/ 121423 w 131510"/>
              <a:gd name="connsiteY12" fmla="*/ 4779 h 118993"/>
              <a:gd name="connsiteX13" fmla="*/ 93705 w 131510"/>
              <a:gd name="connsiteY13" fmla="*/ 50500 h 118993"/>
              <a:gd name="connsiteX14" fmla="*/ 35602 w 131510"/>
              <a:gd name="connsiteY14" fmla="*/ 105459 h 118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1510" h="118993">
                <a:moveTo>
                  <a:pt x="70083" y="100792"/>
                </a:moveTo>
                <a:cubicBezTo>
                  <a:pt x="97324" y="75836"/>
                  <a:pt x="112850" y="39927"/>
                  <a:pt x="131043" y="8494"/>
                </a:cubicBezTo>
                <a:cubicBezTo>
                  <a:pt x="132225" y="5911"/>
                  <a:pt x="131089" y="2859"/>
                  <a:pt x="128506" y="1677"/>
                </a:cubicBezTo>
                <a:cubicBezTo>
                  <a:pt x="128042" y="1464"/>
                  <a:pt x="127549" y="1322"/>
                  <a:pt x="127043" y="1255"/>
                </a:cubicBezTo>
                <a:cubicBezTo>
                  <a:pt x="127104" y="627"/>
                  <a:pt x="126646" y="67"/>
                  <a:pt x="126017" y="6"/>
                </a:cubicBezTo>
                <a:cubicBezTo>
                  <a:pt x="125914" y="-5"/>
                  <a:pt x="125811" y="-1"/>
                  <a:pt x="125709" y="17"/>
                </a:cubicBezTo>
                <a:cubicBezTo>
                  <a:pt x="87613" y="6277"/>
                  <a:pt x="51819" y="22401"/>
                  <a:pt x="21887" y="46785"/>
                </a:cubicBezTo>
                <a:cubicBezTo>
                  <a:pt x="4741" y="61358"/>
                  <a:pt x="-10213" y="89361"/>
                  <a:pt x="9028" y="109174"/>
                </a:cubicBezTo>
                <a:cubicBezTo>
                  <a:pt x="28268" y="128985"/>
                  <a:pt x="54176" y="114984"/>
                  <a:pt x="70083" y="100792"/>
                </a:cubicBezTo>
                <a:close/>
                <a:moveTo>
                  <a:pt x="35602" y="105554"/>
                </a:moveTo>
                <a:cubicBezTo>
                  <a:pt x="-10308" y="105078"/>
                  <a:pt x="21315" y="61168"/>
                  <a:pt x="34364" y="50976"/>
                </a:cubicBezTo>
                <a:cubicBezTo>
                  <a:pt x="42997" y="44532"/>
                  <a:pt x="52032" y="38647"/>
                  <a:pt x="61415" y="33354"/>
                </a:cubicBezTo>
                <a:cubicBezTo>
                  <a:pt x="80465" y="22210"/>
                  <a:pt x="101230" y="14304"/>
                  <a:pt x="121423" y="4779"/>
                </a:cubicBezTo>
                <a:cubicBezTo>
                  <a:pt x="111898" y="19638"/>
                  <a:pt x="103039" y="35260"/>
                  <a:pt x="93705" y="50500"/>
                </a:cubicBezTo>
                <a:cubicBezTo>
                  <a:pt x="82656" y="68692"/>
                  <a:pt x="60844" y="105459"/>
                  <a:pt x="35602" y="105459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6" name="任意多边形: 形状 185">
            <a:extLst>
              <a:ext uri="{FF2B5EF4-FFF2-40B4-BE49-F238E27FC236}">
                <a16:creationId xmlns:a16="http://schemas.microsoft.com/office/drawing/2014/main" id="{5318E3E0-FF9C-379A-E5F8-FBE11A3F341F}"/>
              </a:ext>
            </a:extLst>
          </p:cNvPr>
          <p:cNvSpPr/>
          <p:nvPr userDrawn="1"/>
        </p:nvSpPr>
        <p:spPr>
          <a:xfrm>
            <a:off x="7871434" y="4217082"/>
            <a:ext cx="1986814" cy="1254850"/>
          </a:xfrm>
          <a:custGeom>
            <a:avLst/>
            <a:gdLst>
              <a:gd name="connsiteX0" fmla="*/ 1986815 w 1986814"/>
              <a:gd name="connsiteY0" fmla="*/ 887947 h 1254850"/>
              <a:gd name="connsiteX1" fmla="*/ 1714876 w 1986814"/>
              <a:gd name="connsiteY1" fmla="*/ 1254850 h 1254850"/>
              <a:gd name="connsiteX2" fmla="*/ 797237 w 1986814"/>
              <a:gd name="connsiteY2" fmla="*/ 618104 h 1254850"/>
              <a:gd name="connsiteX3" fmla="*/ 708750 w 1986814"/>
              <a:gd name="connsiteY3" fmla="*/ 556668 h 1254850"/>
              <a:gd name="connsiteX4" fmla="*/ 645980 w 1986814"/>
              <a:gd name="connsiteY4" fmla="*/ 594768 h 1254850"/>
              <a:gd name="connsiteX5" fmla="*/ 448908 w 1986814"/>
              <a:gd name="connsiteY5" fmla="*/ 670396 h 1254850"/>
              <a:gd name="connsiteX6" fmla="*/ 48858 w 1986814"/>
              <a:gd name="connsiteY6" fmla="*/ 557049 h 1254850"/>
              <a:gd name="connsiteX7" fmla="*/ 11901 w 1986814"/>
              <a:gd name="connsiteY7" fmla="*/ 307875 h 1254850"/>
              <a:gd name="connsiteX8" fmla="*/ 136964 w 1986814"/>
              <a:gd name="connsiteY8" fmla="*/ 254154 h 1254850"/>
              <a:gd name="connsiteX9" fmla="*/ 624740 w 1986814"/>
              <a:gd name="connsiteY9" fmla="*/ 122 h 1254850"/>
              <a:gd name="connsiteX10" fmla="*/ 934588 w 1986814"/>
              <a:gd name="connsiteY10" fmla="*/ 123090 h 1254850"/>
              <a:gd name="connsiteX11" fmla="*/ 1986815 w 1986814"/>
              <a:gd name="connsiteY11" fmla="*/ 887947 h 125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86814" h="1254850">
                <a:moveTo>
                  <a:pt x="1986815" y="887947"/>
                </a:moveTo>
                <a:lnTo>
                  <a:pt x="1714876" y="1254850"/>
                </a:lnTo>
                <a:lnTo>
                  <a:pt x="797237" y="618104"/>
                </a:lnTo>
                <a:lnTo>
                  <a:pt x="708750" y="556668"/>
                </a:lnTo>
                <a:cubicBezTo>
                  <a:pt x="708750" y="556668"/>
                  <a:pt x="683699" y="573527"/>
                  <a:pt x="645980" y="594768"/>
                </a:cubicBezTo>
                <a:cubicBezTo>
                  <a:pt x="593593" y="623343"/>
                  <a:pt x="516821" y="660395"/>
                  <a:pt x="448908" y="670396"/>
                </a:cubicBezTo>
                <a:cubicBezTo>
                  <a:pt x="334608" y="687255"/>
                  <a:pt x="144775" y="685446"/>
                  <a:pt x="48858" y="557049"/>
                </a:cubicBezTo>
                <a:cubicBezTo>
                  <a:pt x="-32009" y="448940"/>
                  <a:pt x="11901" y="307875"/>
                  <a:pt x="11901" y="307875"/>
                </a:cubicBezTo>
                <a:lnTo>
                  <a:pt x="136964" y="254154"/>
                </a:lnTo>
                <a:cubicBezTo>
                  <a:pt x="136964" y="254154"/>
                  <a:pt x="433001" y="7552"/>
                  <a:pt x="624740" y="122"/>
                </a:cubicBezTo>
                <a:cubicBezTo>
                  <a:pt x="706178" y="-3117"/>
                  <a:pt x="824765" y="58605"/>
                  <a:pt x="934588" y="123090"/>
                </a:cubicBezTo>
                <a:cubicBezTo>
                  <a:pt x="1044411" y="187574"/>
                  <a:pt x="1986815" y="887947"/>
                  <a:pt x="1986815" y="887947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7" name="任意多边形: 形状 186">
            <a:extLst>
              <a:ext uri="{FF2B5EF4-FFF2-40B4-BE49-F238E27FC236}">
                <a16:creationId xmlns:a16="http://schemas.microsoft.com/office/drawing/2014/main" id="{E344FC80-3472-B3D2-CA36-5E5FB74FE50A}"/>
              </a:ext>
            </a:extLst>
          </p:cNvPr>
          <p:cNvSpPr/>
          <p:nvPr userDrawn="1"/>
        </p:nvSpPr>
        <p:spPr>
          <a:xfrm>
            <a:off x="8305292" y="4581916"/>
            <a:ext cx="274891" cy="229933"/>
          </a:xfrm>
          <a:custGeom>
            <a:avLst/>
            <a:gdLst>
              <a:gd name="connsiteX0" fmla="*/ 274892 w 274891"/>
              <a:gd name="connsiteY0" fmla="*/ 191834 h 229933"/>
              <a:gd name="connsiteX1" fmla="*/ 212122 w 274891"/>
              <a:gd name="connsiteY1" fmla="*/ 229934 h 229933"/>
              <a:gd name="connsiteX2" fmla="*/ 0 w 274891"/>
              <a:gd name="connsiteY2" fmla="*/ 0 h 229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891" h="229933">
                <a:moveTo>
                  <a:pt x="274892" y="191834"/>
                </a:moveTo>
                <a:cubicBezTo>
                  <a:pt x="274892" y="191834"/>
                  <a:pt x="249841" y="208693"/>
                  <a:pt x="212122" y="229934"/>
                </a:cubicBezTo>
                <a:cubicBezTo>
                  <a:pt x="145447" y="150114"/>
                  <a:pt x="4286" y="514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8" name="任意多边形: 形状 187">
            <a:extLst>
              <a:ext uri="{FF2B5EF4-FFF2-40B4-BE49-F238E27FC236}">
                <a16:creationId xmlns:a16="http://schemas.microsoft.com/office/drawing/2014/main" id="{25486BB7-386F-CD06-1221-5BC5A8948B6B}"/>
              </a:ext>
            </a:extLst>
          </p:cNvPr>
          <p:cNvSpPr/>
          <p:nvPr userDrawn="1"/>
        </p:nvSpPr>
        <p:spPr>
          <a:xfrm>
            <a:off x="7921947" y="4388319"/>
            <a:ext cx="195285" cy="165825"/>
          </a:xfrm>
          <a:custGeom>
            <a:avLst/>
            <a:gdLst>
              <a:gd name="connsiteX0" fmla="*/ 194845 w 195285"/>
              <a:gd name="connsiteY0" fmla="*/ 50 h 165825"/>
              <a:gd name="connsiteX1" fmla="*/ 142553 w 195285"/>
              <a:gd name="connsiteY1" fmla="*/ 38150 h 165825"/>
              <a:gd name="connsiteX2" fmla="*/ 91404 w 195285"/>
              <a:gd name="connsiteY2" fmla="*/ 76250 h 165825"/>
              <a:gd name="connsiteX3" fmla="*/ 43779 w 195285"/>
              <a:gd name="connsiteY3" fmla="*/ 119589 h 165825"/>
              <a:gd name="connsiteX4" fmla="*/ 21490 w 195285"/>
              <a:gd name="connsiteY4" fmla="*/ 141401 h 165825"/>
              <a:gd name="connsiteX5" fmla="*/ 154 w 195285"/>
              <a:gd name="connsiteY5" fmla="*/ 164451 h 165825"/>
              <a:gd name="connsiteX6" fmla="*/ 1488 w 195285"/>
              <a:gd name="connsiteY6" fmla="*/ 165689 h 165825"/>
              <a:gd name="connsiteX7" fmla="*/ 25110 w 195285"/>
              <a:gd name="connsiteY7" fmla="*/ 146639 h 165825"/>
              <a:gd name="connsiteX8" fmla="*/ 49684 w 195285"/>
              <a:gd name="connsiteY8" fmla="*/ 124637 h 165825"/>
              <a:gd name="connsiteX9" fmla="*/ 97309 w 195285"/>
              <a:gd name="connsiteY9" fmla="*/ 84346 h 165825"/>
              <a:gd name="connsiteX10" fmla="*/ 143315 w 195285"/>
              <a:gd name="connsiteY10" fmla="*/ 42531 h 165825"/>
              <a:gd name="connsiteX11" fmla="*/ 195036 w 195285"/>
              <a:gd name="connsiteY11" fmla="*/ 526 h 165825"/>
              <a:gd name="connsiteX12" fmla="*/ 194845 w 195285"/>
              <a:gd name="connsiteY12" fmla="*/ 50 h 16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5285" h="165825">
                <a:moveTo>
                  <a:pt x="194845" y="50"/>
                </a:moveTo>
                <a:cubicBezTo>
                  <a:pt x="177129" y="12337"/>
                  <a:pt x="160079" y="25386"/>
                  <a:pt x="142553" y="38150"/>
                </a:cubicBezTo>
                <a:cubicBezTo>
                  <a:pt x="125027" y="50913"/>
                  <a:pt x="107692" y="62248"/>
                  <a:pt x="91404" y="76250"/>
                </a:cubicBezTo>
                <a:cubicBezTo>
                  <a:pt x="75116" y="90252"/>
                  <a:pt x="59019" y="104825"/>
                  <a:pt x="43779" y="119589"/>
                </a:cubicBezTo>
                <a:cubicBezTo>
                  <a:pt x="36254" y="126732"/>
                  <a:pt x="28729" y="133971"/>
                  <a:pt x="21490" y="141401"/>
                </a:cubicBezTo>
                <a:cubicBezTo>
                  <a:pt x="13795" y="148523"/>
                  <a:pt x="6661" y="156229"/>
                  <a:pt x="154" y="164451"/>
                </a:cubicBezTo>
                <a:cubicBezTo>
                  <a:pt x="-417" y="165308"/>
                  <a:pt x="726" y="166166"/>
                  <a:pt x="1488" y="165689"/>
                </a:cubicBezTo>
                <a:cubicBezTo>
                  <a:pt x="9779" y="159875"/>
                  <a:pt x="17671" y="153510"/>
                  <a:pt x="25110" y="146639"/>
                </a:cubicBezTo>
                <a:lnTo>
                  <a:pt x="49684" y="124637"/>
                </a:lnTo>
                <a:cubicBezTo>
                  <a:pt x="65591" y="111111"/>
                  <a:pt x="81784" y="97967"/>
                  <a:pt x="97309" y="84346"/>
                </a:cubicBezTo>
                <a:cubicBezTo>
                  <a:pt x="112835" y="70725"/>
                  <a:pt x="127694" y="55771"/>
                  <a:pt x="143315" y="42531"/>
                </a:cubicBezTo>
                <a:cubicBezTo>
                  <a:pt x="158936" y="29291"/>
                  <a:pt x="177605" y="13956"/>
                  <a:pt x="195036" y="526"/>
                </a:cubicBezTo>
                <a:cubicBezTo>
                  <a:pt x="195512" y="812"/>
                  <a:pt x="195226" y="-236"/>
                  <a:pt x="194845" y="5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9" name="任意多边形: 形状 188">
            <a:extLst>
              <a:ext uri="{FF2B5EF4-FFF2-40B4-BE49-F238E27FC236}">
                <a16:creationId xmlns:a16="http://schemas.microsoft.com/office/drawing/2014/main" id="{8F189EFF-5752-AD3A-42FB-CA12290C7ED1}"/>
              </a:ext>
            </a:extLst>
          </p:cNvPr>
          <p:cNvSpPr/>
          <p:nvPr userDrawn="1"/>
        </p:nvSpPr>
        <p:spPr>
          <a:xfrm>
            <a:off x="9545637" y="5091568"/>
            <a:ext cx="250489" cy="313856"/>
          </a:xfrm>
          <a:custGeom>
            <a:avLst/>
            <a:gdLst>
              <a:gd name="connsiteX0" fmla="*/ 248793 w 250489"/>
              <a:gd name="connsiteY0" fmla="*/ 317 h 313856"/>
              <a:gd name="connsiteX1" fmla="*/ 198311 w 250489"/>
              <a:gd name="connsiteY1" fmla="*/ 59944 h 313856"/>
              <a:gd name="connsiteX2" fmla="*/ 149067 w 250489"/>
              <a:gd name="connsiteY2" fmla="*/ 120809 h 313856"/>
              <a:gd name="connsiteX3" fmla="*/ 51531 w 250489"/>
              <a:gd name="connsiteY3" fmla="*/ 243300 h 313856"/>
              <a:gd name="connsiteX4" fmla="*/ 191 w 250489"/>
              <a:gd name="connsiteY4" fmla="*/ 312261 h 313856"/>
              <a:gd name="connsiteX5" fmla="*/ 1906 w 250489"/>
              <a:gd name="connsiteY5" fmla="*/ 313500 h 313856"/>
              <a:gd name="connsiteX6" fmla="*/ 101632 w 250489"/>
              <a:gd name="connsiteY6" fmla="*/ 193103 h 313856"/>
              <a:gd name="connsiteX7" fmla="*/ 198692 w 250489"/>
              <a:gd name="connsiteY7" fmla="*/ 70136 h 313856"/>
              <a:gd name="connsiteX8" fmla="*/ 250317 w 250489"/>
              <a:gd name="connsiteY8" fmla="*/ 1460 h 313856"/>
              <a:gd name="connsiteX9" fmla="*/ 248793 w 250489"/>
              <a:gd name="connsiteY9" fmla="*/ 317 h 31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0489" h="313856">
                <a:moveTo>
                  <a:pt x="248793" y="317"/>
                </a:moveTo>
                <a:cubicBezTo>
                  <a:pt x="231077" y="19367"/>
                  <a:pt x="214789" y="39846"/>
                  <a:pt x="198311" y="59944"/>
                </a:cubicBezTo>
                <a:cubicBezTo>
                  <a:pt x="181833" y="80042"/>
                  <a:pt x="165354" y="100425"/>
                  <a:pt x="149067" y="120809"/>
                </a:cubicBezTo>
                <a:cubicBezTo>
                  <a:pt x="116491" y="161481"/>
                  <a:pt x="83535" y="202057"/>
                  <a:pt x="51531" y="243300"/>
                </a:cubicBezTo>
                <a:cubicBezTo>
                  <a:pt x="33909" y="265875"/>
                  <a:pt x="16574" y="288639"/>
                  <a:pt x="191" y="312261"/>
                </a:cubicBezTo>
                <a:cubicBezTo>
                  <a:pt x="-571" y="313309"/>
                  <a:pt x="1143" y="314452"/>
                  <a:pt x="1906" y="313500"/>
                </a:cubicBezTo>
                <a:cubicBezTo>
                  <a:pt x="37053" y="274923"/>
                  <a:pt x="69057" y="233775"/>
                  <a:pt x="101632" y="193103"/>
                </a:cubicBezTo>
                <a:cubicBezTo>
                  <a:pt x="134208" y="152432"/>
                  <a:pt x="166783" y="111379"/>
                  <a:pt x="198692" y="70136"/>
                </a:cubicBezTo>
                <a:cubicBezTo>
                  <a:pt x="216218" y="47561"/>
                  <a:pt x="234316" y="25083"/>
                  <a:pt x="250317" y="1460"/>
                </a:cubicBezTo>
                <a:cubicBezTo>
                  <a:pt x="250984" y="508"/>
                  <a:pt x="249556" y="-540"/>
                  <a:pt x="248793" y="317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0" name="任意多边形: 形状 189">
            <a:extLst>
              <a:ext uri="{FF2B5EF4-FFF2-40B4-BE49-F238E27FC236}">
                <a16:creationId xmlns:a16="http://schemas.microsoft.com/office/drawing/2014/main" id="{A2A948E2-0736-E1E3-5D39-6ECF75D286EC}"/>
              </a:ext>
            </a:extLst>
          </p:cNvPr>
          <p:cNvSpPr/>
          <p:nvPr userDrawn="1"/>
        </p:nvSpPr>
        <p:spPr>
          <a:xfrm>
            <a:off x="8674832" y="4837080"/>
            <a:ext cx="367055" cy="261616"/>
          </a:xfrm>
          <a:custGeom>
            <a:avLst/>
            <a:gdLst>
              <a:gd name="connsiteX0" fmla="*/ 366457 w 367055"/>
              <a:gd name="connsiteY0" fmla="*/ 258520 h 261616"/>
              <a:gd name="connsiteX1" fmla="*/ 226153 w 367055"/>
              <a:gd name="connsiteY1" fmla="*/ 154888 h 261616"/>
              <a:gd name="connsiteX2" fmla="*/ 84136 w 367055"/>
              <a:gd name="connsiteY2" fmla="*/ 55066 h 261616"/>
              <a:gd name="connsiteX3" fmla="*/ 42797 w 367055"/>
              <a:gd name="connsiteY3" fmla="*/ 27348 h 261616"/>
              <a:gd name="connsiteX4" fmla="*/ 1078 w 367055"/>
              <a:gd name="connsiteY4" fmla="*/ 107 h 261616"/>
              <a:gd name="connsiteX5" fmla="*/ 316 w 367055"/>
              <a:gd name="connsiteY5" fmla="*/ 1440 h 261616"/>
              <a:gd name="connsiteX6" fmla="*/ 36701 w 367055"/>
              <a:gd name="connsiteY6" fmla="*/ 29539 h 261616"/>
              <a:gd name="connsiteX7" fmla="*/ 71658 w 367055"/>
              <a:gd name="connsiteY7" fmla="*/ 56019 h 261616"/>
              <a:gd name="connsiteX8" fmla="*/ 140905 w 367055"/>
              <a:gd name="connsiteY8" fmla="*/ 106406 h 261616"/>
              <a:gd name="connsiteX9" fmla="*/ 282637 w 367055"/>
              <a:gd name="connsiteY9" fmla="*/ 206418 h 261616"/>
              <a:gd name="connsiteX10" fmla="*/ 364456 w 367055"/>
              <a:gd name="connsiteY10" fmla="*/ 261378 h 261616"/>
              <a:gd name="connsiteX11" fmla="*/ 366457 w 367055"/>
              <a:gd name="connsiteY11" fmla="*/ 258520 h 261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7055" h="261616">
                <a:moveTo>
                  <a:pt x="366457" y="258520"/>
                </a:moveTo>
                <a:cubicBezTo>
                  <a:pt x="320832" y="222516"/>
                  <a:pt x="273493" y="188606"/>
                  <a:pt x="226153" y="154888"/>
                </a:cubicBezTo>
                <a:cubicBezTo>
                  <a:pt x="178814" y="121169"/>
                  <a:pt x="131951" y="87642"/>
                  <a:pt x="84136" y="55066"/>
                </a:cubicBezTo>
                <a:cubicBezTo>
                  <a:pt x="70420" y="45541"/>
                  <a:pt x="56608" y="36492"/>
                  <a:pt x="42797" y="27348"/>
                </a:cubicBezTo>
                <a:cubicBezTo>
                  <a:pt x="28986" y="18204"/>
                  <a:pt x="14222" y="9632"/>
                  <a:pt x="1078" y="107"/>
                </a:cubicBezTo>
                <a:cubicBezTo>
                  <a:pt x="316" y="-370"/>
                  <a:pt x="-446" y="869"/>
                  <a:pt x="316" y="1440"/>
                </a:cubicBezTo>
                <a:cubicBezTo>
                  <a:pt x="12793" y="10394"/>
                  <a:pt x="24509" y="20490"/>
                  <a:pt x="36701" y="29539"/>
                </a:cubicBezTo>
                <a:cubicBezTo>
                  <a:pt x="48893" y="38588"/>
                  <a:pt x="59942" y="47351"/>
                  <a:pt x="71658" y="56019"/>
                </a:cubicBezTo>
                <a:cubicBezTo>
                  <a:pt x="94613" y="72973"/>
                  <a:pt x="117759" y="89642"/>
                  <a:pt x="140905" y="106406"/>
                </a:cubicBezTo>
                <a:cubicBezTo>
                  <a:pt x="187768" y="140219"/>
                  <a:pt x="235012" y="173747"/>
                  <a:pt x="282637" y="206418"/>
                </a:cubicBezTo>
                <a:cubicBezTo>
                  <a:pt x="309783" y="224992"/>
                  <a:pt x="336739" y="243661"/>
                  <a:pt x="364456" y="261378"/>
                </a:cubicBezTo>
                <a:cubicBezTo>
                  <a:pt x="366076" y="262425"/>
                  <a:pt x="368076" y="259758"/>
                  <a:pt x="366457" y="25852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1" name="任意多边形: 形状 190">
            <a:extLst>
              <a:ext uri="{FF2B5EF4-FFF2-40B4-BE49-F238E27FC236}">
                <a16:creationId xmlns:a16="http://schemas.microsoft.com/office/drawing/2014/main" id="{A9611578-846E-FF9E-98E1-1E017F35A2B6}"/>
              </a:ext>
            </a:extLst>
          </p:cNvPr>
          <p:cNvSpPr/>
          <p:nvPr userDrawn="1"/>
        </p:nvSpPr>
        <p:spPr>
          <a:xfrm>
            <a:off x="8646614" y="4258733"/>
            <a:ext cx="688707" cy="461157"/>
          </a:xfrm>
          <a:custGeom>
            <a:avLst/>
            <a:gdLst>
              <a:gd name="connsiteX0" fmla="*/ 688140 w 688707"/>
              <a:gd name="connsiteY0" fmla="*/ 458343 h 461157"/>
              <a:gd name="connsiteX1" fmla="*/ 556504 w 688707"/>
              <a:gd name="connsiteY1" fmla="*/ 359569 h 461157"/>
              <a:gd name="connsiteX2" fmla="*/ 422392 w 688707"/>
              <a:gd name="connsiteY2" fmla="*/ 261461 h 461157"/>
              <a:gd name="connsiteX3" fmla="*/ 289042 w 688707"/>
              <a:gd name="connsiteY3" fmla="*/ 164782 h 461157"/>
              <a:gd name="connsiteX4" fmla="*/ 157216 w 688707"/>
              <a:gd name="connsiteY4" fmla="*/ 74200 h 461157"/>
              <a:gd name="connsiteX5" fmla="*/ 80350 w 688707"/>
              <a:gd name="connsiteY5" fmla="*/ 32480 h 461157"/>
              <a:gd name="connsiteX6" fmla="*/ 911 w 688707"/>
              <a:gd name="connsiteY6" fmla="*/ 0 h 461157"/>
              <a:gd name="connsiteX7" fmla="*/ 340 w 688707"/>
              <a:gd name="connsiteY7" fmla="*/ 1334 h 461157"/>
              <a:gd name="connsiteX8" fmla="*/ 69205 w 688707"/>
              <a:gd name="connsiteY8" fmla="*/ 36576 h 461157"/>
              <a:gd name="connsiteX9" fmla="*/ 135880 w 688707"/>
              <a:gd name="connsiteY9" fmla="*/ 74676 h 461157"/>
              <a:gd name="connsiteX10" fmla="*/ 266849 w 688707"/>
              <a:gd name="connsiteY10" fmla="*/ 164211 h 461157"/>
              <a:gd name="connsiteX11" fmla="*/ 534883 w 688707"/>
              <a:gd name="connsiteY11" fmla="*/ 356045 h 461157"/>
              <a:gd name="connsiteX12" fmla="*/ 686616 w 688707"/>
              <a:gd name="connsiteY12" fmla="*/ 460820 h 461157"/>
              <a:gd name="connsiteX13" fmla="*/ 688140 w 688707"/>
              <a:gd name="connsiteY13" fmla="*/ 458343 h 461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88707" h="461157">
                <a:moveTo>
                  <a:pt x="688140" y="458343"/>
                </a:moveTo>
                <a:cubicBezTo>
                  <a:pt x="645944" y="423386"/>
                  <a:pt x="600700" y="391668"/>
                  <a:pt x="556504" y="359569"/>
                </a:cubicBezTo>
                <a:cubicBezTo>
                  <a:pt x="512308" y="327470"/>
                  <a:pt x="467255" y="293846"/>
                  <a:pt x="422392" y="261461"/>
                </a:cubicBezTo>
                <a:lnTo>
                  <a:pt x="289042" y="164782"/>
                </a:lnTo>
                <a:cubicBezTo>
                  <a:pt x="245799" y="133540"/>
                  <a:pt x="202841" y="101822"/>
                  <a:pt x="157216" y="74200"/>
                </a:cubicBezTo>
                <a:cubicBezTo>
                  <a:pt x="132261" y="59055"/>
                  <a:pt x="106639" y="45053"/>
                  <a:pt x="80350" y="32480"/>
                </a:cubicBezTo>
                <a:cubicBezTo>
                  <a:pt x="54849" y="19398"/>
                  <a:pt x="28272" y="8531"/>
                  <a:pt x="911" y="0"/>
                </a:cubicBezTo>
                <a:cubicBezTo>
                  <a:pt x="54" y="0"/>
                  <a:pt x="-327" y="953"/>
                  <a:pt x="340" y="1334"/>
                </a:cubicBezTo>
                <a:cubicBezTo>
                  <a:pt x="22819" y="13906"/>
                  <a:pt x="46441" y="24479"/>
                  <a:pt x="69205" y="36576"/>
                </a:cubicBezTo>
                <a:cubicBezTo>
                  <a:pt x="91970" y="48673"/>
                  <a:pt x="113878" y="61151"/>
                  <a:pt x="135880" y="74676"/>
                </a:cubicBezTo>
                <a:cubicBezTo>
                  <a:pt x="181124" y="102108"/>
                  <a:pt x="223891" y="133350"/>
                  <a:pt x="266849" y="164211"/>
                </a:cubicBezTo>
                <a:cubicBezTo>
                  <a:pt x="356003" y="228314"/>
                  <a:pt x="445062" y="292798"/>
                  <a:pt x="534883" y="356045"/>
                </a:cubicBezTo>
                <a:cubicBezTo>
                  <a:pt x="585175" y="391478"/>
                  <a:pt x="634419" y="428815"/>
                  <a:pt x="686616" y="460820"/>
                </a:cubicBezTo>
                <a:cubicBezTo>
                  <a:pt x="687759" y="462058"/>
                  <a:pt x="689664" y="459581"/>
                  <a:pt x="688140" y="458343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2" name="任意多边形: 形状 191">
            <a:extLst>
              <a:ext uri="{FF2B5EF4-FFF2-40B4-BE49-F238E27FC236}">
                <a16:creationId xmlns:a16="http://schemas.microsoft.com/office/drawing/2014/main" id="{683D72CD-96BC-CE22-B272-B1182804C041}"/>
              </a:ext>
            </a:extLst>
          </p:cNvPr>
          <p:cNvSpPr/>
          <p:nvPr userDrawn="1"/>
        </p:nvSpPr>
        <p:spPr>
          <a:xfrm>
            <a:off x="11137551" y="4567787"/>
            <a:ext cx="281843" cy="543507"/>
          </a:xfrm>
          <a:custGeom>
            <a:avLst/>
            <a:gdLst>
              <a:gd name="connsiteX0" fmla="*/ 267367 w 281843"/>
              <a:gd name="connsiteY0" fmla="*/ 2319 h 543507"/>
              <a:gd name="connsiteX1" fmla="*/ 0 w 281843"/>
              <a:gd name="connsiteY1" fmla="*/ 540671 h 543507"/>
              <a:gd name="connsiteX2" fmla="*/ 5144 w 281843"/>
              <a:gd name="connsiteY2" fmla="*/ 541719 h 543507"/>
              <a:gd name="connsiteX3" fmla="*/ 56674 w 281843"/>
              <a:gd name="connsiteY3" fmla="*/ 383319 h 543507"/>
              <a:gd name="connsiteX4" fmla="*/ 248507 w 281843"/>
              <a:gd name="connsiteY4" fmla="*/ 269019 h 543507"/>
              <a:gd name="connsiteX5" fmla="*/ 276511 w 281843"/>
              <a:gd name="connsiteY5" fmla="*/ 4128 h 543507"/>
              <a:gd name="connsiteX6" fmla="*/ 267367 w 281843"/>
              <a:gd name="connsiteY6" fmla="*/ 2319 h 54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1843" h="543507">
                <a:moveTo>
                  <a:pt x="267367" y="2319"/>
                </a:moveTo>
                <a:cubicBezTo>
                  <a:pt x="150971" y="160053"/>
                  <a:pt x="29242" y="342933"/>
                  <a:pt x="0" y="540671"/>
                </a:cubicBezTo>
                <a:cubicBezTo>
                  <a:pt x="0" y="543720"/>
                  <a:pt x="4477" y="544672"/>
                  <a:pt x="5144" y="541719"/>
                </a:cubicBezTo>
                <a:cubicBezTo>
                  <a:pt x="18544" y="487764"/>
                  <a:pt x="35764" y="434831"/>
                  <a:pt x="56674" y="383319"/>
                </a:cubicBezTo>
                <a:cubicBezTo>
                  <a:pt x="132874" y="362268"/>
                  <a:pt x="208312" y="345219"/>
                  <a:pt x="248507" y="269019"/>
                </a:cubicBezTo>
                <a:cubicBezTo>
                  <a:pt x="289465" y="191009"/>
                  <a:pt x="284226" y="89186"/>
                  <a:pt x="276511" y="4128"/>
                </a:cubicBezTo>
                <a:cubicBezTo>
                  <a:pt x="275939" y="-920"/>
                  <a:pt x="269748" y="-1110"/>
                  <a:pt x="267367" y="23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3" name="任意多边形: 形状 192">
            <a:extLst>
              <a:ext uri="{FF2B5EF4-FFF2-40B4-BE49-F238E27FC236}">
                <a16:creationId xmlns:a16="http://schemas.microsoft.com/office/drawing/2014/main" id="{39495ADD-F104-CD7E-0A98-1E7528E44F9B}"/>
              </a:ext>
            </a:extLst>
          </p:cNvPr>
          <p:cNvSpPr/>
          <p:nvPr userDrawn="1"/>
        </p:nvSpPr>
        <p:spPr>
          <a:xfrm>
            <a:off x="11195140" y="4617461"/>
            <a:ext cx="206537" cy="335082"/>
          </a:xfrm>
          <a:custGeom>
            <a:avLst/>
            <a:gdLst>
              <a:gd name="connsiteX0" fmla="*/ 228 w 206537"/>
              <a:gd name="connsiteY0" fmla="*/ 331739 h 335082"/>
              <a:gd name="connsiteX1" fmla="*/ 205491 w 206537"/>
              <a:gd name="connsiteY1" fmla="*/ 269 h 335082"/>
              <a:gd name="connsiteX2" fmla="*/ 206349 w 206537"/>
              <a:gd name="connsiteY2" fmla="*/ 1222 h 335082"/>
              <a:gd name="connsiteX3" fmla="*/ 66617 w 206537"/>
              <a:gd name="connsiteY3" fmla="*/ 220964 h 335082"/>
              <a:gd name="connsiteX4" fmla="*/ 183870 w 206537"/>
              <a:gd name="connsiteY4" fmla="*/ 105235 h 335082"/>
              <a:gd name="connsiteX5" fmla="*/ 185069 w 206537"/>
              <a:gd name="connsiteY5" fmla="*/ 105410 h 335082"/>
              <a:gd name="connsiteX6" fmla="*/ 185108 w 206537"/>
              <a:gd name="connsiteY6" fmla="*/ 106378 h 335082"/>
              <a:gd name="connsiteX7" fmla="*/ 61950 w 206537"/>
              <a:gd name="connsiteY7" fmla="*/ 229441 h 335082"/>
              <a:gd name="connsiteX8" fmla="*/ 23850 w 206537"/>
              <a:gd name="connsiteY8" fmla="*/ 299640 h 335082"/>
              <a:gd name="connsiteX9" fmla="*/ 33375 w 206537"/>
              <a:gd name="connsiteY9" fmla="*/ 294687 h 335082"/>
              <a:gd name="connsiteX10" fmla="*/ 33851 w 206537"/>
              <a:gd name="connsiteY10" fmla="*/ 295544 h 335082"/>
              <a:gd name="connsiteX11" fmla="*/ 22992 w 206537"/>
              <a:gd name="connsiteY11" fmla="*/ 300878 h 335082"/>
              <a:gd name="connsiteX12" fmla="*/ 4514 w 206537"/>
              <a:gd name="connsiteY12" fmla="*/ 334121 h 335082"/>
              <a:gd name="connsiteX13" fmla="*/ 228 w 206537"/>
              <a:gd name="connsiteY13" fmla="*/ 331739 h 33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6537" h="335082">
                <a:moveTo>
                  <a:pt x="228" y="331739"/>
                </a:moveTo>
                <a:cubicBezTo>
                  <a:pt x="52520" y="214392"/>
                  <a:pt x="119766" y="96567"/>
                  <a:pt x="205491" y="269"/>
                </a:cubicBezTo>
                <a:cubicBezTo>
                  <a:pt x="206063" y="-397"/>
                  <a:pt x="206920" y="269"/>
                  <a:pt x="206349" y="1222"/>
                </a:cubicBezTo>
                <a:cubicBezTo>
                  <a:pt x="150532" y="69897"/>
                  <a:pt x="108051" y="144764"/>
                  <a:pt x="66617" y="220964"/>
                </a:cubicBezTo>
                <a:cubicBezTo>
                  <a:pt x="105193" y="181816"/>
                  <a:pt x="147389" y="146764"/>
                  <a:pt x="183870" y="105235"/>
                </a:cubicBezTo>
                <a:cubicBezTo>
                  <a:pt x="184249" y="104952"/>
                  <a:pt x="184787" y="105031"/>
                  <a:pt x="185069" y="105410"/>
                </a:cubicBezTo>
                <a:cubicBezTo>
                  <a:pt x="185281" y="105694"/>
                  <a:pt x="185296" y="106078"/>
                  <a:pt x="185108" y="106378"/>
                </a:cubicBezTo>
                <a:cubicBezTo>
                  <a:pt x="148818" y="149907"/>
                  <a:pt x="108908" y="197246"/>
                  <a:pt x="61950" y="229441"/>
                </a:cubicBezTo>
                <a:cubicBezTo>
                  <a:pt x="49250" y="252809"/>
                  <a:pt x="36550" y="276209"/>
                  <a:pt x="23850" y="299640"/>
                </a:cubicBezTo>
                <a:cubicBezTo>
                  <a:pt x="27088" y="297830"/>
                  <a:pt x="30327" y="296306"/>
                  <a:pt x="33375" y="294687"/>
                </a:cubicBezTo>
                <a:cubicBezTo>
                  <a:pt x="33946" y="294687"/>
                  <a:pt x="34518" y="295259"/>
                  <a:pt x="33851" y="295544"/>
                </a:cubicBezTo>
                <a:cubicBezTo>
                  <a:pt x="30327" y="297354"/>
                  <a:pt x="26707" y="299259"/>
                  <a:pt x="22992" y="300878"/>
                </a:cubicBezTo>
                <a:cubicBezTo>
                  <a:pt x="16897" y="311927"/>
                  <a:pt x="10800" y="323072"/>
                  <a:pt x="4514" y="334121"/>
                </a:cubicBezTo>
                <a:cubicBezTo>
                  <a:pt x="2514" y="336407"/>
                  <a:pt x="-915" y="334216"/>
                  <a:pt x="228" y="331739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4" name="任意多边形: 形状 193">
            <a:extLst>
              <a:ext uri="{FF2B5EF4-FFF2-40B4-BE49-F238E27FC236}">
                <a16:creationId xmlns:a16="http://schemas.microsoft.com/office/drawing/2014/main" id="{77C12616-9199-548E-7FB6-BB1DABA34260}"/>
              </a:ext>
            </a:extLst>
          </p:cNvPr>
          <p:cNvSpPr/>
          <p:nvPr userDrawn="1"/>
        </p:nvSpPr>
        <p:spPr>
          <a:xfrm>
            <a:off x="11233614" y="4848451"/>
            <a:ext cx="91354" cy="62170"/>
          </a:xfrm>
          <a:custGeom>
            <a:avLst/>
            <a:gdLst>
              <a:gd name="connsiteX0" fmla="*/ 616 w 91354"/>
              <a:gd name="connsiteY0" fmla="*/ 59792 h 62170"/>
              <a:gd name="connsiteX1" fmla="*/ 89960 w 91354"/>
              <a:gd name="connsiteY1" fmla="*/ 165 h 62170"/>
              <a:gd name="connsiteX2" fmla="*/ 91103 w 91354"/>
              <a:gd name="connsiteY2" fmla="*/ 1213 h 62170"/>
              <a:gd name="connsiteX3" fmla="*/ 1949 w 91354"/>
              <a:gd name="connsiteY3" fmla="*/ 61983 h 62170"/>
              <a:gd name="connsiteX4" fmla="*/ 187 w 91354"/>
              <a:gd name="connsiteY4" fmla="*/ 61554 h 62170"/>
              <a:gd name="connsiteX5" fmla="*/ 616 w 91354"/>
              <a:gd name="connsiteY5" fmla="*/ 59792 h 6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354" h="62170">
                <a:moveTo>
                  <a:pt x="616" y="59792"/>
                </a:moveTo>
                <a:cubicBezTo>
                  <a:pt x="31927" y="42310"/>
                  <a:pt x="61802" y="22372"/>
                  <a:pt x="89960" y="165"/>
                </a:cubicBezTo>
                <a:cubicBezTo>
                  <a:pt x="90722" y="-406"/>
                  <a:pt x="91865" y="642"/>
                  <a:pt x="91103" y="1213"/>
                </a:cubicBezTo>
                <a:cubicBezTo>
                  <a:pt x="63828" y="24839"/>
                  <a:pt x="33911" y="45232"/>
                  <a:pt x="1949" y="61983"/>
                </a:cubicBezTo>
                <a:cubicBezTo>
                  <a:pt x="1344" y="62351"/>
                  <a:pt x="555" y="62159"/>
                  <a:pt x="187" y="61554"/>
                </a:cubicBezTo>
                <a:cubicBezTo>
                  <a:pt x="-181" y="60949"/>
                  <a:pt x="11" y="60160"/>
                  <a:pt x="616" y="59792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5" name="任意多边形: 形状 194">
            <a:extLst>
              <a:ext uri="{FF2B5EF4-FFF2-40B4-BE49-F238E27FC236}">
                <a16:creationId xmlns:a16="http://schemas.microsoft.com/office/drawing/2014/main" id="{B805C9FF-4B0F-C081-A8B3-F59AAACCDC32}"/>
              </a:ext>
            </a:extLst>
          </p:cNvPr>
          <p:cNvSpPr/>
          <p:nvPr userDrawn="1"/>
        </p:nvSpPr>
        <p:spPr>
          <a:xfrm>
            <a:off x="11115823" y="4267483"/>
            <a:ext cx="192655" cy="812912"/>
          </a:xfrm>
          <a:custGeom>
            <a:avLst/>
            <a:gdLst>
              <a:gd name="connsiteX0" fmla="*/ 8584 w 192655"/>
              <a:gd name="connsiteY0" fmla="*/ 811162 h 812912"/>
              <a:gd name="connsiteX1" fmla="*/ 12870 w 192655"/>
              <a:gd name="connsiteY1" fmla="*/ 811162 h 812912"/>
              <a:gd name="connsiteX2" fmla="*/ 13822 w 192655"/>
              <a:gd name="connsiteY2" fmla="*/ 615233 h 812912"/>
              <a:gd name="connsiteX3" fmla="*/ 91261 w 192655"/>
              <a:gd name="connsiteY3" fmla="*/ 535890 h 812912"/>
              <a:gd name="connsiteX4" fmla="*/ 137647 w 192655"/>
              <a:gd name="connsiteY4" fmla="*/ 471310 h 812912"/>
              <a:gd name="connsiteX5" fmla="*/ 191559 w 192655"/>
              <a:gd name="connsiteY5" fmla="*/ 291669 h 812912"/>
              <a:gd name="connsiteX6" fmla="*/ 142600 w 192655"/>
              <a:gd name="connsiteY6" fmla="*/ 204 h 812912"/>
              <a:gd name="connsiteX7" fmla="*/ 65067 w 192655"/>
              <a:gd name="connsiteY7" fmla="*/ 155747 h 812912"/>
              <a:gd name="connsiteX8" fmla="*/ 18775 w 192655"/>
              <a:gd name="connsiteY8" fmla="*/ 346247 h 812912"/>
              <a:gd name="connsiteX9" fmla="*/ 8584 w 192655"/>
              <a:gd name="connsiteY9" fmla="*/ 811162 h 81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2655" h="812912">
                <a:moveTo>
                  <a:pt x="8584" y="811162"/>
                </a:moveTo>
                <a:cubicBezTo>
                  <a:pt x="8584" y="813544"/>
                  <a:pt x="12870" y="813448"/>
                  <a:pt x="12870" y="811162"/>
                </a:cubicBezTo>
                <a:cubicBezTo>
                  <a:pt x="13441" y="746011"/>
                  <a:pt x="12870" y="680575"/>
                  <a:pt x="13822" y="615233"/>
                </a:cubicBezTo>
                <a:cubicBezTo>
                  <a:pt x="30586" y="581515"/>
                  <a:pt x="66305" y="562941"/>
                  <a:pt x="91261" y="535890"/>
                </a:cubicBezTo>
                <a:cubicBezTo>
                  <a:pt x="109145" y="516211"/>
                  <a:pt x="124709" y="494542"/>
                  <a:pt x="137647" y="471310"/>
                </a:cubicBezTo>
                <a:cubicBezTo>
                  <a:pt x="167680" y="415733"/>
                  <a:pt x="186026" y="354599"/>
                  <a:pt x="191559" y="291669"/>
                </a:cubicBezTo>
                <a:cubicBezTo>
                  <a:pt x="198417" y="222041"/>
                  <a:pt x="172033" y="-7797"/>
                  <a:pt x="142600" y="204"/>
                </a:cubicBezTo>
                <a:cubicBezTo>
                  <a:pt x="127456" y="4299"/>
                  <a:pt x="78116" y="118123"/>
                  <a:pt x="65067" y="155747"/>
                </a:cubicBezTo>
                <a:cubicBezTo>
                  <a:pt x="43881" y="217709"/>
                  <a:pt x="28387" y="281473"/>
                  <a:pt x="18775" y="346247"/>
                </a:cubicBezTo>
                <a:cubicBezTo>
                  <a:pt x="-5323" y="499599"/>
                  <a:pt x="-3323" y="656953"/>
                  <a:pt x="8584" y="81116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6" name="任意多边形: 形状 195">
            <a:extLst>
              <a:ext uri="{FF2B5EF4-FFF2-40B4-BE49-F238E27FC236}">
                <a16:creationId xmlns:a16="http://schemas.microsoft.com/office/drawing/2014/main" id="{24F0BB7E-3CB0-1763-AE1C-72D4D4BDBE5E}"/>
              </a:ext>
            </a:extLst>
          </p:cNvPr>
          <p:cNvSpPr/>
          <p:nvPr userDrawn="1"/>
        </p:nvSpPr>
        <p:spPr>
          <a:xfrm>
            <a:off x="11122692" y="4307764"/>
            <a:ext cx="140598" cy="516588"/>
          </a:xfrm>
          <a:custGeom>
            <a:avLst/>
            <a:gdLst>
              <a:gd name="connsiteX0" fmla="*/ 953 w 140598"/>
              <a:gd name="connsiteY0" fmla="*/ 489989 h 516588"/>
              <a:gd name="connsiteX1" fmla="*/ 953 w 140598"/>
              <a:gd name="connsiteY1" fmla="*/ 489989 h 516588"/>
              <a:gd name="connsiteX2" fmla="*/ 40481 w 140598"/>
              <a:gd name="connsiteY2" fmla="*/ 244530 h 516588"/>
              <a:gd name="connsiteX3" fmla="*/ 125349 w 140598"/>
              <a:gd name="connsiteY3" fmla="*/ 594 h 516588"/>
              <a:gd name="connsiteX4" fmla="*/ 127540 w 140598"/>
              <a:gd name="connsiteY4" fmla="*/ 1928 h 516588"/>
              <a:gd name="connsiteX5" fmla="*/ 59341 w 140598"/>
              <a:gd name="connsiteY5" fmla="*/ 189094 h 516588"/>
              <a:gd name="connsiteX6" fmla="*/ 68866 w 140598"/>
              <a:gd name="connsiteY6" fmla="*/ 175664 h 516588"/>
              <a:gd name="connsiteX7" fmla="*/ 71723 w 140598"/>
              <a:gd name="connsiteY7" fmla="*/ 177378 h 516588"/>
              <a:gd name="connsiteX8" fmla="*/ 57817 w 140598"/>
              <a:gd name="connsiteY8" fmla="*/ 196904 h 516588"/>
              <a:gd name="connsiteX9" fmla="*/ 57245 w 140598"/>
              <a:gd name="connsiteY9" fmla="*/ 196905 h 516588"/>
              <a:gd name="connsiteX10" fmla="*/ 21717 w 140598"/>
              <a:gd name="connsiteY10" fmla="*/ 384166 h 516588"/>
              <a:gd name="connsiteX11" fmla="*/ 23813 w 140598"/>
              <a:gd name="connsiteY11" fmla="*/ 381690 h 516588"/>
              <a:gd name="connsiteX12" fmla="*/ 24765 w 140598"/>
              <a:gd name="connsiteY12" fmla="*/ 382451 h 516588"/>
              <a:gd name="connsiteX13" fmla="*/ 21050 w 140598"/>
              <a:gd name="connsiteY13" fmla="*/ 388643 h 516588"/>
              <a:gd name="connsiteX14" fmla="*/ 7525 w 140598"/>
              <a:gd name="connsiteY14" fmla="*/ 483893 h 516588"/>
              <a:gd name="connsiteX15" fmla="*/ 140017 w 140598"/>
              <a:gd name="connsiteY15" fmla="*/ 307775 h 516588"/>
              <a:gd name="connsiteX16" fmla="*/ 140589 w 140598"/>
              <a:gd name="connsiteY16" fmla="*/ 307775 h 516588"/>
              <a:gd name="connsiteX17" fmla="*/ 6667 w 140598"/>
              <a:gd name="connsiteY17" fmla="*/ 490084 h 516588"/>
              <a:gd name="connsiteX18" fmla="*/ 3048 w 140598"/>
              <a:gd name="connsiteY18" fmla="*/ 515516 h 516588"/>
              <a:gd name="connsiteX19" fmla="*/ 0 w 140598"/>
              <a:gd name="connsiteY19" fmla="*/ 515040 h 516588"/>
              <a:gd name="connsiteX20" fmla="*/ 667 w 140598"/>
              <a:gd name="connsiteY20" fmla="*/ 492561 h 516588"/>
              <a:gd name="connsiteX21" fmla="*/ 921 w 140598"/>
              <a:gd name="connsiteY21" fmla="*/ 490014 h 516588"/>
              <a:gd name="connsiteX22" fmla="*/ 953 w 140598"/>
              <a:gd name="connsiteY22" fmla="*/ 489989 h 51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40598" h="516588">
                <a:moveTo>
                  <a:pt x="953" y="489989"/>
                </a:moveTo>
                <a:lnTo>
                  <a:pt x="953" y="489989"/>
                </a:lnTo>
                <a:cubicBezTo>
                  <a:pt x="4572" y="407598"/>
                  <a:pt x="23050" y="324444"/>
                  <a:pt x="40481" y="244530"/>
                </a:cubicBezTo>
                <a:cubicBezTo>
                  <a:pt x="59531" y="158805"/>
                  <a:pt x="81058" y="77366"/>
                  <a:pt x="125349" y="594"/>
                </a:cubicBezTo>
                <a:cubicBezTo>
                  <a:pt x="126206" y="-834"/>
                  <a:pt x="128302" y="594"/>
                  <a:pt x="127540" y="1928"/>
                </a:cubicBezTo>
                <a:cubicBezTo>
                  <a:pt x="97988" y="61617"/>
                  <a:pt x="75116" y="124385"/>
                  <a:pt x="59341" y="189094"/>
                </a:cubicBezTo>
                <a:cubicBezTo>
                  <a:pt x="62293" y="184522"/>
                  <a:pt x="65913" y="180045"/>
                  <a:pt x="68866" y="175664"/>
                </a:cubicBezTo>
                <a:cubicBezTo>
                  <a:pt x="70009" y="173949"/>
                  <a:pt x="72866" y="175664"/>
                  <a:pt x="71723" y="177378"/>
                </a:cubicBezTo>
                <a:cubicBezTo>
                  <a:pt x="67735" y="184324"/>
                  <a:pt x="63077" y="190864"/>
                  <a:pt x="57817" y="196904"/>
                </a:cubicBezTo>
                <a:lnTo>
                  <a:pt x="57245" y="196905"/>
                </a:lnTo>
                <a:cubicBezTo>
                  <a:pt x="42005" y="258436"/>
                  <a:pt x="31051" y="321396"/>
                  <a:pt x="21717" y="384166"/>
                </a:cubicBezTo>
                <a:cubicBezTo>
                  <a:pt x="22364" y="383298"/>
                  <a:pt x="23063" y="382471"/>
                  <a:pt x="23813" y="381690"/>
                </a:cubicBezTo>
                <a:cubicBezTo>
                  <a:pt x="24289" y="381690"/>
                  <a:pt x="25051" y="381690"/>
                  <a:pt x="24765" y="382451"/>
                </a:cubicBezTo>
                <a:cubicBezTo>
                  <a:pt x="23622" y="384547"/>
                  <a:pt x="22288" y="386547"/>
                  <a:pt x="21050" y="388643"/>
                </a:cubicBezTo>
                <a:cubicBezTo>
                  <a:pt x="16288" y="420551"/>
                  <a:pt x="11525" y="452365"/>
                  <a:pt x="7525" y="483893"/>
                </a:cubicBezTo>
                <a:cubicBezTo>
                  <a:pt x="64675" y="435315"/>
                  <a:pt x="112300" y="378165"/>
                  <a:pt x="140017" y="307775"/>
                </a:cubicBezTo>
                <a:cubicBezTo>
                  <a:pt x="140017" y="307775"/>
                  <a:pt x="140684" y="307775"/>
                  <a:pt x="140589" y="307775"/>
                </a:cubicBezTo>
                <a:cubicBezTo>
                  <a:pt x="113824" y="380737"/>
                  <a:pt x="71628" y="445698"/>
                  <a:pt x="6667" y="490084"/>
                </a:cubicBezTo>
                <a:cubicBezTo>
                  <a:pt x="5429" y="498561"/>
                  <a:pt x="4286" y="507039"/>
                  <a:pt x="3048" y="515516"/>
                </a:cubicBezTo>
                <a:cubicBezTo>
                  <a:pt x="3048" y="517230"/>
                  <a:pt x="0" y="516754"/>
                  <a:pt x="0" y="515040"/>
                </a:cubicBezTo>
                <a:cubicBezTo>
                  <a:pt x="0" y="507610"/>
                  <a:pt x="0" y="500085"/>
                  <a:pt x="667" y="492561"/>
                </a:cubicBezTo>
                <a:cubicBezTo>
                  <a:pt x="34" y="491787"/>
                  <a:pt x="148" y="490647"/>
                  <a:pt x="921" y="490014"/>
                </a:cubicBezTo>
                <a:cubicBezTo>
                  <a:pt x="932" y="490006"/>
                  <a:pt x="942" y="489997"/>
                  <a:pt x="953" y="489989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7" name="任意多边形: 形状 196">
            <a:extLst>
              <a:ext uri="{FF2B5EF4-FFF2-40B4-BE49-F238E27FC236}">
                <a16:creationId xmlns:a16="http://schemas.microsoft.com/office/drawing/2014/main" id="{44AB4C5D-2BF2-A037-7A76-A4ED76624655}"/>
              </a:ext>
            </a:extLst>
          </p:cNvPr>
          <p:cNvSpPr/>
          <p:nvPr userDrawn="1"/>
        </p:nvSpPr>
        <p:spPr>
          <a:xfrm>
            <a:off x="11150167" y="4478848"/>
            <a:ext cx="117264" cy="201539"/>
          </a:xfrm>
          <a:custGeom>
            <a:avLst/>
            <a:gdLst>
              <a:gd name="connsiteX0" fmla="*/ 243 w 117264"/>
              <a:gd name="connsiteY0" fmla="*/ 199556 h 201539"/>
              <a:gd name="connsiteX1" fmla="*/ 115781 w 117264"/>
              <a:gd name="connsiteY1" fmla="*/ 484 h 201539"/>
              <a:gd name="connsiteX2" fmla="*/ 116781 w 117264"/>
              <a:gd name="connsiteY2" fmla="*/ 55 h 201539"/>
              <a:gd name="connsiteX3" fmla="*/ 117210 w 117264"/>
              <a:gd name="connsiteY3" fmla="*/ 1055 h 201539"/>
              <a:gd name="connsiteX4" fmla="*/ 2338 w 117264"/>
              <a:gd name="connsiteY4" fmla="*/ 201080 h 201539"/>
              <a:gd name="connsiteX5" fmla="*/ 243 w 117264"/>
              <a:gd name="connsiteY5" fmla="*/ 199556 h 20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264" h="201539">
                <a:moveTo>
                  <a:pt x="243" y="199556"/>
                </a:moveTo>
                <a:cubicBezTo>
                  <a:pt x="43581" y="134786"/>
                  <a:pt x="84062" y="72017"/>
                  <a:pt x="115781" y="484"/>
                </a:cubicBezTo>
                <a:cubicBezTo>
                  <a:pt x="115938" y="89"/>
                  <a:pt x="116386" y="-102"/>
                  <a:pt x="116781" y="55"/>
                </a:cubicBezTo>
                <a:cubicBezTo>
                  <a:pt x="117175" y="213"/>
                  <a:pt x="117367" y="661"/>
                  <a:pt x="117210" y="1055"/>
                </a:cubicBezTo>
                <a:cubicBezTo>
                  <a:pt x="90444" y="72112"/>
                  <a:pt x="53011" y="143930"/>
                  <a:pt x="2338" y="201080"/>
                </a:cubicBezTo>
                <a:cubicBezTo>
                  <a:pt x="1386" y="202319"/>
                  <a:pt x="-710" y="200795"/>
                  <a:pt x="243" y="199556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8" name="任意多边形: 形状 197">
            <a:extLst>
              <a:ext uri="{FF2B5EF4-FFF2-40B4-BE49-F238E27FC236}">
                <a16:creationId xmlns:a16="http://schemas.microsoft.com/office/drawing/2014/main" id="{14DFB3A8-7E10-2200-E891-FD1C7E4EDA46}"/>
              </a:ext>
            </a:extLst>
          </p:cNvPr>
          <p:cNvSpPr/>
          <p:nvPr userDrawn="1"/>
        </p:nvSpPr>
        <p:spPr>
          <a:xfrm>
            <a:off x="11207791" y="4367725"/>
            <a:ext cx="55371" cy="98100"/>
          </a:xfrm>
          <a:custGeom>
            <a:avLst/>
            <a:gdLst>
              <a:gd name="connsiteX0" fmla="*/ 245 w 55371"/>
              <a:gd name="connsiteY0" fmla="*/ 95605 h 98100"/>
              <a:gd name="connsiteX1" fmla="*/ 53966 w 55371"/>
              <a:gd name="connsiteY1" fmla="*/ 355 h 98100"/>
              <a:gd name="connsiteX2" fmla="*/ 55300 w 55371"/>
              <a:gd name="connsiteY2" fmla="*/ 1212 h 98100"/>
              <a:gd name="connsiteX3" fmla="*/ 3008 w 55371"/>
              <a:gd name="connsiteY3" fmla="*/ 97605 h 98100"/>
              <a:gd name="connsiteX4" fmla="*/ 245 w 55371"/>
              <a:gd name="connsiteY4" fmla="*/ 95605 h 9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71" h="98100">
                <a:moveTo>
                  <a:pt x="245" y="95605"/>
                </a:moveTo>
                <a:cubicBezTo>
                  <a:pt x="18152" y="63792"/>
                  <a:pt x="37107" y="32930"/>
                  <a:pt x="53966" y="355"/>
                </a:cubicBezTo>
                <a:cubicBezTo>
                  <a:pt x="54443" y="-502"/>
                  <a:pt x="55681" y="355"/>
                  <a:pt x="55300" y="1212"/>
                </a:cubicBezTo>
                <a:cubicBezTo>
                  <a:pt x="41509" y="35188"/>
                  <a:pt x="23969" y="67519"/>
                  <a:pt x="3008" y="97605"/>
                </a:cubicBezTo>
                <a:cubicBezTo>
                  <a:pt x="1769" y="98844"/>
                  <a:pt x="-802" y="97605"/>
                  <a:pt x="245" y="95605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9" name="任意多边形: 形状 198">
            <a:extLst>
              <a:ext uri="{FF2B5EF4-FFF2-40B4-BE49-F238E27FC236}">
                <a16:creationId xmlns:a16="http://schemas.microsoft.com/office/drawing/2014/main" id="{5A1B085E-701B-884E-5A8A-C1A625D7C543}"/>
              </a:ext>
            </a:extLst>
          </p:cNvPr>
          <p:cNvSpPr/>
          <p:nvPr userDrawn="1"/>
        </p:nvSpPr>
        <p:spPr>
          <a:xfrm>
            <a:off x="11200607" y="4477141"/>
            <a:ext cx="9525" cy="571"/>
          </a:xfrm>
          <a:custGeom>
            <a:avLst/>
            <a:gdLst>
              <a:gd name="connsiteX0" fmla="*/ 0 w 9525"/>
              <a:gd name="connsiteY0" fmla="*/ 0 h 571"/>
              <a:gd name="connsiteX1" fmla="*/ 0 w 9525"/>
              <a:gd name="connsiteY1" fmla="*/ 571 h 571"/>
              <a:gd name="connsiteX2" fmla="*/ 0 w 9525"/>
              <a:gd name="connsiteY2" fmla="*/ 0 h 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" h="571">
                <a:moveTo>
                  <a:pt x="0" y="0"/>
                </a:move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0" name="任意多边形: 形状 199">
            <a:extLst>
              <a:ext uri="{FF2B5EF4-FFF2-40B4-BE49-F238E27FC236}">
                <a16:creationId xmlns:a16="http://schemas.microsoft.com/office/drawing/2014/main" id="{62A3EFDF-5921-F1F8-839D-463451086CEA}"/>
              </a:ext>
            </a:extLst>
          </p:cNvPr>
          <p:cNvSpPr/>
          <p:nvPr userDrawn="1"/>
        </p:nvSpPr>
        <p:spPr>
          <a:xfrm>
            <a:off x="10897669" y="4366041"/>
            <a:ext cx="192733" cy="666598"/>
          </a:xfrm>
          <a:custGeom>
            <a:avLst/>
            <a:gdLst>
              <a:gd name="connsiteX0" fmla="*/ 182351 w 192733"/>
              <a:gd name="connsiteY0" fmla="*/ 524295 h 666598"/>
              <a:gd name="connsiteX1" fmla="*/ 167207 w 192733"/>
              <a:gd name="connsiteY1" fmla="*/ 652502 h 666598"/>
              <a:gd name="connsiteX2" fmla="*/ 169207 w 192733"/>
              <a:gd name="connsiteY2" fmla="*/ 666599 h 666598"/>
              <a:gd name="connsiteX3" fmla="*/ 192162 w 192733"/>
              <a:gd name="connsiteY3" fmla="*/ 523724 h 666598"/>
              <a:gd name="connsiteX4" fmla="*/ 192162 w 192733"/>
              <a:gd name="connsiteY4" fmla="*/ 519247 h 666598"/>
              <a:gd name="connsiteX5" fmla="*/ 192162 w 192733"/>
              <a:gd name="connsiteY5" fmla="*/ 519247 h 666598"/>
              <a:gd name="connsiteX6" fmla="*/ 177779 w 192733"/>
              <a:gd name="connsiteY6" fmla="*/ 325509 h 666598"/>
              <a:gd name="connsiteX7" fmla="*/ 30047 w 192733"/>
              <a:gd name="connsiteY7" fmla="*/ 1659 h 666598"/>
              <a:gd name="connsiteX8" fmla="*/ 21696 w 192733"/>
              <a:gd name="connsiteY8" fmla="*/ 1802 h 666598"/>
              <a:gd name="connsiteX9" fmla="*/ 20522 w 192733"/>
              <a:gd name="connsiteY9" fmla="*/ 3564 h 666598"/>
              <a:gd name="connsiteX10" fmla="*/ 27284 w 192733"/>
              <a:gd name="connsiteY10" fmla="*/ 276741 h 666598"/>
              <a:gd name="connsiteX11" fmla="*/ 93388 w 192733"/>
              <a:gd name="connsiteY11" fmla="*/ 406471 h 666598"/>
              <a:gd name="connsiteX12" fmla="*/ 182351 w 192733"/>
              <a:gd name="connsiteY12" fmla="*/ 524295 h 66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2733" h="666598">
                <a:moveTo>
                  <a:pt x="182351" y="524295"/>
                </a:moveTo>
                <a:cubicBezTo>
                  <a:pt x="181523" y="567425"/>
                  <a:pt x="176450" y="610367"/>
                  <a:pt x="167207" y="652502"/>
                </a:cubicBezTo>
                <a:lnTo>
                  <a:pt x="169207" y="666599"/>
                </a:lnTo>
                <a:cubicBezTo>
                  <a:pt x="182469" y="620047"/>
                  <a:pt x="190174" y="572088"/>
                  <a:pt x="192162" y="523724"/>
                </a:cubicBezTo>
                <a:cubicBezTo>
                  <a:pt x="192925" y="522329"/>
                  <a:pt x="192925" y="520642"/>
                  <a:pt x="192162" y="519247"/>
                </a:cubicBezTo>
                <a:lnTo>
                  <a:pt x="192162" y="519247"/>
                </a:lnTo>
                <a:cubicBezTo>
                  <a:pt x="193989" y="454346"/>
                  <a:pt x="189169" y="389429"/>
                  <a:pt x="177779" y="325509"/>
                </a:cubicBezTo>
                <a:cubicBezTo>
                  <a:pt x="157586" y="205875"/>
                  <a:pt x="113581" y="91003"/>
                  <a:pt x="30047" y="1659"/>
                </a:cubicBezTo>
                <a:cubicBezTo>
                  <a:pt x="27701" y="-608"/>
                  <a:pt x="23963" y="-543"/>
                  <a:pt x="21696" y="1802"/>
                </a:cubicBezTo>
                <a:cubicBezTo>
                  <a:pt x="21202" y="2313"/>
                  <a:pt x="20804" y="2910"/>
                  <a:pt x="20522" y="3564"/>
                </a:cubicBezTo>
                <a:cubicBezTo>
                  <a:pt x="-13197" y="89289"/>
                  <a:pt x="-1386" y="191302"/>
                  <a:pt x="27284" y="276741"/>
                </a:cubicBezTo>
                <a:cubicBezTo>
                  <a:pt x="42862" y="322982"/>
                  <a:pt x="65133" y="366690"/>
                  <a:pt x="93388" y="406471"/>
                </a:cubicBezTo>
                <a:cubicBezTo>
                  <a:pt x="122630" y="446286"/>
                  <a:pt x="159110" y="480290"/>
                  <a:pt x="182351" y="52429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1" name="任意多边形: 形状 200">
            <a:extLst>
              <a:ext uri="{FF2B5EF4-FFF2-40B4-BE49-F238E27FC236}">
                <a16:creationId xmlns:a16="http://schemas.microsoft.com/office/drawing/2014/main" id="{45E04FCC-B212-A894-A986-9D549CA3E6B7}"/>
              </a:ext>
            </a:extLst>
          </p:cNvPr>
          <p:cNvSpPr/>
          <p:nvPr userDrawn="1"/>
        </p:nvSpPr>
        <p:spPr>
          <a:xfrm>
            <a:off x="10934875" y="4406834"/>
            <a:ext cx="143811" cy="434977"/>
          </a:xfrm>
          <a:custGeom>
            <a:avLst/>
            <a:gdLst>
              <a:gd name="connsiteX0" fmla="*/ 2936 w 143811"/>
              <a:gd name="connsiteY0" fmla="*/ 394 h 434977"/>
              <a:gd name="connsiteX1" fmla="*/ 143811 w 143811"/>
              <a:gd name="connsiteY1" fmla="*/ 432543 h 434977"/>
              <a:gd name="connsiteX2" fmla="*/ 139049 w 143811"/>
              <a:gd name="connsiteY2" fmla="*/ 433210 h 434977"/>
              <a:gd name="connsiteX3" fmla="*/ 132857 w 143811"/>
              <a:gd name="connsiteY3" fmla="*/ 392633 h 434977"/>
              <a:gd name="connsiteX4" fmla="*/ 132857 w 143811"/>
              <a:gd name="connsiteY4" fmla="*/ 392633 h 434977"/>
              <a:gd name="connsiteX5" fmla="*/ 43132 w 143811"/>
              <a:gd name="connsiteY5" fmla="*/ 289001 h 434977"/>
              <a:gd name="connsiteX6" fmla="*/ 44180 w 143811"/>
              <a:gd name="connsiteY6" fmla="*/ 288144 h 434977"/>
              <a:gd name="connsiteX7" fmla="*/ 131429 w 143811"/>
              <a:gd name="connsiteY7" fmla="*/ 383394 h 434977"/>
              <a:gd name="connsiteX8" fmla="*/ 111045 w 143811"/>
              <a:gd name="connsiteY8" fmla="*/ 284429 h 434977"/>
              <a:gd name="connsiteX9" fmla="*/ 104854 w 143811"/>
              <a:gd name="connsiteY9" fmla="*/ 277095 h 434977"/>
              <a:gd name="connsiteX10" fmla="*/ 107140 w 143811"/>
              <a:gd name="connsiteY10" fmla="*/ 274714 h 434977"/>
              <a:gd name="connsiteX11" fmla="*/ 109045 w 143811"/>
              <a:gd name="connsiteY11" fmla="*/ 276809 h 434977"/>
              <a:gd name="connsiteX12" fmla="*/ 67706 w 143811"/>
              <a:gd name="connsiteY12" fmla="*/ 145555 h 434977"/>
              <a:gd name="connsiteX13" fmla="*/ 10556 w 143811"/>
              <a:gd name="connsiteY13" fmla="*/ 71831 h 434977"/>
              <a:gd name="connsiteX14" fmla="*/ 11604 w 143811"/>
              <a:gd name="connsiteY14" fmla="*/ 71164 h 434977"/>
              <a:gd name="connsiteX15" fmla="*/ 48180 w 143811"/>
              <a:gd name="connsiteY15" fmla="*/ 119742 h 434977"/>
              <a:gd name="connsiteX16" fmla="*/ 64944 w 143811"/>
              <a:gd name="connsiteY16" fmla="*/ 137553 h 434977"/>
              <a:gd name="connsiteX17" fmla="*/ 174 w 143811"/>
              <a:gd name="connsiteY17" fmla="*/ 2584 h 434977"/>
              <a:gd name="connsiteX18" fmla="*/ 1036 w 143811"/>
              <a:gd name="connsiteY18" fmla="*/ 174 h 434977"/>
              <a:gd name="connsiteX19" fmla="*/ 2937 w 143811"/>
              <a:gd name="connsiteY19" fmla="*/ 394 h 434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3811" h="434977">
                <a:moveTo>
                  <a:pt x="2936" y="394"/>
                </a:moveTo>
                <a:cubicBezTo>
                  <a:pt x="81994" y="128791"/>
                  <a:pt x="137048" y="281000"/>
                  <a:pt x="143811" y="432543"/>
                </a:cubicBezTo>
                <a:cubicBezTo>
                  <a:pt x="143811" y="435305"/>
                  <a:pt x="139430" y="435972"/>
                  <a:pt x="139049" y="433210"/>
                </a:cubicBezTo>
                <a:cubicBezTo>
                  <a:pt x="137144" y="419589"/>
                  <a:pt x="135048" y="406063"/>
                  <a:pt x="132857" y="392633"/>
                </a:cubicBezTo>
                <a:lnTo>
                  <a:pt x="132857" y="392633"/>
                </a:lnTo>
                <a:cubicBezTo>
                  <a:pt x="100091" y="361296"/>
                  <a:pt x="66182" y="328244"/>
                  <a:pt x="43132" y="289001"/>
                </a:cubicBezTo>
                <a:cubicBezTo>
                  <a:pt x="42656" y="288334"/>
                  <a:pt x="43703" y="287572"/>
                  <a:pt x="44180" y="288144"/>
                </a:cubicBezTo>
                <a:cubicBezTo>
                  <a:pt x="71316" y="321623"/>
                  <a:pt x="100452" y="353431"/>
                  <a:pt x="131429" y="383394"/>
                </a:cubicBezTo>
                <a:cubicBezTo>
                  <a:pt x="125714" y="349866"/>
                  <a:pt x="119046" y="316719"/>
                  <a:pt x="111045" y="284429"/>
                </a:cubicBezTo>
                <a:lnTo>
                  <a:pt x="104854" y="277095"/>
                </a:lnTo>
                <a:cubicBezTo>
                  <a:pt x="103425" y="275476"/>
                  <a:pt x="105711" y="273094"/>
                  <a:pt x="107140" y="274714"/>
                </a:cubicBezTo>
                <a:lnTo>
                  <a:pt x="109045" y="276809"/>
                </a:lnTo>
                <a:cubicBezTo>
                  <a:pt x="97950" y="232257"/>
                  <a:pt x="84145" y="188424"/>
                  <a:pt x="67706" y="145555"/>
                </a:cubicBezTo>
                <a:cubicBezTo>
                  <a:pt x="47609" y="121552"/>
                  <a:pt x="25035" y="100787"/>
                  <a:pt x="10556" y="71831"/>
                </a:cubicBezTo>
                <a:cubicBezTo>
                  <a:pt x="10556" y="71164"/>
                  <a:pt x="11223" y="70593"/>
                  <a:pt x="11604" y="71164"/>
                </a:cubicBezTo>
                <a:cubicBezTo>
                  <a:pt x="23415" y="87738"/>
                  <a:pt x="34845" y="104407"/>
                  <a:pt x="48180" y="119742"/>
                </a:cubicBezTo>
                <a:cubicBezTo>
                  <a:pt x="53514" y="125838"/>
                  <a:pt x="59420" y="131553"/>
                  <a:pt x="64944" y="137553"/>
                </a:cubicBezTo>
                <a:cubicBezTo>
                  <a:pt x="46720" y="91025"/>
                  <a:pt x="25070" y="45911"/>
                  <a:pt x="174" y="2584"/>
                </a:cubicBezTo>
                <a:cubicBezTo>
                  <a:pt x="-253" y="1681"/>
                  <a:pt x="132" y="602"/>
                  <a:pt x="1036" y="174"/>
                </a:cubicBezTo>
                <a:cubicBezTo>
                  <a:pt x="1659" y="-121"/>
                  <a:pt x="2397" y="-36"/>
                  <a:pt x="2937" y="39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2" name="任意多边形: 形状 201">
            <a:extLst>
              <a:ext uri="{FF2B5EF4-FFF2-40B4-BE49-F238E27FC236}">
                <a16:creationId xmlns:a16="http://schemas.microsoft.com/office/drawing/2014/main" id="{957CF3C7-A928-85F9-B5A7-D5A6C1664FF5}"/>
              </a:ext>
            </a:extLst>
          </p:cNvPr>
          <p:cNvSpPr/>
          <p:nvPr userDrawn="1"/>
        </p:nvSpPr>
        <p:spPr>
          <a:xfrm>
            <a:off x="10951935" y="4565155"/>
            <a:ext cx="80528" cy="104748"/>
          </a:xfrm>
          <a:custGeom>
            <a:avLst/>
            <a:gdLst>
              <a:gd name="connsiteX0" fmla="*/ 1879 w 80528"/>
              <a:gd name="connsiteY0" fmla="*/ 474 h 104748"/>
              <a:gd name="connsiteX1" fmla="*/ 80365 w 80528"/>
              <a:gd name="connsiteY1" fmla="*/ 103248 h 104748"/>
              <a:gd name="connsiteX2" fmla="*/ 78650 w 80528"/>
              <a:gd name="connsiteY2" fmla="*/ 104487 h 104748"/>
              <a:gd name="connsiteX3" fmla="*/ 164 w 80528"/>
              <a:gd name="connsiteY3" fmla="*/ 1426 h 104748"/>
              <a:gd name="connsiteX4" fmla="*/ 1879 w 80528"/>
              <a:gd name="connsiteY4" fmla="*/ 474 h 104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528" h="104748">
                <a:moveTo>
                  <a:pt x="1879" y="474"/>
                </a:moveTo>
                <a:cubicBezTo>
                  <a:pt x="27406" y="34859"/>
                  <a:pt x="56552" y="67625"/>
                  <a:pt x="80365" y="103248"/>
                </a:cubicBezTo>
                <a:cubicBezTo>
                  <a:pt x="81031" y="104201"/>
                  <a:pt x="79507" y="105249"/>
                  <a:pt x="78650" y="104487"/>
                </a:cubicBezTo>
                <a:cubicBezTo>
                  <a:pt x="48170" y="75912"/>
                  <a:pt x="22262" y="36764"/>
                  <a:pt x="164" y="1426"/>
                </a:cubicBezTo>
                <a:cubicBezTo>
                  <a:pt x="-503" y="283"/>
                  <a:pt x="1021" y="-574"/>
                  <a:pt x="1879" y="47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3" name="任意多边形: 形状 202">
            <a:extLst>
              <a:ext uri="{FF2B5EF4-FFF2-40B4-BE49-F238E27FC236}">
                <a16:creationId xmlns:a16="http://schemas.microsoft.com/office/drawing/2014/main" id="{57E82452-3DFA-23F3-B2DE-189A5C748B70}"/>
              </a:ext>
            </a:extLst>
          </p:cNvPr>
          <p:cNvSpPr/>
          <p:nvPr userDrawn="1"/>
        </p:nvSpPr>
        <p:spPr>
          <a:xfrm>
            <a:off x="11034430" y="4676070"/>
            <a:ext cx="2776" cy="2776"/>
          </a:xfrm>
          <a:custGeom>
            <a:avLst/>
            <a:gdLst>
              <a:gd name="connsiteX0" fmla="*/ 1394 w 2776"/>
              <a:gd name="connsiteY0" fmla="*/ 239 h 2776"/>
              <a:gd name="connsiteX1" fmla="*/ 2537 w 2776"/>
              <a:gd name="connsiteY1" fmla="*/ 1382 h 2776"/>
              <a:gd name="connsiteX2" fmla="*/ 1299 w 2776"/>
              <a:gd name="connsiteY2" fmla="*/ 2525 h 2776"/>
              <a:gd name="connsiteX3" fmla="*/ 251 w 2776"/>
              <a:gd name="connsiteY3" fmla="*/ 1477 h 2776"/>
              <a:gd name="connsiteX4" fmla="*/ 1394 w 2776"/>
              <a:gd name="connsiteY4" fmla="*/ 239 h 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6" h="2776">
                <a:moveTo>
                  <a:pt x="1394" y="239"/>
                </a:moveTo>
                <a:lnTo>
                  <a:pt x="2537" y="1382"/>
                </a:lnTo>
                <a:cubicBezTo>
                  <a:pt x="3299" y="2144"/>
                  <a:pt x="2061" y="3287"/>
                  <a:pt x="1299" y="2525"/>
                </a:cubicBezTo>
                <a:lnTo>
                  <a:pt x="251" y="1477"/>
                </a:lnTo>
                <a:cubicBezTo>
                  <a:pt x="-511" y="715"/>
                  <a:pt x="632" y="-523"/>
                  <a:pt x="1394" y="239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4" name="任意多边形: 形状 203">
            <a:extLst>
              <a:ext uri="{FF2B5EF4-FFF2-40B4-BE49-F238E27FC236}">
                <a16:creationId xmlns:a16="http://schemas.microsoft.com/office/drawing/2014/main" id="{DF37A45D-45C6-8573-C351-37D99192A6A5}"/>
              </a:ext>
            </a:extLst>
          </p:cNvPr>
          <p:cNvSpPr/>
          <p:nvPr userDrawn="1"/>
        </p:nvSpPr>
        <p:spPr>
          <a:xfrm>
            <a:off x="10813832" y="4646359"/>
            <a:ext cx="276475" cy="412950"/>
          </a:xfrm>
          <a:custGeom>
            <a:avLst/>
            <a:gdLst>
              <a:gd name="connsiteX0" fmla="*/ 60 w 276475"/>
              <a:gd name="connsiteY0" fmla="*/ 7662 h 412950"/>
              <a:gd name="connsiteX1" fmla="*/ 83499 w 276475"/>
              <a:gd name="connsiteY1" fmla="*/ 203400 h 412950"/>
              <a:gd name="connsiteX2" fmla="*/ 151222 w 276475"/>
              <a:gd name="connsiteY2" fmla="*/ 256264 h 412950"/>
              <a:gd name="connsiteX3" fmla="*/ 241519 w 276475"/>
              <a:gd name="connsiteY3" fmla="*/ 299317 h 412950"/>
              <a:gd name="connsiteX4" fmla="*/ 273523 w 276475"/>
              <a:gd name="connsiteY4" fmla="*/ 412950 h 412950"/>
              <a:gd name="connsiteX5" fmla="*/ 276476 w 276475"/>
              <a:gd name="connsiteY5" fmla="*/ 402854 h 412950"/>
              <a:gd name="connsiteX6" fmla="*/ 10442 w 276475"/>
              <a:gd name="connsiteY6" fmla="*/ 1089 h 412950"/>
              <a:gd name="connsiteX7" fmla="*/ 1089 w 276475"/>
              <a:gd name="connsiteY7" fmla="*/ 3084 h 412950"/>
              <a:gd name="connsiteX8" fmla="*/ 60 w 276475"/>
              <a:gd name="connsiteY8" fmla="*/ 7662 h 41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475" h="412950">
                <a:moveTo>
                  <a:pt x="60" y="7662"/>
                </a:moveTo>
                <a:cubicBezTo>
                  <a:pt x="9421" y="79318"/>
                  <a:pt x="38284" y="147027"/>
                  <a:pt x="83499" y="203400"/>
                </a:cubicBezTo>
                <a:cubicBezTo>
                  <a:pt x="102153" y="225538"/>
                  <a:pt x="125218" y="243542"/>
                  <a:pt x="151222" y="256264"/>
                </a:cubicBezTo>
                <a:cubicBezTo>
                  <a:pt x="180559" y="270742"/>
                  <a:pt x="211229" y="287411"/>
                  <a:pt x="241519" y="299317"/>
                </a:cubicBezTo>
                <a:cubicBezTo>
                  <a:pt x="255949" y="336033"/>
                  <a:pt x="266670" y="374100"/>
                  <a:pt x="273523" y="412950"/>
                </a:cubicBezTo>
                <a:cubicBezTo>
                  <a:pt x="274475" y="409617"/>
                  <a:pt x="275428" y="406188"/>
                  <a:pt x="276476" y="402854"/>
                </a:cubicBezTo>
                <a:cubicBezTo>
                  <a:pt x="256949" y="235690"/>
                  <a:pt x="148745" y="92815"/>
                  <a:pt x="10442" y="1089"/>
                </a:cubicBezTo>
                <a:cubicBezTo>
                  <a:pt x="7308" y="-943"/>
                  <a:pt x="3120" y="-50"/>
                  <a:pt x="1089" y="3084"/>
                </a:cubicBezTo>
                <a:cubicBezTo>
                  <a:pt x="210" y="4439"/>
                  <a:pt x="-154" y="6062"/>
                  <a:pt x="60" y="766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5" name="任意多边形: 形状 204">
            <a:extLst>
              <a:ext uri="{FF2B5EF4-FFF2-40B4-BE49-F238E27FC236}">
                <a16:creationId xmlns:a16="http://schemas.microsoft.com/office/drawing/2014/main" id="{DE020B49-A8A6-1830-F7F1-DB358F186D44}"/>
              </a:ext>
            </a:extLst>
          </p:cNvPr>
          <p:cNvSpPr/>
          <p:nvPr userDrawn="1"/>
        </p:nvSpPr>
        <p:spPr>
          <a:xfrm>
            <a:off x="10861324" y="4701455"/>
            <a:ext cx="178330" cy="220560"/>
          </a:xfrm>
          <a:custGeom>
            <a:avLst/>
            <a:gdLst>
              <a:gd name="connsiteX0" fmla="*/ 383 w 178330"/>
              <a:gd name="connsiteY0" fmla="*/ 2000 h 220560"/>
              <a:gd name="connsiteX1" fmla="*/ 1812 w 178330"/>
              <a:gd name="connsiteY1" fmla="*/ 190 h 220560"/>
              <a:gd name="connsiteX2" fmla="*/ 178120 w 178330"/>
              <a:gd name="connsiteY2" fmla="*/ 217551 h 220560"/>
              <a:gd name="connsiteX3" fmla="*/ 174691 w 178330"/>
              <a:gd name="connsiteY3" fmla="*/ 219551 h 220560"/>
              <a:gd name="connsiteX4" fmla="*/ 155069 w 178330"/>
              <a:gd name="connsiteY4" fmla="*/ 186499 h 220560"/>
              <a:gd name="connsiteX5" fmla="*/ 155069 w 178330"/>
              <a:gd name="connsiteY5" fmla="*/ 186499 h 220560"/>
              <a:gd name="connsiteX6" fmla="*/ 70106 w 178330"/>
              <a:gd name="connsiteY6" fmla="*/ 137160 h 220560"/>
              <a:gd name="connsiteX7" fmla="*/ 71059 w 178330"/>
              <a:gd name="connsiteY7" fmla="*/ 136207 h 220560"/>
              <a:gd name="connsiteX8" fmla="*/ 110969 w 178330"/>
              <a:gd name="connsiteY8" fmla="*/ 164782 h 220560"/>
              <a:gd name="connsiteX9" fmla="*/ 151164 w 178330"/>
              <a:gd name="connsiteY9" fmla="*/ 180689 h 220560"/>
              <a:gd name="connsiteX10" fmla="*/ 114493 w 178330"/>
              <a:gd name="connsiteY10" fmla="*/ 126968 h 220560"/>
              <a:gd name="connsiteX11" fmla="*/ 19243 w 178330"/>
              <a:gd name="connsiteY11" fmla="*/ 73628 h 220560"/>
              <a:gd name="connsiteX12" fmla="*/ 18957 w 178330"/>
              <a:gd name="connsiteY12" fmla="*/ 72390 h 220560"/>
              <a:gd name="connsiteX13" fmla="*/ 20195 w 178330"/>
              <a:gd name="connsiteY13" fmla="*/ 72104 h 220560"/>
              <a:gd name="connsiteX14" fmla="*/ 108397 w 178330"/>
              <a:gd name="connsiteY14" fmla="*/ 119253 h 220560"/>
              <a:gd name="connsiteX15" fmla="*/ 46103 w 178330"/>
              <a:gd name="connsiteY15" fmla="*/ 46672 h 220560"/>
              <a:gd name="connsiteX16" fmla="*/ 14099 w 178330"/>
              <a:gd name="connsiteY16" fmla="*/ 29241 h 220560"/>
              <a:gd name="connsiteX17" fmla="*/ 14766 w 178330"/>
              <a:gd name="connsiteY17" fmla="*/ 27622 h 220560"/>
              <a:gd name="connsiteX18" fmla="*/ 39340 w 178330"/>
              <a:gd name="connsiteY18" fmla="*/ 39719 h 220560"/>
              <a:gd name="connsiteX19" fmla="*/ 383 w 178330"/>
              <a:gd name="connsiteY19" fmla="*/ 2000 h 22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8330" h="220560">
                <a:moveTo>
                  <a:pt x="383" y="2000"/>
                </a:moveTo>
                <a:cubicBezTo>
                  <a:pt x="-569" y="1143"/>
                  <a:pt x="383" y="-572"/>
                  <a:pt x="1812" y="190"/>
                </a:cubicBezTo>
                <a:cubicBezTo>
                  <a:pt x="77857" y="56735"/>
                  <a:pt x="138481" y="131476"/>
                  <a:pt x="178120" y="217551"/>
                </a:cubicBezTo>
                <a:cubicBezTo>
                  <a:pt x="179168" y="219837"/>
                  <a:pt x="176024" y="221837"/>
                  <a:pt x="174691" y="219551"/>
                </a:cubicBezTo>
                <a:cubicBezTo>
                  <a:pt x="168309" y="208312"/>
                  <a:pt x="161737" y="197263"/>
                  <a:pt x="155069" y="186499"/>
                </a:cubicBezTo>
                <a:lnTo>
                  <a:pt x="155069" y="186499"/>
                </a:lnTo>
                <a:cubicBezTo>
                  <a:pt x="123446" y="180499"/>
                  <a:pt x="93538" y="157924"/>
                  <a:pt x="70106" y="137160"/>
                </a:cubicBezTo>
                <a:cubicBezTo>
                  <a:pt x="69440" y="136588"/>
                  <a:pt x="70106" y="135636"/>
                  <a:pt x="71059" y="136207"/>
                </a:cubicBezTo>
                <a:cubicBezTo>
                  <a:pt x="83078" y="147409"/>
                  <a:pt x="96492" y="157014"/>
                  <a:pt x="110969" y="164782"/>
                </a:cubicBezTo>
                <a:cubicBezTo>
                  <a:pt x="123923" y="171355"/>
                  <a:pt x="137734" y="175450"/>
                  <a:pt x="151164" y="180689"/>
                </a:cubicBezTo>
                <a:cubicBezTo>
                  <a:pt x="139448" y="162115"/>
                  <a:pt x="127256" y="144304"/>
                  <a:pt x="114493" y="126968"/>
                </a:cubicBezTo>
                <a:cubicBezTo>
                  <a:pt x="80251" y="114057"/>
                  <a:pt x="48143" y="96076"/>
                  <a:pt x="19243" y="73628"/>
                </a:cubicBezTo>
                <a:cubicBezTo>
                  <a:pt x="18822" y="73365"/>
                  <a:pt x="18694" y="72811"/>
                  <a:pt x="18957" y="72390"/>
                </a:cubicBezTo>
                <a:cubicBezTo>
                  <a:pt x="19220" y="71969"/>
                  <a:pt x="19774" y="71841"/>
                  <a:pt x="20195" y="72104"/>
                </a:cubicBezTo>
                <a:cubicBezTo>
                  <a:pt x="48745" y="89363"/>
                  <a:pt x="78186" y="105101"/>
                  <a:pt x="108397" y="119253"/>
                </a:cubicBezTo>
                <a:cubicBezTo>
                  <a:pt x="89101" y="93836"/>
                  <a:pt x="68300" y="69599"/>
                  <a:pt x="46103" y="46672"/>
                </a:cubicBezTo>
                <a:cubicBezTo>
                  <a:pt x="35340" y="40957"/>
                  <a:pt x="24482" y="35242"/>
                  <a:pt x="14099" y="29241"/>
                </a:cubicBezTo>
                <a:cubicBezTo>
                  <a:pt x="13242" y="28765"/>
                  <a:pt x="14099" y="27241"/>
                  <a:pt x="14766" y="27622"/>
                </a:cubicBezTo>
                <a:cubicBezTo>
                  <a:pt x="23426" y="30624"/>
                  <a:pt x="31680" y="34687"/>
                  <a:pt x="39340" y="39719"/>
                </a:cubicBezTo>
                <a:cubicBezTo>
                  <a:pt x="27053" y="26574"/>
                  <a:pt x="14195" y="14097"/>
                  <a:pt x="383" y="200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6" name="任意多边形: 形状 205">
            <a:extLst>
              <a:ext uri="{FF2B5EF4-FFF2-40B4-BE49-F238E27FC236}">
                <a16:creationId xmlns:a16="http://schemas.microsoft.com/office/drawing/2014/main" id="{C3729E4D-32CD-7AB5-F52F-04A24A4FE61B}"/>
              </a:ext>
            </a:extLst>
          </p:cNvPr>
          <p:cNvSpPr/>
          <p:nvPr userDrawn="1"/>
        </p:nvSpPr>
        <p:spPr>
          <a:xfrm>
            <a:off x="10863387" y="4760986"/>
            <a:ext cx="6606" cy="4891"/>
          </a:xfrm>
          <a:custGeom>
            <a:avLst/>
            <a:gdLst>
              <a:gd name="connsiteX0" fmla="*/ 1272 w 6606"/>
              <a:gd name="connsiteY0" fmla="*/ 96 h 4891"/>
              <a:gd name="connsiteX1" fmla="*/ 6606 w 6606"/>
              <a:gd name="connsiteY1" fmla="*/ 3905 h 4891"/>
              <a:gd name="connsiteX2" fmla="*/ 5940 w 6606"/>
              <a:gd name="connsiteY2" fmla="*/ 4858 h 4891"/>
              <a:gd name="connsiteX3" fmla="*/ 415 w 6606"/>
              <a:gd name="connsiteY3" fmla="*/ 1620 h 4891"/>
              <a:gd name="connsiteX4" fmla="*/ 1272 w 6606"/>
              <a:gd name="connsiteY4" fmla="*/ 96 h 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6" h="4891">
                <a:moveTo>
                  <a:pt x="1272" y="96"/>
                </a:moveTo>
                <a:cubicBezTo>
                  <a:pt x="3126" y="1256"/>
                  <a:pt x="4907" y="2529"/>
                  <a:pt x="6606" y="3905"/>
                </a:cubicBezTo>
                <a:cubicBezTo>
                  <a:pt x="6606" y="4382"/>
                  <a:pt x="6606" y="5049"/>
                  <a:pt x="5940" y="4858"/>
                </a:cubicBezTo>
                <a:cubicBezTo>
                  <a:pt x="4014" y="3928"/>
                  <a:pt x="2167" y="2845"/>
                  <a:pt x="415" y="1620"/>
                </a:cubicBezTo>
                <a:cubicBezTo>
                  <a:pt x="-537" y="1048"/>
                  <a:pt x="320" y="-381"/>
                  <a:pt x="1272" y="96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7" name="任意多边形: 形状 206">
            <a:extLst>
              <a:ext uri="{FF2B5EF4-FFF2-40B4-BE49-F238E27FC236}">
                <a16:creationId xmlns:a16="http://schemas.microsoft.com/office/drawing/2014/main" id="{8338679A-305C-5314-A0D8-6A9DE2942A9F}"/>
              </a:ext>
            </a:extLst>
          </p:cNvPr>
          <p:cNvSpPr/>
          <p:nvPr userDrawn="1"/>
        </p:nvSpPr>
        <p:spPr>
          <a:xfrm>
            <a:off x="10927048" y="4999873"/>
            <a:ext cx="379190" cy="421481"/>
          </a:xfrm>
          <a:custGeom>
            <a:avLst/>
            <a:gdLst>
              <a:gd name="connsiteX0" fmla="*/ 379190 w 379190"/>
              <a:gd name="connsiteY0" fmla="*/ 421481 h 421481"/>
              <a:gd name="connsiteX1" fmla="*/ 0 w 379190"/>
              <a:gd name="connsiteY1" fmla="*/ 421481 h 421481"/>
              <a:gd name="connsiteX2" fmla="*/ 30575 w 379190"/>
              <a:gd name="connsiteY2" fmla="*/ 76200 h 421481"/>
              <a:gd name="connsiteX3" fmla="*/ 37338 w 379190"/>
              <a:gd name="connsiteY3" fmla="*/ 0 h 421481"/>
              <a:gd name="connsiteX4" fmla="*/ 341852 w 379190"/>
              <a:gd name="connsiteY4" fmla="*/ 0 h 421481"/>
              <a:gd name="connsiteX5" fmla="*/ 348615 w 379190"/>
              <a:gd name="connsiteY5" fmla="*/ 76200 h 421481"/>
              <a:gd name="connsiteX6" fmla="*/ 379190 w 379190"/>
              <a:gd name="connsiteY6" fmla="*/ 421481 h 421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9190" h="421481">
                <a:moveTo>
                  <a:pt x="379190" y="421481"/>
                </a:moveTo>
                <a:lnTo>
                  <a:pt x="0" y="421481"/>
                </a:lnTo>
                <a:lnTo>
                  <a:pt x="30575" y="76200"/>
                </a:lnTo>
                <a:lnTo>
                  <a:pt x="37338" y="0"/>
                </a:lnTo>
                <a:lnTo>
                  <a:pt x="341852" y="0"/>
                </a:lnTo>
                <a:lnTo>
                  <a:pt x="348615" y="76200"/>
                </a:lnTo>
                <a:lnTo>
                  <a:pt x="379190" y="42148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8" name="任意多边形: 形状 207">
            <a:extLst>
              <a:ext uri="{FF2B5EF4-FFF2-40B4-BE49-F238E27FC236}">
                <a16:creationId xmlns:a16="http://schemas.microsoft.com/office/drawing/2014/main" id="{9BE73FA7-CA51-7CA2-3240-BC4AB5FC8599}"/>
              </a:ext>
            </a:extLst>
          </p:cNvPr>
          <p:cNvSpPr/>
          <p:nvPr userDrawn="1"/>
        </p:nvSpPr>
        <p:spPr>
          <a:xfrm>
            <a:off x="10957624" y="4999873"/>
            <a:ext cx="318039" cy="76200"/>
          </a:xfrm>
          <a:custGeom>
            <a:avLst/>
            <a:gdLst>
              <a:gd name="connsiteX0" fmla="*/ 318040 w 318039"/>
              <a:gd name="connsiteY0" fmla="*/ 76200 h 76200"/>
              <a:gd name="connsiteX1" fmla="*/ 0 w 318039"/>
              <a:gd name="connsiteY1" fmla="*/ 76200 h 76200"/>
              <a:gd name="connsiteX2" fmla="*/ 6763 w 318039"/>
              <a:gd name="connsiteY2" fmla="*/ 0 h 76200"/>
              <a:gd name="connsiteX3" fmla="*/ 311277 w 318039"/>
              <a:gd name="connsiteY3" fmla="*/ 0 h 76200"/>
              <a:gd name="connsiteX4" fmla="*/ 318040 w 318039"/>
              <a:gd name="connsiteY4" fmla="*/ 762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039" h="76200">
                <a:moveTo>
                  <a:pt x="318040" y="76200"/>
                </a:moveTo>
                <a:lnTo>
                  <a:pt x="0" y="76200"/>
                </a:lnTo>
                <a:lnTo>
                  <a:pt x="6763" y="0"/>
                </a:lnTo>
                <a:lnTo>
                  <a:pt x="311277" y="0"/>
                </a:lnTo>
                <a:lnTo>
                  <a:pt x="318040" y="76200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9" name="任意多边形: 形状 208">
            <a:extLst>
              <a:ext uri="{FF2B5EF4-FFF2-40B4-BE49-F238E27FC236}">
                <a16:creationId xmlns:a16="http://schemas.microsoft.com/office/drawing/2014/main" id="{AAF9ABFF-1C36-4758-D24B-A389D25F9298}"/>
              </a:ext>
            </a:extLst>
          </p:cNvPr>
          <p:cNvSpPr/>
          <p:nvPr userDrawn="1"/>
        </p:nvSpPr>
        <p:spPr>
          <a:xfrm>
            <a:off x="10946194" y="4946629"/>
            <a:ext cx="340804" cy="75342"/>
          </a:xfrm>
          <a:custGeom>
            <a:avLst/>
            <a:gdLst>
              <a:gd name="connsiteX0" fmla="*/ 0 w 340804"/>
              <a:gd name="connsiteY0" fmla="*/ 0 h 75342"/>
              <a:gd name="connsiteX1" fmla="*/ 340805 w 340804"/>
              <a:gd name="connsiteY1" fmla="*/ 0 h 75342"/>
              <a:gd name="connsiteX2" fmla="*/ 340805 w 340804"/>
              <a:gd name="connsiteY2" fmla="*/ 75343 h 75342"/>
              <a:gd name="connsiteX3" fmla="*/ 0 w 340804"/>
              <a:gd name="connsiteY3" fmla="*/ 75343 h 75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804" h="75342">
                <a:moveTo>
                  <a:pt x="0" y="0"/>
                </a:moveTo>
                <a:lnTo>
                  <a:pt x="340805" y="0"/>
                </a:lnTo>
                <a:lnTo>
                  <a:pt x="340805" y="75343"/>
                </a:lnTo>
                <a:lnTo>
                  <a:pt x="0" y="7534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0" name="任意多边形: 形状 209">
            <a:extLst>
              <a:ext uri="{FF2B5EF4-FFF2-40B4-BE49-F238E27FC236}">
                <a16:creationId xmlns:a16="http://schemas.microsoft.com/office/drawing/2014/main" id="{E354A72A-215A-1D4E-5565-F7B79E8426D7}"/>
              </a:ext>
            </a:extLst>
          </p:cNvPr>
          <p:cNvSpPr/>
          <p:nvPr userDrawn="1"/>
        </p:nvSpPr>
        <p:spPr>
          <a:xfrm rot="16200000">
            <a:off x="666454" y="-666452"/>
            <a:ext cx="745775" cy="2078681"/>
          </a:xfrm>
          <a:custGeom>
            <a:avLst/>
            <a:gdLst>
              <a:gd name="connsiteX0" fmla="*/ 1028700 w 1028700"/>
              <a:gd name="connsiteY0" fmla="*/ 0 h 2078681"/>
              <a:gd name="connsiteX1" fmla="*/ 1028700 w 1028700"/>
              <a:gd name="connsiteY1" fmla="*/ 2078681 h 2078681"/>
              <a:gd name="connsiteX2" fmla="*/ 920166 w 1028700"/>
              <a:gd name="connsiteY2" fmla="*/ 2078681 h 2078681"/>
              <a:gd name="connsiteX3" fmla="*/ 0 w 1028700"/>
              <a:gd name="connsiteY3" fmla="*/ 918649 h 2078681"/>
              <a:gd name="connsiteX4" fmla="*/ 111535 w 1028700"/>
              <a:gd name="connsiteY4" fmla="*/ 0 h 2078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700" h="2078681">
                <a:moveTo>
                  <a:pt x="1028700" y="0"/>
                </a:moveTo>
                <a:lnTo>
                  <a:pt x="1028700" y="2078681"/>
                </a:lnTo>
                <a:lnTo>
                  <a:pt x="920166" y="2078681"/>
                </a:lnTo>
                <a:lnTo>
                  <a:pt x="0" y="918649"/>
                </a:lnTo>
                <a:lnTo>
                  <a:pt x="111535" y="0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EBAEF4B2-9D04-C2AA-0907-79D45A9715C7}"/>
              </a:ext>
            </a:extLst>
          </p:cNvPr>
          <p:cNvGrpSpPr/>
          <p:nvPr userDrawn="1"/>
        </p:nvGrpSpPr>
        <p:grpSpPr>
          <a:xfrm>
            <a:off x="-21320" y="5720957"/>
            <a:ext cx="12213320" cy="1137044"/>
            <a:chOff x="0" y="4861480"/>
            <a:chExt cx="12192000" cy="1996521"/>
          </a:xfrm>
          <a:effectLst/>
        </p:grpSpPr>
        <p:sp>
          <p:nvSpPr>
            <p:cNvPr id="214" name="任意多边形: 形状 213">
              <a:extLst>
                <a:ext uri="{FF2B5EF4-FFF2-40B4-BE49-F238E27FC236}">
                  <a16:creationId xmlns:a16="http://schemas.microsoft.com/office/drawing/2014/main" id="{0C0B2FA1-BEAA-1D51-1945-350D3BFE23BE}"/>
                </a:ext>
              </a:extLst>
            </p:cNvPr>
            <p:cNvSpPr/>
            <p:nvPr/>
          </p:nvSpPr>
          <p:spPr>
            <a:xfrm>
              <a:off x="0" y="4861480"/>
              <a:ext cx="12192000" cy="1996520"/>
            </a:xfrm>
            <a:custGeom>
              <a:avLst/>
              <a:gdLst>
                <a:gd name="connsiteX0" fmla="*/ 0 w 12192000"/>
                <a:gd name="connsiteY0" fmla="*/ 0 h 1996520"/>
                <a:gd name="connsiteX1" fmla="*/ 43625 w 12192000"/>
                <a:gd name="connsiteY1" fmla="*/ 29389 h 1996520"/>
                <a:gd name="connsiteX2" fmla="*/ 6106788 w 12192000"/>
                <a:gd name="connsiteY2" fmla="*/ 1359188 h 1996520"/>
                <a:gd name="connsiteX3" fmla="*/ 12010381 w 12192000"/>
                <a:gd name="connsiteY3" fmla="*/ 124157 h 1996520"/>
                <a:gd name="connsiteX4" fmla="*/ 12192000 w 12192000"/>
                <a:gd name="connsiteY4" fmla="*/ 12365 h 1996520"/>
                <a:gd name="connsiteX5" fmla="*/ 12192000 w 12192000"/>
                <a:gd name="connsiteY5" fmla="*/ 1996520 h 1996520"/>
                <a:gd name="connsiteX6" fmla="*/ 0 w 12192000"/>
                <a:gd name="connsiteY6" fmla="*/ 1996520 h 1996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1996520">
                  <a:moveTo>
                    <a:pt x="0" y="0"/>
                  </a:moveTo>
                  <a:lnTo>
                    <a:pt x="43625" y="29389"/>
                  </a:lnTo>
                  <a:cubicBezTo>
                    <a:pt x="1336102" y="830124"/>
                    <a:pt x="3568938" y="1359188"/>
                    <a:pt x="6106788" y="1359188"/>
                  </a:cubicBezTo>
                  <a:cubicBezTo>
                    <a:pt x="8543125" y="1359188"/>
                    <a:pt x="10698360" y="871602"/>
                    <a:pt x="12010381" y="124157"/>
                  </a:cubicBezTo>
                  <a:lnTo>
                    <a:pt x="12192000" y="12365"/>
                  </a:lnTo>
                  <a:lnTo>
                    <a:pt x="12192000" y="1996520"/>
                  </a:lnTo>
                  <a:lnTo>
                    <a:pt x="0" y="199652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444500" dist="190500" dir="5400000" sx="90000" sy="9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HarmonyOS Sans SC" panose="00000800000000000000" pitchFamily="2" charset="-122"/>
                <a:ea typeface="HarmonyOS Sans SC" panose="00000800000000000000" pitchFamily="2" charset="-122"/>
              </a:endParaRPr>
            </a:p>
          </p:txBody>
        </p:sp>
        <p:sp>
          <p:nvSpPr>
            <p:cNvPr id="215" name="任意多边形: 形状 214">
              <a:extLst>
                <a:ext uri="{FF2B5EF4-FFF2-40B4-BE49-F238E27FC236}">
                  <a16:creationId xmlns:a16="http://schemas.microsoft.com/office/drawing/2014/main" id="{D192FD7D-17EF-3FFE-C552-FACA3A298059}"/>
                </a:ext>
              </a:extLst>
            </p:cNvPr>
            <p:cNvSpPr/>
            <p:nvPr/>
          </p:nvSpPr>
          <p:spPr>
            <a:xfrm>
              <a:off x="0" y="5667190"/>
              <a:ext cx="12192000" cy="1190811"/>
            </a:xfrm>
            <a:custGeom>
              <a:avLst/>
              <a:gdLst>
                <a:gd name="connsiteX0" fmla="*/ 0 w 12192000"/>
                <a:gd name="connsiteY0" fmla="*/ 0 h 1526547"/>
                <a:gd name="connsiteX1" fmla="*/ 43626 w 12192000"/>
                <a:gd name="connsiteY1" fmla="*/ 21296 h 1526547"/>
                <a:gd name="connsiteX2" fmla="*/ 6106789 w 12192000"/>
                <a:gd name="connsiteY2" fmla="*/ 984922 h 1526547"/>
                <a:gd name="connsiteX3" fmla="*/ 12010382 w 12192000"/>
                <a:gd name="connsiteY3" fmla="*/ 89969 h 1526547"/>
                <a:gd name="connsiteX4" fmla="*/ 12192000 w 12192000"/>
                <a:gd name="connsiteY4" fmla="*/ 8961 h 1526547"/>
                <a:gd name="connsiteX5" fmla="*/ 12192000 w 12192000"/>
                <a:gd name="connsiteY5" fmla="*/ 1526547 h 1526547"/>
                <a:gd name="connsiteX6" fmla="*/ 0 w 12192000"/>
                <a:gd name="connsiteY6" fmla="*/ 1526547 h 1526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1526547">
                  <a:moveTo>
                    <a:pt x="0" y="0"/>
                  </a:moveTo>
                  <a:lnTo>
                    <a:pt x="43626" y="21296"/>
                  </a:lnTo>
                  <a:cubicBezTo>
                    <a:pt x="1336103" y="601541"/>
                    <a:pt x="3568939" y="984922"/>
                    <a:pt x="6106789" y="984922"/>
                  </a:cubicBezTo>
                  <a:cubicBezTo>
                    <a:pt x="8543126" y="984922"/>
                    <a:pt x="10698361" y="631598"/>
                    <a:pt x="12010382" y="89969"/>
                  </a:cubicBezTo>
                  <a:lnTo>
                    <a:pt x="12192000" y="8961"/>
                  </a:lnTo>
                  <a:lnTo>
                    <a:pt x="12192000" y="1526547"/>
                  </a:lnTo>
                  <a:lnTo>
                    <a:pt x="0" y="152654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2"/>
                </a:gs>
                <a:gs pos="16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HarmonyOS Sans SC" panose="00000800000000000000" pitchFamily="2" charset="-122"/>
                <a:ea typeface="HarmonyOS Sans SC" panose="000008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7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24AA945-5CFC-4608-58D8-AA944DD374FD}"/>
              </a:ext>
            </a:extLst>
          </p:cNvPr>
          <p:cNvSpPr/>
          <p:nvPr userDrawn="1"/>
        </p:nvSpPr>
        <p:spPr>
          <a:xfrm>
            <a:off x="0" y="1619500"/>
            <a:ext cx="6848788" cy="23975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42900" dist="228600" dir="5400000" algn="t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0C7662-4F6D-4B06-BB36-235FC06BF8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2641600"/>
            <a:ext cx="5731164" cy="75626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zh-CN" altLang="en-US" sz="48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 altLang="zh-CN" dirty="0"/>
              <a:t>Click to edit title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9930E-40DF-417D-8161-BD38EB172DC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60400" y="3445635"/>
            <a:ext cx="5731164" cy="440729"/>
          </a:xfrm>
        </p:spPr>
        <p:txBody>
          <a:bodyPr>
            <a:normAutofit/>
          </a:bodyPr>
          <a:lstStyle>
            <a:lvl1pPr marL="0" indent="0">
              <a:buNone/>
              <a:defRPr lang="en-US" alt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text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9A950A1-B947-717D-E187-AD0063089D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1771968"/>
            <a:ext cx="5730875" cy="950912"/>
          </a:xfrm>
        </p:spPr>
        <p:txBody>
          <a:bodyPr vert="horz" wrap="none" lIns="91440" tIns="45720" rIns="91440" bIns="45720" rtlCol="0" anchor="b">
            <a:noAutofit/>
          </a:bodyPr>
          <a:lstStyle>
            <a:lvl1pPr>
              <a:defRPr lang="zh-CN" altLang="en-US" sz="6600" b="1" dirty="0">
                <a:ln>
                  <a:solidFill>
                    <a:schemeClr val="accent1"/>
                  </a:solidFill>
                </a:ln>
                <a:noFill/>
              </a:defRPr>
            </a:lvl1pPr>
          </a:lstStyle>
          <a:p>
            <a:pPr marL="0" lvl="0" indent="0">
              <a:buNone/>
            </a:pPr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BC13F640-D8B9-BD98-54A7-C4230C22ECA7}"/>
              </a:ext>
            </a:extLst>
          </p:cNvPr>
          <p:cNvSpPr/>
          <p:nvPr userDrawn="1"/>
        </p:nvSpPr>
        <p:spPr>
          <a:xfrm>
            <a:off x="5727700" y="0"/>
            <a:ext cx="6464300" cy="6858000"/>
          </a:xfrm>
          <a:custGeom>
            <a:avLst/>
            <a:gdLst>
              <a:gd name="connsiteX0" fmla="*/ 2556410 w 6464300"/>
              <a:gd name="connsiteY0" fmla="*/ 0 h 6858000"/>
              <a:gd name="connsiteX1" fmla="*/ 6464300 w 6464300"/>
              <a:gd name="connsiteY1" fmla="*/ 0 h 6858000"/>
              <a:gd name="connsiteX2" fmla="*/ 6464300 w 6464300"/>
              <a:gd name="connsiteY2" fmla="*/ 6858000 h 6858000"/>
              <a:gd name="connsiteX3" fmla="*/ 1780854 w 6464300"/>
              <a:gd name="connsiteY3" fmla="*/ 6858000 h 6858000"/>
              <a:gd name="connsiteX4" fmla="*/ 0 w 6464300"/>
              <a:gd name="connsiteY4" fmla="*/ 5697968 h 6858000"/>
              <a:gd name="connsiteX5" fmla="*/ 1166650 w 6464300"/>
              <a:gd name="connsiteY5" fmla="*/ 7329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64300" h="6858000">
                <a:moveTo>
                  <a:pt x="2556410" y="0"/>
                </a:moveTo>
                <a:lnTo>
                  <a:pt x="6464300" y="0"/>
                </a:lnTo>
                <a:lnTo>
                  <a:pt x="6464300" y="6858000"/>
                </a:lnTo>
                <a:lnTo>
                  <a:pt x="1780854" y="6858000"/>
                </a:lnTo>
                <a:lnTo>
                  <a:pt x="0" y="5697968"/>
                </a:lnTo>
                <a:lnTo>
                  <a:pt x="1166650" y="732993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E15ADA1-11D2-60B5-834A-C94E755DEBFD}"/>
              </a:ext>
            </a:extLst>
          </p:cNvPr>
          <p:cNvGrpSpPr/>
          <p:nvPr userDrawn="1"/>
        </p:nvGrpSpPr>
        <p:grpSpPr>
          <a:xfrm>
            <a:off x="6948313" y="1352597"/>
            <a:ext cx="4510262" cy="4658902"/>
            <a:chOff x="6948313" y="1352597"/>
            <a:chExt cx="4020312" cy="4152805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C0E88CD2-2DDC-4261-E2DD-FADC67E5B044}"/>
                </a:ext>
              </a:extLst>
            </p:cNvPr>
            <p:cNvSpPr/>
            <p:nvPr/>
          </p:nvSpPr>
          <p:spPr>
            <a:xfrm>
              <a:off x="7088997" y="2727245"/>
              <a:ext cx="252221" cy="106584"/>
            </a:xfrm>
            <a:custGeom>
              <a:avLst/>
              <a:gdLst>
                <a:gd name="connsiteX0" fmla="*/ 0 w 252221"/>
                <a:gd name="connsiteY0" fmla="*/ 0 h 106584"/>
                <a:gd name="connsiteX1" fmla="*/ 252222 w 252221"/>
                <a:gd name="connsiteY1" fmla="*/ 0 h 106584"/>
                <a:gd name="connsiteX2" fmla="*/ 252222 w 252221"/>
                <a:gd name="connsiteY2" fmla="*/ 106585 h 106584"/>
                <a:gd name="connsiteX3" fmla="*/ 0 w 252221"/>
                <a:gd name="connsiteY3" fmla="*/ 106585 h 10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21" h="106584">
                  <a:moveTo>
                    <a:pt x="0" y="0"/>
                  </a:moveTo>
                  <a:lnTo>
                    <a:pt x="252222" y="0"/>
                  </a:lnTo>
                  <a:lnTo>
                    <a:pt x="252222" y="10658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6E57E2D3-F8C8-CCFD-3CB8-25E33C62EFEC}"/>
                </a:ext>
              </a:extLst>
            </p:cNvPr>
            <p:cNvSpPr/>
            <p:nvPr/>
          </p:nvSpPr>
          <p:spPr>
            <a:xfrm>
              <a:off x="6948313" y="2861643"/>
              <a:ext cx="252221" cy="106584"/>
            </a:xfrm>
            <a:custGeom>
              <a:avLst/>
              <a:gdLst>
                <a:gd name="connsiteX0" fmla="*/ 0 w 252221"/>
                <a:gd name="connsiteY0" fmla="*/ 0 h 106584"/>
                <a:gd name="connsiteX1" fmla="*/ 252222 w 252221"/>
                <a:gd name="connsiteY1" fmla="*/ 0 h 106584"/>
                <a:gd name="connsiteX2" fmla="*/ 252222 w 252221"/>
                <a:gd name="connsiteY2" fmla="*/ 106585 h 106584"/>
                <a:gd name="connsiteX3" fmla="*/ 0 w 252221"/>
                <a:gd name="connsiteY3" fmla="*/ 106585 h 10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21" h="106584">
                  <a:moveTo>
                    <a:pt x="0" y="0"/>
                  </a:moveTo>
                  <a:lnTo>
                    <a:pt x="252222" y="0"/>
                  </a:lnTo>
                  <a:lnTo>
                    <a:pt x="252222" y="10658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5FB58E41-53AF-675D-58EA-ED33BC298047}"/>
                </a:ext>
              </a:extLst>
            </p:cNvPr>
            <p:cNvSpPr/>
            <p:nvPr/>
          </p:nvSpPr>
          <p:spPr>
            <a:xfrm>
              <a:off x="7229681" y="2861643"/>
              <a:ext cx="252222" cy="106584"/>
            </a:xfrm>
            <a:custGeom>
              <a:avLst/>
              <a:gdLst>
                <a:gd name="connsiteX0" fmla="*/ 0 w 252222"/>
                <a:gd name="connsiteY0" fmla="*/ 0 h 106584"/>
                <a:gd name="connsiteX1" fmla="*/ 252222 w 252222"/>
                <a:gd name="connsiteY1" fmla="*/ 0 h 106584"/>
                <a:gd name="connsiteX2" fmla="*/ 252222 w 252222"/>
                <a:gd name="connsiteY2" fmla="*/ 106585 h 106584"/>
                <a:gd name="connsiteX3" fmla="*/ 0 w 252222"/>
                <a:gd name="connsiteY3" fmla="*/ 106585 h 10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22" h="106584">
                  <a:moveTo>
                    <a:pt x="0" y="0"/>
                  </a:moveTo>
                  <a:lnTo>
                    <a:pt x="252222" y="0"/>
                  </a:lnTo>
                  <a:lnTo>
                    <a:pt x="252222" y="10658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B5A10009-A0E3-D594-5B6B-AD50FD2B77C2}"/>
                </a:ext>
              </a:extLst>
            </p:cNvPr>
            <p:cNvSpPr/>
            <p:nvPr/>
          </p:nvSpPr>
          <p:spPr>
            <a:xfrm>
              <a:off x="10575718" y="1352597"/>
              <a:ext cx="252222" cy="106584"/>
            </a:xfrm>
            <a:custGeom>
              <a:avLst/>
              <a:gdLst>
                <a:gd name="connsiteX0" fmla="*/ 0 w 252222"/>
                <a:gd name="connsiteY0" fmla="*/ 0 h 106584"/>
                <a:gd name="connsiteX1" fmla="*/ 252222 w 252222"/>
                <a:gd name="connsiteY1" fmla="*/ 0 h 106584"/>
                <a:gd name="connsiteX2" fmla="*/ 252222 w 252222"/>
                <a:gd name="connsiteY2" fmla="*/ 106585 h 106584"/>
                <a:gd name="connsiteX3" fmla="*/ 0 w 252222"/>
                <a:gd name="connsiteY3" fmla="*/ 106585 h 10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22" h="106584">
                  <a:moveTo>
                    <a:pt x="0" y="0"/>
                  </a:moveTo>
                  <a:lnTo>
                    <a:pt x="252222" y="0"/>
                  </a:lnTo>
                  <a:lnTo>
                    <a:pt x="252222" y="10658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040E7154-4D86-7CC7-323F-75112C52E28F}"/>
                </a:ext>
              </a:extLst>
            </p:cNvPr>
            <p:cNvSpPr/>
            <p:nvPr/>
          </p:nvSpPr>
          <p:spPr>
            <a:xfrm>
              <a:off x="10716403" y="1486995"/>
              <a:ext cx="252222" cy="106584"/>
            </a:xfrm>
            <a:custGeom>
              <a:avLst/>
              <a:gdLst>
                <a:gd name="connsiteX0" fmla="*/ 0 w 252222"/>
                <a:gd name="connsiteY0" fmla="*/ 0 h 106584"/>
                <a:gd name="connsiteX1" fmla="*/ 252222 w 252222"/>
                <a:gd name="connsiteY1" fmla="*/ 0 h 106584"/>
                <a:gd name="connsiteX2" fmla="*/ 252222 w 252222"/>
                <a:gd name="connsiteY2" fmla="*/ 106585 h 106584"/>
                <a:gd name="connsiteX3" fmla="*/ 0 w 252222"/>
                <a:gd name="connsiteY3" fmla="*/ 106585 h 10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22" h="106584">
                  <a:moveTo>
                    <a:pt x="0" y="0"/>
                  </a:moveTo>
                  <a:lnTo>
                    <a:pt x="252222" y="0"/>
                  </a:lnTo>
                  <a:lnTo>
                    <a:pt x="252222" y="10658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9087B965-91E4-5E47-BB85-9B445A1E8C63}"/>
                </a:ext>
              </a:extLst>
            </p:cNvPr>
            <p:cNvSpPr/>
            <p:nvPr/>
          </p:nvSpPr>
          <p:spPr>
            <a:xfrm>
              <a:off x="6948313" y="1352693"/>
              <a:ext cx="252221" cy="106584"/>
            </a:xfrm>
            <a:custGeom>
              <a:avLst/>
              <a:gdLst>
                <a:gd name="connsiteX0" fmla="*/ 0 w 252221"/>
                <a:gd name="connsiteY0" fmla="*/ 0 h 106584"/>
                <a:gd name="connsiteX1" fmla="*/ 252222 w 252221"/>
                <a:gd name="connsiteY1" fmla="*/ 0 h 106584"/>
                <a:gd name="connsiteX2" fmla="*/ 252222 w 252221"/>
                <a:gd name="connsiteY2" fmla="*/ 106585 h 106584"/>
                <a:gd name="connsiteX3" fmla="*/ 0 w 252221"/>
                <a:gd name="connsiteY3" fmla="*/ 106585 h 10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21" h="106584">
                  <a:moveTo>
                    <a:pt x="0" y="0"/>
                  </a:moveTo>
                  <a:lnTo>
                    <a:pt x="252222" y="0"/>
                  </a:lnTo>
                  <a:lnTo>
                    <a:pt x="252222" y="10658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45F42C98-C808-0375-55E1-5763AEDEA753}"/>
                </a:ext>
              </a:extLst>
            </p:cNvPr>
            <p:cNvSpPr/>
            <p:nvPr/>
          </p:nvSpPr>
          <p:spPr>
            <a:xfrm rot="10800000">
              <a:off x="9873821" y="4000928"/>
              <a:ext cx="252222" cy="106584"/>
            </a:xfrm>
            <a:custGeom>
              <a:avLst/>
              <a:gdLst>
                <a:gd name="connsiteX0" fmla="*/ 0 w 252222"/>
                <a:gd name="connsiteY0" fmla="*/ 0 h 106584"/>
                <a:gd name="connsiteX1" fmla="*/ 252222 w 252222"/>
                <a:gd name="connsiteY1" fmla="*/ 0 h 106584"/>
                <a:gd name="connsiteX2" fmla="*/ 252222 w 252222"/>
                <a:gd name="connsiteY2" fmla="*/ 106585 h 106584"/>
                <a:gd name="connsiteX3" fmla="*/ 0 w 252222"/>
                <a:gd name="connsiteY3" fmla="*/ 106585 h 10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22" h="106584">
                  <a:moveTo>
                    <a:pt x="0" y="0"/>
                  </a:moveTo>
                  <a:lnTo>
                    <a:pt x="252222" y="0"/>
                  </a:lnTo>
                  <a:lnTo>
                    <a:pt x="252222" y="10658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F5AB5614-9605-E839-366A-CD412EF0CEB2}"/>
                </a:ext>
              </a:extLst>
            </p:cNvPr>
            <p:cNvSpPr/>
            <p:nvPr/>
          </p:nvSpPr>
          <p:spPr>
            <a:xfrm rot="10800000">
              <a:off x="10014505" y="3866530"/>
              <a:ext cx="252222" cy="106584"/>
            </a:xfrm>
            <a:custGeom>
              <a:avLst/>
              <a:gdLst>
                <a:gd name="connsiteX0" fmla="*/ 0 w 252222"/>
                <a:gd name="connsiteY0" fmla="*/ 0 h 106584"/>
                <a:gd name="connsiteX1" fmla="*/ 252222 w 252222"/>
                <a:gd name="connsiteY1" fmla="*/ 0 h 106584"/>
                <a:gd name="connsiteX2" fmla="*/ 252222 w 252222"/>
                <a:gd name="connsiteY2" fmla="*/ 106585 h 106584"/>
                <a:gd name="connsiteX3" fmla="*/ 0 w 252222"/>
                <a:gd name="connsiteY3" fmla="*/ 106585 h 10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22" h="106584">
                  <a:moveTo>
                    <a:pt x="0" y="0"/>
                  </a:moveTo>
                  <a:lnTo>
                    <a:pt x="252222" y="0"/>
                  </a:lnTo>
                  <a:lnTo>
                    <a:pt x="252222" y="10658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24A49F18-4D42-2916-E8BB-4367C8F24707}"/>
                </a:ext>
              </a:extLst>
            </p:cNvPr>
            <p:cNvSpPr/>
            <p:nvPr/>
          </p:nvSpPr>
          <p:spPr>
            <a:xfrm>
              <a:off x="6967077" y="3880151"/>
              <a:ext cx="1298733" cy="774287"/>
            </a:xfrm>
            <a:custGeom>
              <a:avLst/>
              <a:gdLst>
                <a:gd name="connsiteX0" fmla="*/ 39243 w 1298733"/>
                <a:gd name="connsiteY0" fmla="*/ 774287 h 774287"/>
                <a:gd name="connsiteX1" fmla="*/ 1259491 w 1298733"/>
                <a:gd name="connsiteY1" fmla="*/ 774287 h 774287"/>
                <a:gd name="connsiteX2" fmla="*/ 1298734 w 1298733"/>
                <a:gd name="connsiteY2" fmla="*/ 0 h 774287"/>
                <a:gd name="connsiteX3" fmla="*/ 0 w 1298733"/>
                <a:gd name="connsiteY3" fmla="*/ 0 h 774287"/>
                <a:gd name="connsiteX4" fmla="*/ 39243 w 1298733"/>
                <a:gd name="connsiteY4" fmla="*/ 774287 h 77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8733" h="774287">
                  <a:moveTo>
                    <a:pt x="39243" y="774287"/>
                  </a:moveTo>
                  <a:lnTo>
                    <a:pt x="1259491" y="774287"/>
                  </a:lnTo>
                  <a:lnTo>
                    <a:pt x="1298734" y="0"/>
                  </a:lnTo>
                  <a:lnTo>
                    <a:pt x="0" y="0"/>
                  </a:lnTo>
                  <a:lnTo>
                    <a:pt x="39243" y="77428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22E1145C-F6CE-E12D-42D6-8A7D2A630832}"/>
                </a:ext>
              </a:extLst>
            </p:cNvPr>
            <p:cNvSpPr/>
            <p:nvPr/>
          </p:nvSpPr>
          <p:spPr>
            <a:xfrm>
              <a:off x="7048134" y="3965781"/>
              <a:ext cx="1106233" cy="268795"/>
            </a:xfrm>
            <a:custGeom>
              <a:avLst/>
              <a:gdLst>
                <a:gd name="connsiteX0" fmla="*/ 1088993 w 1106233"/>
                <a:gd name="connsiteY0" fmla="*/ 268796 h 268795"/>
                <a:gd name="connsiteX1" fmla="*/ 14859 w 1106233"/>
                <a:gd name="connsiteY1" fmla="*/ 268796 h 268795"/>
                <a:gd name="connsiteX2" fmla="*/ 0 w 1106233"/>
                <a:gd name="connsiteY2" fmla="*/ 0 h 268795"/>
                <a:gd name="connsiteX3" fmla="*/ 1106234 w 1106233"/>
                <a:gd name="connsiteY3" fmla="*/ 0 h 268795"/>
                <a:gd name="connsiteX4" fmla="*/ 23336 w 1106233"/>
                <a:gd name="connsiteY4" fmla="*/ 259271 h 268795"/>
                <a:gd name="connsiteX5" fmla="*/ 1080040 w 1106233"/>
                <a:gd name="connsiteY5" fmla="*/ 259271 h 268795"/>
                <a:gd name="connsiteX6" fmla="*/ 1096042 w 1106233"/>
                <a:gd name="connsiteY6" fmla="*/ 9525 h 268795"/>
                <a:gd name="connsiteX7" fmla="*/ 9620 w 1106233"/>
                <a:gd name="connsiteY7" fmla="*/ 9525 h 268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6233" h="268795">
                  <a:moveTo>
                    <a:pt x="1088993" y="268796"/>
                  </a:moveTo>
                  <a:lnTo>
                    <a:pt x="14859" y="268796"/>
                  </a:lnTo>
                  <a:lnTo>
                    <a:pt x="0" y="0"/>
                  </a:lnTo>
                  <a:lnTo>
                    <a:pt x="1106234" y="0"/>
                  </a:lnTo>
                  <a:close/>
                  <a:moveTo>
                    <a:pt x="23336" y="259271"/>
                  </a:moveTo>
                  <a:lnTo>
                    <a:pt x="1080040" y="259271"/>
                  </a:lnTo>
                  <a:lnTo>
                    <a:pt x="1096042" y="9525"/>
                  </a:lnTo>
                  <a:lnTo>
                    <a:pt x="9620" y="9525"/>
                  </a:lnTo>
                  <a:close/>
                </a:path>
              </a:pathLst>
            </a:custGeom>
            <a:solidFill>
              <a:srgbClr val="DBD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BC7CFCA8-DD73-6F63-9D26-967EE89E6509}"/>
                </a:ext>
              </a:extLst>
            </p:cNvPr>
            <p:cNvSpPr/>
            <p:nvPr/>
          </p:nvSpPr>
          <p:spPr>
            <a:xfrm>
              <a:off x="7081281" y="4301252"/>
              <a:ext cx="1056417" cy="242601"/>
            </a:xfrm>
            <a:custGeom>
              <a:avLst/>
              <a:gdLst>
                <a:gd name="connsiteX0" fmla="*/ 1041273 w 1056417"/>
                <a:gd name="connsiteY0" fmla="*/ 242602 h 242601"/>
                <a:gd name="connsiteX1" fmla="*/ 12573 w 1056417"/>
                <a:gd name="connsiteY1" fmla="*/ 242602 h 242601"/>
                <a:gd name="connsiteX2" fmla="*/ 0 w 1056417"/>
                <a:gd name="connsiteY2" fmla="*/ 0 h 242601"/>
                <a:gd name="connsiteX3" fmla="*/ 1056418 w 1056417"/>
                <a:gd name="connsiteY3" fmla="*/ 0 h 242601"/>
                <a:gd name="connsiteX4" fmla="*/ 21146 w 1056417"/>
                <a:gd name="connsiteY4" fmla="*/ 233077 h 242601"/>
                <a:gd name="connsiteX5" fmla="*/ 1032320 w 1056417"/>
                <a:gd name="connsiteY5" fmla="*/ 233077 h 242601"/>
                <a:gd name="connsiteX6" fmla="*/ 1046321 w 1056417"/>
                <a:gd name="connsiteY6" fmla="*/ 9525 h 242601"/>
                <a:gd name="connsiteX7" fmla="*/ 10287 w 1056417"/>
                <a:gd name="connsiteY7" fmla="*/ 9525 h 24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6417" h="242601">
                  <a:moveTo>
                    <a:pt x="1041273" y="242602"/>
                  </a:moveTo>
                  <a:lnTo>
                    <a:pt x="12573" y="242602"/>
                  </a:lnTo>
                  <a:lnTo>
                    <a:pt x="0" y="0"/>
                  </a:lnTo>
                  <a:lnTo>
                    <a:pt x="1056418" y="0"/>
                  </a:lnTo>
                  <a:close/>
                  <a:moveTo>
                    <a:pt x="21146" y="233077"/>
                  </a:moveTo>
                  <a:lnTo>
                    <a:pt x="1032320" y="233077"/>
                  </a:lnTo>
                  <a:lnTo>
                    <a:pt x="1046321" y="9525"/>
                  </a:lnTo>
                  <a:lnTo>
                    <a:pt x="10287" y="9525"/>
                  </a:lnTo>
                  <a:close/>
                </a:path>
              </a:pathLst>
            </a:custGeom>
            <a:solidFill>
              <a:srgbClr val="DBD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35EC7D1A-F142-362E-CB8D-B1E032394835}"/>
                </a:ext>
              </a:extLst>
            </p:cNvPr>
            <p:cNvSpPr/>
            <p:nvPr/>
          </p:nvSpPr>
          <p:spPr>
            <a:xfrm>
              <a:off x="7487237" y="4065032"/>
              <a:ext cx="244506" cy="64769"/>
            </a:xfrm>
            <a:custGeom>
              <a:avLst/>
              <a:gdLst>
                <a:gd name="connsiteX0" fmla="*/ 236125 w 244506"/>
                <a:gd name="connsiteY0" fmla="*/ 64770 h 64769"/>
                <a:gd name="connsiteX1" fmla="*/ 8382 w 244506"/>
                <a:gd name="connsiteY1" fmla="*/ 64770 h 64769"/>
                <a:gd name="connsiteX2" fmla="*/ 0 w 244506"/>
                <a:gd name="connsiteY2" fmla="*/ 0 h 64769"/>
                <a:gd name="connsiteX3" fmla="*/ 244507 w 244506"/>
                <a:gd name="connsiteY3" fmla="*/ 0 h 64769"/>
                <a:gd name="connsiteX4" fmla="*/ 17050 w 244506"/>
                <a:gd name="connsiteY4" fmla="*/ 55245 h 64769"/>
                <a:gd name="connsiteX5" fmla="*/ 228124 w 244506"/>
                <a:gd name="connsiteY5" fmla="*/ 55245 h 64769"/>
                <a:gd name="connsiteX6" fmla="*/ 234029 w 244506"/>
                <a:gd name="connsiteY6" fmla="*/ 9525 h 64769"/>
                <a:gd name="connsiteX7" fmla="*/ 10763 w 244506"/>
                <a:gd name="connsiteY7" fmla="*/ 9525 h 6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506" h="64769">
                  <a:moveTo>
                    <a:pt x="236125" y="64770"/>
                  </a:moveTo>
                  <a:lnTo>
                    <a:pt x="8382" y="64770"/>
                  </a:lnTo>
                  <a:lnTo>
                    <a:pt x="0" y="0"/>
                  </a:lnTo>
                  <a:lnTo>
                    <a:pt x="244507" y="0"/>
                  </a:lnTo>
                  <a:close/>
                  <a:moveTo>
                    <a:pt x="17050" y="55245"/>
                  </a:moveTo>
                  <a:lnTo>
                    <a:pt x="228124" y="55245"/>
                  </a:lnTo>
                  <a:lnTo>
                    <a:pt x="234029" y="9525"/>
                  </a:lnTo>
                  <a:lnTo>
                    <a:pt x="10763" y="9525"/>
                  </a:lnTo>
                  <a:close/>
                </a:path>
              </a:pathLst>
            </a:custGeom>
            <a:solidFill>
              <a:srgbClr val="DBD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966D2B7B-19D1-3D48-D61A-BBCB783215B7}"/>
                </a:ext>
              </a:extLst>
            </p:cNvPr>
            <p:cNvSpPr/>
            <p:nvPr/>
          </p:nvSpPr>
          <p:spPr>
            <a:xfrm>
              <a:off x="7487237" y="4390120"/>
              <a:ext cx="244506" cy="64865"/>
            </a:xfrm>
            <a:custGeom>
              <a:avLst/>
              <a:gdLst>
                <a:gd name="connsiteX0" fmla="*/ 236125 w 244506"/>
                <a:gd name="connsiteY0" fmla="*/ 64866 h 64865"/>
                <a:gd name="connsiteX1" fmla="*/ 8382 w 244506"/>
                <a:gd name="connsiteY1" fmla="*/ 64866 h 64865"/>
                <a:gd name="connsiteX2" fmla="*/ 0 w 244506"/>
                <a:gd name="connsiteY2" fmla="*/ 0 h 64865"/>
                <a:gd name="connsiteX3" fmla="*/ 244507 w 244506"/>
                <a:gd name="connsiteY3" fmla="*/ 0 h 64865"/>
                <a:gd name="connsiteX4" fmla="*/ 17050 w 244506"/>
                <a:gd name="connsiteY4" fmla="*/ 55341 h 64865"/>
                <a:gd name="connsiteX5" fmla="*/ 228124 w 244506"/>
                <a:gd name="connsiteY5" fmla="*/ 55341 h 64865"/>
                <a:gd name="connsiteX6" fmla="*/ 234029 w 244506"/>
                <a:gd name="connsiteY6" fmla="*/ 9525 h 64865"/>
                <a:gd name="connsiteX7" fmla="*/ 10763 w 244506"/>
                <a:gd name="connsiteY7" fmla="*/ 9525 h 64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506" h="64865">
                  <a:moveTo>
                    <a:pt x="236125" y="64866"/>
                  </a:moveTo>
                  <a:lnTo>
                    <a:pt x="8382" y="64866"/>
                  </a:lnTo>
                  <a:lnTo>
                    <a:pt x="0" y="0"/>
                  </a:lnTo>
                  <a:lnTo>
                    <a:pt x="244507" y="0"/>
                  </a:lnTo>
                  <a:close/>
                  <a:moveTo>
                    <a:pt x="17050" y="55341"/>
                  </a:moveTo>
                  <a:lnTo>
                    <a:pt x="228124" y="55341"/>
                  </a:lnTo>
                  <a:lnTo>
                    <a:pt x="234029" y="9525"/>
                  </a:lnTo>
                  <a:lnTo>
                    <a:pt x="10763" y="9525"/>
                  </a:lnTo>
                  <a:close/>
                </a:path>
              </a:pathLst>
            </a:custGeom>
            <a:solidFill>
              <a:srgbClr val="DBD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23323ECE-1AC4-44A9-C449-FA0DA78DF2D1}"/>
                </a:ext>
              </a:extLst>
            </p:cNvPr>
            <p:cNvSpPr/>
            <p:nvPr/>
          </p:nvSpPr>
          <p:spPr>
            <a:xfrm>
              <a:off x="7093283" y="4654438"/>
              <a:ext cx="82295" cy="84391"/>
            </a:xfrm>
            <a:custGeom>
              <a:avLst/>
              <a:gdLst>
                <a:gd name="connsiteX0" fmla="*/ 82296 w 82295"/>
                <a:gd name="connsiteY0" fmla="*/ 0 h 84391"/>
                <a:gd name="connsiteX1" fmla="*/ 70390 w 82295"/>
                <a:gd name="connsiteY1" fmla="*/ 84392 h 84391"/>
                <a:gd name="connsiteX2" fmla="*/ 0 w 82295"/>
                <a:gd name="connsiteY2" fmla="*/ 84392 h 84391"/>
                <a:gd name="connsiteX3" fmla="*/ 0 w 82295"/>
                <a:gd name="connsiteY3" fmla="*/ 0 h 84391"/>
                <a:gd name="connsiteX4" fmla="*/ 82296 w 82295"/>
                <a:gd name="connsiteY4" fmla="*/ 0 h 8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95" h="84391">
                  <a:moveTo>
                    <a:pt x="82296" y="0"/>
                  </a:moveTo>
                  <a:lnTo>
                    <a:pt x="70390" y="84392"/>
                  </a:lnTo>
                  <a:lnTo>
                    <a:pt x="0" y="84392"/>
                  </a:lnTo>
                  <a:lnTo>
                    <a:pt x="0" y="0"/>
                  </a:lnTo>
                  <a:lnTo>
                    <a:pt x="82296" y="0"/>
                  </a:lnTo>
                  <a:close/>
                </a:path>
              </a:pathLst>
            </a:custGeom>
            <a:solidFill>
              <a:srgbClr val="DBD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3471D1E5-F20E-B563-C38F-08B8A5ED111F}"/>
                </a:ext>
              </a:extLst>
            </p:cNvPr>
            <p:cNvSpPr/>
            <p:nvPr/>
          </p:nvSpPr>
          <p:spPr>
            <a:xfrm>
              <a:off x="8057308" y="4654438"/>
              <a:ext cx="82295" cy="253841"/>
            </a:xfrm>
            <a:custGeom>
              <a:avLst/>
              <a:gdLst>
                <a:gd name="connsiteX0" fmla="*/ 0 w 82295"/>
                <a:gd name="connsiteY0" fmla="*/ 0 h 253841"/>
                <a:gd name="connsiteX1" fmla="*/ 11906 w 82295"/>
                <a:gd name="connsiteY1" fmla="*/ 84392 h 253841"/>
                <a:gd name="connsiteX2" fmla="*/ 35719 w 82295"/>
                <a:gd name="connsiteY2" fmla="*/ 253841 h 253841"/>
                <a:gd name="connsiteX3" fmla="*/ 82296 w 82295"/>
                <a:gd name="connsiteY3" fmla="*/ 253841 h 253841"/>
                <a:gd name="connsiteX4" fmla="*/ 82296 w 82295"/>
                <a:gd name="connsiteY4" fmla="*/ 0 h 253841"/>
                <a:gd name="connsiteX5" fmla="*/ 0 w 82295"/>
                <a:gd name="connsiteY5" fmla="*/ 0 h 25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95" h="253841">
                  <a:moveTo>
                    <a:pt x="0" y="0"/>
                  </a:moveTo>
                  <a:lnTo>
                    <a:pt x="11906" y="84392"/>
                  </a:lnTo>
                  <a:lnTo>
                    <a:pt x="35719" y="253841"/>
                  </a:lnTo>
                  <a:lnTo>
                    <a:pt x="82296" y="253841"/>
                  </a:lnTo>
                  <a:lnTo>
                    <a:pt x="822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4B2B8CB9-CCD7-EAD0-D3EC-E270E60EEEAC}"/>
                </a:ext>
              </a:extLst>
            </p:cNvPr>
            <p:cNvSpPr/>
            <p:nvPr/>
          </p:nvSpPr>
          <p:spPr>
            <a:xfrm>
              <a:off x="8057308" y="4654438"/>
              <a:ext cx="82295" cy="84391"/>
            </a:xfrm>
            <a:custGeom>
              <a:avLst/>
              <a:gdLst>
                <a:gd name="connsiteX0" fmla="*/ 0 w 82295"/>
                <a:gd name="connsiteY0" fmla="*/ 0 h 84391"/>
                <a:gd name="connsiteX1" fmla="*/ 11906 w 82295"/>
                <a:gd name="connsiteY1" fmla="*/ 84392 h 84391"/>
                <a:gd name="connsiteX2" fmla="*/ 82296 w 82295"/>
                <a:gd name="connsiteY2" fmla="*/ 84392 h 84391"/>
                <a:gd name="connsiteX3" fmla="*/ 82296 w 82295"/>
                <a:gd name="connsiteY3" fmla="*/ 0 h 84391"/>
                <a:gd name="connsiteX4" fmla="*/ 0 w 82295"/>
                <a:gd name="connsiteY4" fmla="*/ 0 h 8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95" h="84391">
                  <a:moveTo>
                    <a:pt x="0" y="0"/>
                  </a:moveTo>
                  <a:lnTo>
                    <a:pt x="11906" y="84392"/>
                  </a:lnTo>
                  <a:lnTo>
                    <a:pt x="82296" y="84392"/>
                  </a:lnTo>
                  <a:lnTo>
                    <a:pt x="822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2DDAAEB2-D3A3-B9B0-CA56-9A5DCE20E01E}"/>
                </a:ext>
              </a:extLst>
            </p:cNvPr>
            <p:cNvSpPr/>
            <p:nvPr/>
          </p:nvSpPr>
          <p:spPr>
            <a:xfrm rot="5400000">
              <a:off x="10570289" y="2613898"/>
              <a:ext cx="316515" cy="316515"/>
            </a:xfrm>
            <a:custGeom>
              <a:avLst/>
              <a:gdLst>
                <a:gd name="connsiteX0" fmla="*/ 0 w 316515"/>
                <a:gd name="connsiteY0" fmla="*/ 0 h 316515"/>
                <a:gd name="connsiteX1" fmla="*/ 316516 w 316515"/>
                <a:gd name="connsiteY1" fmla="*/ 0 h 316515"/>
                <a:gd name="connsiteX2" fmla="*/ 316516 w 316515"/>
                <a:gd name="connsiteY2" fmla="*/ 316516 h 316515"/>
                <a:gd name="connsiteX3" fmla="*/ 0 w 316515"/>
                <a:gd name="connsiteY3" fmla="*/ 316516 h 316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515" h="316515">
                  <a:moveTo>
                    <a:pt x="0" y="0"/>
                  </a:moveTo>
                  <a:lnTo>
                    <a:pt x="316516" y="0"/>
                  </a:lnTo>
                  <a:lnTo>
                    <a:pt x="316516" y="316516"/>
                  </a:lnTo>
                  <a:lnTo>
                    <a:pt x="0" y="3165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03B38721-1FB5-81DB-463F-91557FF70CD7}"/>
                </a:ext>
              </a:extLst>
            </p:cNvPr>
            <p:cNvSpPr/>
            <p:nvPr/>
          </p:nvSpPr>
          <p:spPr>
            <a:xfrm rot="5400000">
              <a:off x="10619343" y="2662952"/>
              <a:ext cx="218408" cy="218408"/>
            </a:xfrm>
            <a:custGeom>
              <a:avLst/>
              <a:gdLst>
                <a:gd name="connsiteX0" fmla="*/ 0 w 218408"/>
                <a:gd name="connsiteY0" fmla="*/ 0 h 218408"/>
                <a:gd name="connsiteX1" fmla="*/ 218408 w 218408"/>
                <a:gd name="connsiteY1" fmla="*/ 0 h 218408"/>
                <a:gd name="connsiteX2" fmla="*/ 218408 w 218408"/>
                <a:gd name="connsiteY2" fmla="*/ 218408 h 218408"/>
                <a:gd name="connsiteX3" fmla="*/ 0 w 218408"/>
                <a:gd name="connsiteY3" fmla="*/ 218408 h 21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408" h="218408">
                  <a:moveTo>
                    <a:pt x="0" y="0"/>
                  </a:moveTo>
                  <a:lnTo>
                    <a:pt x="218408" y="0"/>
                  </a:lnTo>
                  <a:lnTo>
                    <a:pt x="218408" y="218408"/>
                  </a:lnTo>
                  <a:lnTo>
                    <a:pt x="0" y="2184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464543B4-D713-0B4A-CF00-DFDA767CAF27}"/>
                </a:ext>
              </a:extLst>
            </p:cNvPr>
            <p:cNvSpPr/>
            <p:nvPr/>
          </p:nvSpPr>
          <p:spPr>
            <a:xfrm>
              <a:off x="10619343" y="2662952"/>
              <a:ext cx="218408" cy="218408"/>
            </a:xfrm>
            <a:custGeom>
              <a:avLst/>
              <a:gdLst>
                <a:gd name="connsiteX0" fmla="*/ 0 w 218408"/>
                <a:gd name="connsiteY0" fmla="*/ 0 h 218408"/>
                <a:gd name="connsiteX1" fmla="*/ 218408 w 218408"/>
                <a:gd name="connsiteY1" fmla="*/ 0 h 218408"/>
                <a:gd name="connsiteX2" fmla="*/ 218408 w 218408"/>
                <a:gd name="connsiteY2" fmla="*/ 218408 h 218408"/>
                <a:gd name="connsiteX3" fmla="*/ 0 w 218408"/>
                <a:gd name="connsiteY3" fmla="*/ 0 h 21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408" h="218408">
                  <a:moveTo>
                    <a:pt x="0" y="0"/>
                  </a:moveTo>
                  <a:lnTo>
                    <a:pt x="218408" y="0"/>
                  </a:lnTo>
                  <a:lnTo>
                    <a:pt x="218408" y="2184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8F7A6ACE-526F-8143-2E10-6EE1C49BC8EF}"/>
                </a:ext>
              </a:extLst>
            </p:cNvPr>
            <p:cNvSpPr/>
            <p:nvPr/>
          </p:nvSpPr>
          <p:spPr>
            <a:xfrm rot="5400000">
              <a:off x="10181002" y="2613898"/>
              <a:ext cx="316515" cy="316515"/>
            </a:xfrm>
            <a:custGeom>
              <a:avLst/>
              <a:gdLst>
                <a:gd name="connsiteX0" fmla="*/ 0 w 316515"/>
                <a:gd name="connsiteY0" fmla="*/ 0 h 316515"/>
                <a:gd name="connsiteX1" fmla="*/ 316516 w 316515"/>
                <a:gd name="connsiteY1" fmla="*/ 0 h 316515"/>
                <a:gd name="connsiteX2" fmla="*/ 316516 w 316515"/>
                <a:gd name="connsiteY2" fmla="*/ 316516 h 316515"/>
                <a:gd name="connsiteX3" fmla="*/ 0 w 316515"/>
                <a:gd name="connsiteY3" fmla="*/ 316516 h 316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515" h="316515">
                  <a:moveTo>
                    <a:pt x="0" y="0"/>
                  </a:moveTo>
                  <a:lnTo>
                    <a:pt x="316516" y="0"/>
                  </a:lnTo>
                  <a:lnTo>
                    <a:pt x="316516" y="316516"/>
                  </a:lnTo>
                  <a:lnTo>
                    <a:pt x="0" y="3165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DFDB9B45-010D-E5FB-5819-AFB85FEC092A}"/>
                </a:ext>
              </a:extLst>
            </p:cNvPr>
            <p:cNvSpPr/>
            <p:nvPr/>
          </p:nvSpPr>
          <p:spPr>
            <a:xfrm rot="5400000">
              <a:off x="10230056" y="2662952"/>
              <a:ext cx="218408" cy="218408"/>
            </a:xfrm>
            <a:custGeom>
              <a:avLst/>
              <a:gdLst>
                <a:gd name="connsiteX0" fmla="*/ 0 w 218408"/>
                <a:gd name="connsiteY0" fmla="*/ 0 h 218408"/>
                <a:gd name="connsiteX1" fmla="*/ 218408 w 218408"/>
                <a:gd name="connsiteY1" fmla="*/ 0 h 218408"/>
                <a:gd name="connsiteX2" fmla="*/ 218408 w 218408"/>
                <a:gd name="connsiteY2" fmla="*/ 218408 h 218408"/>
                <a:gd name="connsiteX3" fmla="*/ 0 w 218408"/>
                <a:gd name="connsiteY3" fmla="*/ 218408 h 21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408" h="218408">
                  <a:moveTo>
                    <a:pt x="0" y="0"/>
                  </a:moveTo>
                  <a:lnTo>
                    <a:pt x="218408" y="0"/>
                  </a:lnTo>
                  <a:lnTo>
                    <a:pt x="218408" y="218408"/>
                  </a:lnTo>
                  <a:lnTo>
                    <a:pt x="0" y="2184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214D2126-C5D5-CF65-7BF6-853AFF4CAB00}"/>
                </a:ext>
              </a:extLst>
            </p:cNvPr>
            <p:cNvSpPr/>
            <p:nvPr/>
          </p:nvSpPr>
          <p:spPr>
            <a:xfrm>
              <a:off x="10294254" y="2662952"/>
              <a:ext cx="154209" cy="154304"/>
            </a:xfrm>
            <a:custGeom>
              <a:avLst/>
              <a:gdLst>
                <a:gd name="connsiteX0" fmla="*/ 0 w 154209"/>
                <a:gd name="connsiteY0" fmla="*/ 0 h 154304"/>
                <a:gd name="connsiteX1" fmla="*/ 154210 w 154209"/>
                <a:gd name="connsiteY1" fmla="*/ 0 h 154304"/>
                <a:gd name="connsiteX2" fmla="*/ 154210 w 154209"/>
                <a:gd name="connsiteY2" fmla="*/ 154305 h 154304"/>
                <a:gd name="connsiteX3" fmla="*/ 0 w 154209"/>
                <a:gd name="connsiteY3" fmla="*/ 0 h 15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209" h="154304">
                  <a:moveTo>
                    <a:pt x="0" y="0"/>
                  </a:moveTo>
                  <a:lnTo>
                    <a:pt x="154210" y="0"/>
                  </a:lnTo>
                  <a:lnTo>
                    <a:pt x="154210" y="154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2A4A3090-6CDE-E5A9-31D6-17DDCC185D04}"/>
                </a:ext>
              </a:extLst>
            </p:cNvPr>
            <p:cNvSpPr/>
            <p:nvPr/>
          </p:nvSpPr>
          <p:spPr>
            <a:xfrm rot="5400000">
              <a:off x="10328354" y="2858881"/>
              <a:ext cx="413670" cy="708374"/>
            </a:xfrm>
            <a:custGeom>
              <a:avLst/>
              <a:gdLst>
                <a:gd name="connsiteX0" fmla="*/ 0 w 413670"/>
                <a:gd name="connsiteY0" fmla="*/ 0 h 708374"/>
                <a:gd name="connsiteX1" fmla="*/ 413671 w 413670"/>
                <a:gd name="connsiteY1" fmla="*/ 0 h 708374"/>
                <a:gd name="connsiteX2" fmla="*/ 413671 w 413670"/>
                <a:gd name="connsiteY2" fmla="*/ 708374 h 708374"/>
                <a:gd name="connsiteX3" fmla="*/ 0 w 413670"/>
                <a:gd name="connsiteY3" fmla="*/ 708374 h 70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670" h="708374">
                  <a:moveTo>
                    <a:pt x="0" y="0"/>
                  </a:moveTo>
                  <a:lnTo>
                    <a:pt x="413671" y="0"/>
                  </a:lnTo>
                  <a:lnTo>
                    <a:pt x="413671" y="708374"/>
                  </a:lnTo>
                  <a:lnTo>
                    <a:pt x="0" y="70837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452B48F7-4BDF-323E-8CD8-AF9066E6B6E9}"/>
                </a:ext>
              </a:extLst>
            </p:cNvPr>
            <p:cNvSpPr/>
            <p:nvPr/>
          </p:nvSpPr>
          <p:spPr>
            <a:xfrm rot="5400000">
              <a:off x="10379456" y="2910554"/>
              <a:ext cx="311372" cy="605028"/>
            </a:xfrm>
            <a:custGeom>
              <a:avLst/>
              <a:gdLst>
                <a:gd name="connsiteX0" fmla="*/ 0 w 311372"/>
                <a:gd name="connsiteY0" fmla="*/ 0 h 605028"/>
                <a:gd name="connsiteX1" fmla="*/ 311372 w 311372"/>
                <a:gd name="connsiteY1" fmla="*/ 0 h 605028"/>
                <a:gd name="connsiteX2" fmla="*/ 311372 w 311372"/>
                <a:gd name="connsiteY2" fmla="*/ 605028 h 605028"/>
                <a:gd name="connsiteX3" fmla="*/ 0 w 311372"/>
                <a:gd name="connsiteY3" fmla="*/ 605028 h 60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372" h="605028">
                  <a:moveTo>
                    <a:pt x="0" y="0"/>
                  </a:moveTo>
                  <a:lnTo>
                    <a:pt x="311372" y="0"/>
                  </a:lnTo>
                  <a:lnTo>
                    <a:pt x="311372" y="605028"/>
                  </a:lnTo>
                  <a:lnTo>
                    <a:pt x="0" y="60502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A671EB4E-6CF9-9004-4276-CE9ABCD3B91D}"/>
                </a:ext>
              </a:extLst>
            </p:cNvPr>
            <p:cNvSpPr/>
            <p:nvPr/>
          </p:nvSpPr>
          <p:spPr>
            <a:xfrm>
              <a:off x="10441130" y="3057382"/>
              <a:ext cx="396620" cy="204120"/>
            </a:xfrm>
            <a:custGeom>
              <a:avLst/>
              <a:gdLst>
                <a:gd name="connsiteX0" fmla="*/ 0 w 396620"/>
                <a:gd name="connsiteY0" fmla="*/ 0 h 204120"/>
                <a:gd name="connsiteX1" fmla="*/ 396621 w 396620"/>
                <a:gd name="connsiteY1" fmla="*/ 0 h 204120"/>
                <a:gd name="connsiteX2" fmla="*/ 396621 w 396620"/>
                <a:gd name="connsiteY2" fmla="*/ 204121 h 204120"/>
                <a:gd name="connsiteX3" fmla="*/ 0 w 396620"/>
                <a:gd name="connsiteY3" fmla="*/ 0 h 20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6620" h="204120">
                  <a:moveTo>
                    <a:pt x="0" y="0"/>
                  </a:moveTo>
                  <a:lnTo>
                    <a:pt x="396621" y="0"/>
                  </a:lnTo>
                  <a:lnTo>
                    <a:pt x="396621" y="204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A27BFF3D-D969-E1DB-CF3F-22D74A15115A}"/>
                </a:ext>
              </a:extLst>
            </p:cNvPr>
            <p:cNvSpPr/>
            <p:nvPr/>
          </p:nvSpPr>
          <p:spPr>
            <a:xfrm rot="5400000">
              <a:off x="10181098" y="1831610"/>
              <a:ext cx="708374" cy="708374"/>
            </a:xfrm>
            <a:custGeom>
              <a:avLst/>
              <a:gdLst>
                <a:gd name="connsiteX0" fmla="*/ 0 w 708374"/>
                <a:gd name="connsiteY0" fmla="*/ 0 h 708374"/>
                <a:gd name="connsiteX1" fmla="*/ 708374 w 708374"/>
                <a:gd name="connsiteY1" fmla="*/ 0 h 708374"/>
                <a:gd name="connsiteX2" fmla="*/ 708374 w 708374"/>
                <a:gd name="connsiteY2" fmla="*/ 708374 h 708374"/>
                <a:gd name="connsiteX3" fmla="*/ 0 w 708374"/>
                <a:gd name="connsiteY3" fmla="*/ 708374 h 70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8374" h="708374">
                  <a:moveTo>
                    <a:pt x="0" y="0"/>
                  </a:moveTo>
                  <a:lnTo>
                    <a:pt x="708374" y="0"/>
                  </a:lnTo>
                  <a:lnTo>
                    <a:pt x="708374" y="708374"/>
                  </a:lnTo>
                  <a:lnTo>
                    <a:pt x="0" y="70837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658EE7E8-1896-E4C6-8423-FFBA72630F7E}"/>
                </a:ext>
              </a:extLst>
            </p:cNvPr>
            <p:cNvSpPr/>
            <p:nvPr/>
          </p:nvSpPr>
          <p:spPr>
            <a:xfrm>
              <a:off x="10232723" y="1883330"/>
              <a:ext cx="605027" cy="604932"/>
            </a:xfrm>
            <a:custGeom>
              <a:avLst/>
              <a:gdLst>
                <a:gd name="connsiteX0" fmla="*/ 0 w 605027"/>
                <a:gd name="connsiteY0" fmla="*/ 0 h 604932"/>
                <a:gd name="connsiteX1" fmla="*/ 605028 w 605027"/>
                <a:gd name="connsiteY1" fmla="*/ 0 h 604932"/>
                <a:gd name="connsiteX2" fmla="*/ 605028 w 605027"/>
                <a:gd name="connsiteY2" fmla="*/ 604933 h 604932"/>
                <a:gd name="connsiteX3" fmla="*/ 0 w 605027"/>
                <a:gd name="connsiteY3" fmla="*/ 604933 h 60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5027" h="604932">
                  <a:moveTo>
                    <a:pt x="0" y="0"/>
                  </a:moveTo>
                  <a:lnTo>
                    <a:pt x="605028" y="0"/>
                  </a:lnTo>
                  <a:lnTo>
                    <a:pt x="605028" y="604933"/>
                  </a:lnTo>
                  <a:lnTo>
                    <a:pt x="0" y="60493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E47FD8BD-D79F-AC60-111D-84279A5E30F0}"/>
                </a:ext>
              </a:extLst>
            </p:cNvPr>
            <p:cNvSpPr/>
            <p:nvPr/>
          </p:nvSpPr>
          <p:spPr>
            <a:xfrm>
              <a:off x="10401411" y="1883330"/>
              <a:ext cx="436340" cy="435578"/>
            </a:xfrm>
            <a:custGeom>
              <a:avLst/>
              <a:gdLst>
                <a:gd name="connsiteX0" fmla="*/ 436340 w 436340"/>
                <a:gd name="connsiteY0" fmla="*/ 435578 h 435578"/>
                <a:gd name="connsiteX1" fmla="*/ 0 w 436340"/>
                <a:gd name="connsiteY1" fmla="*/ 0 h 435578"/>
                <a:gd name="connsiteX2" fmla="*/ 436340 w 436340"/>
                <a:gd name="connsiteY2" fmla="*/ 0 h 43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40" h="435578">
                  <a:moveTo>
                    <a:pt x="436340" y="435578"/>
                  </a:moveTo>
                  <a:cubicBezTo>
                    <a:pt x="344329" y="344138"/>
                    <a:pt x="83915" y="84868"/>
                    <a:pt x="0" y="0"/>
                  </a:cubicBezTo>
                  <a:lnTo>
                    <a:pt x="43634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30A2BB4-E2BC-C282-BE55-A547204239ED}"/>
                </a:ext>
              </a:extLst>
            </p:cNvPr>
            <p:cNvSpPr/>
            <p:nvPr/>
          </p:nvSpPr>
          <p:spPr>
            <a:xfrm>
              <a:off x="7069566" y="5116687"/>
              <a:ext cx="3777805" cy="388715"/>
            </a:xfrm>
            <a:custGeom>
              <a:avLst/>
              <a:gdLst>
                <a:gd name="connsiteX0" fmla="*/ 3777806 w 3777805"/>
                <a:gd name="connsiteY0" fmla="*/ 194215 h 388715"/>
                <a:gd name="connsiteX1" fmla="*/ 1888903 w 3777805"/>
                <a:gd name="connsiteY1" fmla="*/ 388716 h 388715"/>
                <a:gd name="connsiteX2" fmla="*/ 0 w 3777805"/>
                <a:gd name="connsiteY2" fmla="*/ 194215 h 388715"/>
                <a:gd name="connsiteX3" fmla="*/ 1888903 w 3777805"/>
                <a:gd name="connsiteY3" fmla="*/ 0 h 388715"/>
                <a:gd name="connsiteX4" fmla="*/ 3777806 w 3777805"/>
                <a:gd name="connsiteY4" fmla="*/ 194215 h 388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7805" h="388715">
                  <a:moveTo>
                    <a:pt x="3777806" y="194215"/>
                  </a:moveTo>
                  <a:cubicBezTo>
                    <a:pt x="3777806" y="301657"/>
                    <a:pt x="2932176" y="388716"/>
                    <a:pt x="1888903" y="388716"/>
                  </a:cubicBezTo>
                  <a:cubicBezTo>
                    <a:pt x="845630" y="388716"/>
                    <a:pt x="0" y="301943"/>
                    <a:pt x="0" y="194215"/>
                  </a:cubicBezTo>
                  <a:cubicBezTo>
                    <a:pt x="0" y="86487"/>
                    <a:pt x="845630" y="0"/>
                    <a:pt x="1888903" y="0"/>
                  </a:cubicBezTo>
                  <a:cubicBezTo>
                    <a:pt x="2932176" y="0"/>
                    <a:pt x="3777806" y="87059"/>
                    <a:pt x="3777806" y="1942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A7F8B1DE-30DA-4EF5-88B0-BA278289652D}"/>
                </a:ext>
              </a:extLst>
            </p:cNvPr>
            <p:cNvSpPr/>
            <p:nvPr/>
          </p:nvSpPr>
          <p:spPr>
            <a:xfrm>
              <a:off x="7990340" y="1536049"/>
              <a:ext cx="1936255" cy="3646551"/>
            </a:xfrm>
            <a:custGeom>
              <a:avLst/>
              <a:gdLst>
                <a:gd name="connsiteX0" fmla="*/ 1773181 w 1936255"/>
                <a:gd name="connsiteY0" fmla="*/ 0 h 3646551"/>
                <a:gd name="connsiteX1" fmla="*/ 162885 w 1936255"/>
                <a:gd name="connsiteY1" fmla="*/ 0 h 3646551"/>
                <a:gd name="connsiteX2" fmla="*/ 7 w 1936255"/>
                <a:gd name="connsiteY2" fmla="*/ 165911 h 3646551"/>
                <a:gd name="connsiteX3" fmla="*/ 7 w 1936255"/>
                <a:gd name="connsiteY3" fmla="*/ 165925 h 3646551"/>
                <a:gd name="connsiteX4" fmla="*/ 7 w 1936255"/>
                <a:gd name="connsiteY4" fmla="*/ 3480625 h 3646551"/>
                <a:gd name="connsiteX5" fmla="*/ 162885 w 1936255"/>
                <a:gd name="connsiteY5" fmla="*/ 3646551 h 3646551"/>
                <a:gd name="connsiteX6" fmla="*/ 1773181 w 1936255"/>
                <a:gd name="connsiteY6" fmla="*/ 3646551 h 3646551"/>
                <a:gd name="connsiteX7" fmla="*/ 1936249 w 1936255"/>
                <a:gd name="connsiteY7" fmla="*/ 3480625 h 3646551"/>
                <a:gd name="connsiteX8" fmla="*/ 1936249 w 1936255"/>
                <a:gd name="connsiteY8" fmla="*/ 165926 h 3646551"/>
                <a:gd name="connsiteX9" fmla="*/ 1773182 w 1936255"/>
                <a:gd name="connsiteY9" fmla="*/ 0 h 3646551"/>
                <a:gd name="connsiteX10" fmla="*/ 1834332 w 1936255"/>
                <a:gd name="connsiteY10" fmla="*/ 3378232 h 3646551"/>
                <a:gd name="connsiteX11" fmla="*/ 1688409 w 1936255"/>
                <a:gd name="connsiteY11" fmla="*/ 3536061 h 3646551"/>
                <a:gd name="connsiteX12" fmla="*/ 247848 w 1936255"/>
                <a:gd name="connsiteY12" fmla="*/ 3536061 h 3646551"/>
                <a:gd name="connsiteX13" fmla="*/ 101734 w 1936255"/>
                <a:gd name="connsiteY13" fmla="*/ 3378232 h 3646551"/>
                <a:gd name="connsiteX14" fmla="*/ 101734 w 1936255"/>
                <a:gd name="connsiteY14" fmla="*/ 291560 h 3646551"/>
                <a:gd name="connsiteX15" fmla="*/ 247848 w 1936255"/>
                <a:gd name="connsiteY15" fmla="*/ 105156 h 3646551"/>
                <a:gd name="connsiteX16" fmla="*/ 536455 w 1936255"/>
                <a:gd name="connsiteY16" fmla="*/ 105156 h 3646551"/>
                <a:gd name="connsiteX17" fmla="*/ 566935 w 1936255"/>
                <a:gd name="connsiteY17" fmla="*/ 147828 h 3646551"/>
                <a:gd name="connsiteX18" fmla="*/ 566935 w 1936255"/>
                <a:gd name="connsiteY18" fmla="*/ 158020 h 3646551"/>
                <a:gd name="connsiteX19" fmla="*/ 634372 w 1936255"/>
                <a:gd name="connsiteY19" fmla="*/ 213551 h 3646551"/>
                <a:gd name="connsiteX20" fmla="*/ 1301503 w 1936255"/>
                <a:gd name="connsiteY20" fmla="*/ 213551 h 3646551"/>
                <a:gd name="connsiteX21" fmla="*/ 1369131 w 1936255"/>
                <a:gd name="connsiteY21" fmla="*/ 158020 h 3646551"/>
                <a:gd name="connsiteX22" fmla="*/ 1369131 w 1936255"/>
                <a:gd name="connsiteY22" fmla="*/ 147828 h 3646551"/>
                <a:gd name="connsiteX23" fmla="*/ 1399706 w 1936255"/>
                <a:gd name="connsiteY23" fmla="*/ 105156 h 3646551"/>
                <a:gd name="connsiteX24" fmla="*/ 1688218 w 1936255"/>
                <a:gd name="connsiteY24" fmla="*/ 105156 h 3646551"/>
                <a:gd name="connsiteX25" fmla="*/ 1834141 w 1936255"/>
                <a:gd name="connsiteY25" fmla="*/ 291560 h 364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36255" h="3646551">
                  <a:moveTo>
                    <a:pt x="1773181" y="0"/>
                  </a:moveTo>
                  <a:lnTo>
                    <a:pt x="162885" y="0"/>
                  </a:lnTo>
                  <a:cubicBezTo>
                    <a:pt x="72092" y="838"/>
                    <a:pt x="-831" y="75119"/>
                    <a:pt x="7" y="165911"/>
                  </a:cubicBezTo>
                  <a:cubicBezTo>
                    <a:pt x="7" y="165916"/>
                    <a:pt x="7" y="165921"/>
                    <a:pt x="7" y="165925"/>
                  </a:cubicBezTo>
                  <a:lnTo>
                    <a:pt x="7" y="3480625"/>
                  </a:lnTo>
                  <a:cubicBezTo>
                    <a:pt x="-786" y="3571402"/>
                    <a:pt x="72109" y="3645661"/>
                    <a:pt x="162885" y="3646551"/>
                  </a:cubicBezTo>
                  <a:lnTo>
                    <a:pt x="1773181" y="3646551"/>
                  </a:lnTo>
                  <a:cubicBezTo>
                    <a:pt x="1863987" y="3645661"/>
                    <a:pt x="1936936" y="3571433"/>
                    <a:pt x="1936249" y="3480625"/>
                  </a:cubicBezTo>
                  <a:lnTo>
                    <a:pt x="1936249" y="165926"/>
                  </a:lnTo>
                  <a:cubicBezTo>
                    <a:pt x="1936989" y="75096"/>
                    <a:pt x="1864010" y="838"/>
                    <a:pt x="1773182" y="0"/>
                  </a:cubicBezTo>
                  <a:close/>
                  <a:moveTo>
                    <a:pt x="1834332" y="3378232"/>
                  </a:moveTo>
                  <a:cubicBezTo>
                    <a:pt x="1834332" y="3465481"/>
                    <a:pt x="1768990" y="3536061"/>
                    <a:pt x="1688409" y="3536061"/>
                  </a:cubicBezTo>
                  <a:lnTo>
                    <a:pt x="247848" y="3536061"/>
                  </a:lnTo>
                  <a:cubicBezTo>
                    <a:pt x="167076" y="3536061"/>
                    <a:pt x="101734" y="3465481"/>
                    <a:pt x="101734" y="3378232"/>
                  </a:cubicBezTo>
                  <a:lnTo>
                    <a:pt x="101734" y="291560"/>
                  </a:lnTo>
                  <a:cubicBezTo>
                    <a:pt x="101734" y="113824"/>
                    <a:pt x="167076" y="105156"/>
                    <a:pt x="247848" y="105156"/>
                  </a:cubicBezTo>
                  <a:lnTo>
                    <a:pt x="536455" y="105156"/>
                  </a:lnTo>
                  <a:cubicBezTo>
                    <a:pt x="553219" y="105156"/>
                    <a:pt x="566935" y="124206"/>
                    <a:pt x="566935" y="147828"/>
                  </a:cubicBezTo>
                  <a:lnTo>
                    <a:pt x="566935" y="158020"/>
                  </a:lnTo>
                  <a:cubicBezTo>
                    <a:pt x="566935" y="213360"/>
                    <a:pt x="597225" y="213551"/>
                    <a:pt x="634372" y="213551"/>
                  </a:cubicBezTo>
                  <a:lnTo>
                    <a:pt x="1301503" y="213551"/>
                  </a:lnTo>
                  <a:cubicBezTo>
                    <a:pt x="1339032" y="213551"/>
                    <a:pt x="1369131" y="213551"/>
                    <a:pt x="1369131" y="158020"/>
                  </a:cubicBezTo>
                  <a:lnTo>
                    <a:pt x="1369131" y="147828"/>
                  </a:lnTo>
                  <a:cubicBezTo>
                    <a:pt x="1369131" y="124206"/>
                    <a:pt x="1382656" y="105156"/>
                    <a:pt x="1399706" y="105156"/>
                  </a:cubicBezTo>
                  <a:lnTo>
                    <a:pt x="1688218" y="105156"/>
                  </a:lnTo>
                  <a:cubicBezTo>
                    <a:pt x="1768800" y="105156"/>
                    <a:pt x="1834141" y="128778"/>
                    <a:pt x="1834141" y="29156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EA6D18D9-6417-E29B-041D-042FD01F885B}"/>
                </a:ext>
              </a:extLst>
            </p:cNvPr>
            <p:cNvSpPr/>
            <p:nvPr/>
          </p:nvSpPr>
          <p:spPr>
            <a:xfrm>
              <a:off x="8092074" y="1641205"/>
              <a:ext cx="1732597" cy="3430904"/>
            </a:xfrm>
            <a:custGeom>
              <a:avLst/>
              <a:gdLst>
                <a:gd name="connsiteX0" fmla="*/ 1732598 w 1732597"/>
                <a:gd name="connsiteY0" fmla="*/ 186404 h 3430904"/>
                <a:gd name="connsiteX1" fmla="*/ 1732598 w 1732597"/>
                <a:gd name="connsiteY1" fmla="*/ 3273076 h 3430904"/>
                <a:gd name="connsiteX2" fmla="*/ 1586675 w 1732597"/>
                <a:gd name="connsiteY2" fmla="*/ 3430905 h 3430904"/>
                <a:gd name="connsiteX3" fmla="*/ 146114 w 1732597"/>
                <a:gd name="connsiteY3" fmla="*/ 3430905 h 3430904"/>
                <a:gd name="connsiteX4" fmla="*/ 0 w 1732597"/>
                <a:gd name="connsiteY4" fmla="*/ 3273076 h 3430904"/>
                <a:gd name="connsiteX5" fmla="*/ 0 w 1732597"/>
                <a:gd name="connsiteY5" fmla="*/ 186404 h 3430904"/>
                <a:gd name="connsiteX6" fmla="*/ 146114 w 1732597"/>
                <a:gd name="connsiteY6" fmla="*/ 0 h 3430904"/>
                <a:gd name="connsiteX7" fmla="*/ 434721 w 1732597"/>
                <a:gd name="connsiteY7" fmla="*/ 0 h 3430904"/>
                <a:gd name="connsiteX8" fmla="*/ 465201 w 1732597"/>
                <a:gd name="connsiteY8" fmla="*/ 42672 h 3430904"/>
                <a:gd name="connsiteX9" fmla="*/ 465201 w 1732597"/>
                <a:gd name="connsiteY9" fmla="*/ 52864 h 3430904"/>
                <a:gd name="connsiteX10" fmla="*/ 532638 w 1732597"/>
                <a:gd name="connsiteY10" fmla="*/ 108395 h 3430904"/>
                <a:gd name="connsiteX11" fmla="*/ 1199769 w 1732597"/>
                <a:gd name="connsiteY11" fmla="*/ 108395 h 3430904"/>
                <a:gd name="connsiteX12" fmla="*/ 1267397 w 1732597"/>
                <a:gd name="connsiteY12" fmla="*/ 52864 h 3430904"/>
                <a:gd name="connsiteX13" fmla="*/ 1267397 w 1732597"/>
                <a:gd name="connsiteY13" fmla="*/ 42672 h 3430904"/>
                <a:gd name="connsiteX14" fmla="*/ 1297972 w 1732597"/>
                <a:gd name="connsiteY14" fmla="*/ 0 h 3430904"/>
                <a:gd name="connsiteX15" fmla="*/ 1586484 w 1732597"/>
                <a:gd name="connsiteY15" fmla="*/ 0 h 3430904"/>
                <a:gd name="connsiteX16" fmla="*/ 1732598 w 1732597"/>
                <a:gd name="connsiteY16" fmla="*/ 186404 h 343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32597" h="3430904">
                  <a:moveTo>
                    <a:pt x="1732598" y="186404"/>
                  </a:moveTo>
                  <a:lnTo>
                    <a:pt x="1732598" y="3273076"/>
                  </a:lnTo>
                  <a:cubicBezTo>
                    <a:pt x="1732598" y="3360325"/>
                    <a:pt x="1667256" y="3430905"/>
                    <a:pt x="1586675" y="3430905"/>
                  </a:cubicBezTo>
                  <a:lnTo>
                    <a:pt x="146114" y="3430905"/>
                  </a:lnTo>
                  <a:cubicBezTo>
                    <a:pt x="65342" y="3430905"/>
                    <a:pt x="0" y="3360325"/>
                    <a:pt x="0" y="3273076"/>
                  </a:cubicBezTo>
                  <a:lnTo>
                    <a:pt x="0" y="186404"/>
                  </a:lnTo>
                  <a:cubicBezTo>
                    <a:pt x="0" y="8668"/>
                    <a:pt x="65342" y="0"/>
                    <a:pt x="146114" y="0"/>
                  </a:cubicBezTo>
                  <a:lnTo>
                    <a:pt x="434721" y="0"/>
                  </a:lnTo>
                  <a:cubicBezTo>
                    <a:pt x="451485" y="0"/>
                    <a:pt x="465201" y="19050"/>
                    <a:pt x="465201" y="42672"/>
                  </a:cubicBezTo>
                  <a:lnTo>
                    <a:pt x="465201" y="52864"/>
                  </a:lnTo>
                  <a:cubicBezTo>
                    <a:pt x="465201" y="108204"/>
                    <a:pt x="495491" y="108395"/>
                    <a:pt x="532638" y="108395"/>
                  </a:cubicBezTo>
                  <a:lnTo>
                    <a:pt x="1199769" y="108395"/>
                  </a:lnTo>
                  <a:cubicBezTo>
                    <a:pt x="1237298" y="108395"/>
                    <a:pt x="1267397" y="108395"/>
                    <a:pt x="1267397" y="52864"/>
                  </a:cubicBezTo>
                  <a:lnTo>
                    <a:pt x="1267397" y="42672"/>
                  </a:lnTo>
                  <a:cubicBezTo>
                    <a:pt x="1267397" y="19050"/>
                    <a:pt x="1280922" y="0"/>
                    <a:pt x="1297972" y="0"/>
                  </a:cubicBezTo>
                  <a:lnTo>
                    <a:pt x="1586484" y="0"/>
                  </a:lnTo>
                  <a:cubicBezTo>
                    <a:pt x="1667256" y="0"/>
                    <a:pt x="1732598" y="23622"/>
                    <a:pt x="1732598" y="18640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CAE4E8DA-C5DF-425F-67FB-063177F61A98}"/>
                </a:ext>
              </a:extLst>
            </p:cNvPr>
            <p:cNvSpPr/>
            <p:nvPr/>
          </p:nvSpPr>
          <p:spPr>
            <a:xfrm>
              <a:off x="8092074" y="1641205"/>
              <a:ext cx="1732597" cy="3430904"/>
            </a:xfrm>
            <a:custGeom>
              <a:avLst/>
              <a:gdLst>
                <a:gd name="connsiteX0" fmla="*/ 1732598 w 1732597"/>
                <a:gd name="connsiteY0" fmla="*/ 186404 h 3430904"/>
                <a:gd name="connsiteX1" fmla="*/ 1732598 w 1732597"/>
                <a:gd name="connsiteY1" fmla="*/ 3273076 h 3430904"/>
                <a:gd name="connsiteX2" fmla="*/ 1586675 w 1732597"/>
                <a:gd name="connsiteY2" fmla="*/ 3430905 h 3430904"/>
                <a:gd name="connsiteX3" fmla="*/ 146114 w 1732597"/>
                <a:gd name="connsiteY3" fmla="*/ 3430905 h 3430904"/>
                <a:gd name="connsiteX4" fmla="*/ 0 w 1732597"/>
                <a:gd name="connsiteY4" fmla="*/ 3273076 h 3430904"/>
                <a:gd name="connsiteX5" fmla="*/ 0 w 1732597"/>
                <a:gd name="connsiteY5" fmla="*/ 186404 h 3430904"/>
                <a:gd name="connsiteX6" fmla="*/ 146114 w 1732597"/>
                <a:gd name="connsiteY6" fmla="*/ 0 h 3430904"/>
                <a:gd name="connsiteX7" fmla="*/ 434721 w 1732597"/>
                <a:gd name="connsiteY7" fmla="*/ 0 h 3430904"/>
                <a:gd name="connsiteX8" fmla="*/ 465201 w 1732597"/>
                <a:gd name="connsiteY8" fmla="*/ 42672 h 3430904"/>
                <a:gd name="connsiteX9" fmla="*/ 465201 w 1732597"/>
                <a:gd name="connsiteY9" fmla="*/ 52864 h 3430904"/>
                <a:gd name="connsiteX10" fmla="*/ 532638 w 1732597"/>
                <a:gd name="connsiteY10" fmla="*/ 108395 h 3430904"/>
                <a:gd name="connsiteX11" fmla="*/ 1199769 w 1732597"/>
                <a:gd name="connsiteY11" fmla="*/ 108395 h 3430904"/>
                <a:gd name="connsiteX12" fmla="*/ 1267397 w 1732597"/>
                <a:gd name="connsiteY12" fmla="*/ 52864 h 3430904"/>
                <a:gd name="connsiteX13" fmla="*/ 1267397 w 1732597"/>
                <a:gd name="connsiteY13" fmla="*/ 42672 h 3430904"/>
                <a:gd name="connsiteX14" fmla="*/ 1297972 w 1732597"/>
                <a:gd name="connsiteY14" fmla="*/ 0 h 3430904"/>
                <a:gd name="connsiteX15" fmla="*/ 1586484 w 1732597"/>
                <a:gd name="connsiteY15" fmla="*/ 0 h 3430904"/>
                <a:gd name="connsiteX16" fmla="*/ 1732598 w 1732597"/>
                <a:gd name="connsiteY16" fmla="*/ 186404 h 343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32597" h="3430904">
                  <a:moveTo>
                    <a:pt x="1732598" y="186404"/>
                  </a:moveTo>
                  <a:lnTo>
                    <a:pt x="1732598" y="3273076"/>
                  </a:lnTo>
                  <a:cubicBezTo>
                    <a:pt x="1732598" y="3360325"/>
                    <a:pt x="1667256" y="3430905"/>
                    <a:pt x="1586675" y="3430905"/>
                  </a:cubicBezTo>
                  <a:lnTo>
                    <a:pt x="146114" y="3430905"/>
                  </a:lnTo>
                  <a:cubicBezTo>
                    <a:pt x="65342" y="3430905"/>
                    <a:pt x="0" y="3360325"/>
                    <a:pt x="0" y="3273076"/>
                  </a:cubicBezTo>
                  <a:lnTo>
                    <a:pt x="0" y="186404"/>
                  </a:lnTo>
                  <a:cubicBezTo>
                    <a:pt x="0" y="8668"/>
                    <a:pt x="65342" y="0"/>
                    <a:pt x="146114" y="0"/>
                  </a:cubicBezTo>
                  <a:lnTo>
                    <a:pt x="434721" y="0"/>
                  </a:lnTo>
                  <a:cubicBezTo>
                    <a:pt x="451485" y="0"/>
                    <a:pt x="465201" y="19050"/>
                    <a:pt x="465201" y="42672"/>
                  </a:cubicBezTo>
                  <a:lnTo>
                    <a:pt x="465201" y="52864"/>
                  </a:lnTo>
                  <a:cubicBezTo>
                    <a:pt x="465201" y="108204"/>
                    <a:pt x="495491" y="108395"/>
                    <a:pt x="532638" y="108395"/>
                  </a:cubicBezTo>
                  <a:lnTo>
                    <a:pt x="1199769" y="108395"/>
                  </a:lnTo>
                  <a:cubicBezTo>
                    <a:pt x="1237298" y="108395"/>
                    <a:pt x="1267397" y="108395"/>
                    <a:pt x="1267397" y="52864"/>
                  </a:cubicBezTo>
                  <a:lnTo>
                    <a:pt x="1267397" y="42672"/>
                  </a:lnTo>
                  <a:cubicBezTo>
                    <a:pt x="1267397" y="19050"/>
                    <a:pt x="1280922" y="0"/>
                    <a:pt x="1297972" y="0"/>
                  </a:cubicBezTo>
                  <a:lnTo>
                    <a:pt x="1586484" y="0"/>
                  </a:lnTo>
                  <a:cubicBezTo>
                    <a:pt x="1667256" y="0"/>
                    <a:pt x="1732598" y="23622"/>
                    <a:pt x="1732598" y="18640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43065C0D-90AF-4C50-6263-9F032A31235E}"/>
                </a:ext>
              </a:extLst>
            </p:cNvPr>
            <p:cNvSpPr/>
            <p:nvPr/>
          </p:nvSpPr>
          <p:spPr>
            <a:xfrm>
              <a:off x="8091694" y="1641205"/>
              <a:ext cx="1732978" cy="461200"/>
            </a:xfrm>
            <a:custGeom>
              <a:avLst/>
              <a:gdLst>
                <a:gd name="connsiteX0" fmla="*/ 1732979 w 1732978"/>
                <a:gd name="connsiteY0" fmla="*/ 186404 h 461200"/>
                <a:gd name="connsiteX1" fmla="*/ 1732979 w 1732978"/>
                <a:gd name="connsiteY1" fmla="*/ 461201 h 461200"/>
                <a:gd name="connsiteX2" fmla="*/ 0 w 1732978"/>
                <a:gd name="connsiteY2" fmla="*/ 461201 h 461200"/>
                <a:gd name="connsiteX3" fmla="*/ 0 w 1732978"/>
                <a:gd name="connsiteY3" fmla="*/ 186404 h 461200"/>
                <a:gd name="connsiteX4" fmla="*/ 146113 w 1732978"/>
                <a:gd name="connsiteY4" fmla="*/ 0 h 461200"/>
                <a:gd name="connsiteX5" fmla="*/ 434721 w 1732978"/>
                <a:gd name="connsiteY5" fmla="*/ 0 h 461200"/>
                <a:gd name="connsiteX6" fmla="*/ 465201 w 1732978"/>
                <a:gd name="connsiteY6" fmla="*/ 42672 h 461200"/>
                <a:gd name="connsiteX7" fmla="*/ 465201 w 1732978"/>
                <a:gd name="connsiteY7" fmla="*/ 52864 h 461200"/>
                <a:gd name="connsiteX8" fmla="*/ 532638 w 1732978"/>
                <a:gd name="connsiteY8" fmla="*/ 108395 h 461200"/>
                <a:gd name="connsiteX9" fmla="*/ 1200150 w 1732978"/>
                <a:gd name="connsiteY9" fmla="*/ 108395 h 461200"/>
                <a:gd name="connsiteX10" fmla="*/ 1267778 w 1732978"/>
                <a:gd name="connsiteY10" fmla="*/ 52864 h 461200"/>
                <a:gd name="connsiteX11" fmla="*/ 1267778 w 1732978"/>
                <a:gd name="connsiteY11" fmla="*/ 42672 h 461200"/>
                <a:gd name="connsiteX12" fmla="*/ 1298353 w 1732978"/>
                <a:gd name="connsiteY12" fmla="*/ 0 h 461200"/>
                <a:gd name="connsiteX13" fmla="*/ 1586865 w 1732978"/>
                <a:gd name="connsiteY13" fmla="*/ 0 h 461200"/>
                <a:gd name="connsiteX14" fmla="*/ 1732979 w 1732978"/>
                <a:gd name="connsiteY14" fmla="*/ 186404 h 46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32978" h="461200">
                  <a:moveTo>
                    <a:pt x="1732979" y="186404"/>
                  </a:moveTo>
                  <a:lnTo>
                    <a:pt x="1732979" y="461201"/>
                  </a:lnTo>
                  <a:lnTo>
                    <a:pt x="0" y="461201"/>
                  </a:lnTo>
                  <a:lnTo>
                    <a:pt x="0" y="186404"/>
                  </a:lnTo>
                  <a:cubicBezTo>
                    <a:pt x="0" y="8668"/>
                    <a:pt x="65342" y="0"/>
                    <a:pt x="146113" y="0"/>
                  </a:cubicBezTo>
                  <a:lnTo>
                    <a:pt x="434721" y="0"/>
                  </a:lnTo>
                  <a:cubicBezTo>
                    <a:pt x="451485" y="0"/>
                    <a:pt x="465201" y="19050"/>
                    <a:pt x="465201" y="42672"/>
                  </a:cubicBezTo>
                  <a:lnTo>
                    <a:pt x="465201" y="52864"/>
                  </a:lnTo>
                  <a:cubicBezTo>
                    <a:pt x="465201" y="108204"/>
                    <a:pt x="495491" y="108395"/>
                    <a:pt x="532638" y="108395"/>
                  </a:cubicBezTo>
                  <a:lnTo>
                    <a:pt x="1200150" y="108395"/>
                  </a:lnTo>
                  <a:cubicBezTo>
                    <a:pt x="1237679" y="108395"/>
                    <a:pt x="1267778" y="108395"/>
                    <a:pt x="1267778" y="52864"/>
                  </a:cubicBezTo>
                  <a:lnTo>
                    <a:pt x="1267778" y="42672"/>
                  </a:lnTo>
                  <a:cubicBezTo>
                    <a:pt x="1267778" y="19050"/>
                    <a:pt x="1281303" y="0"/>
                    <a:pt x="1298353" y="0"/>
                  </a:cubicBezTo>
                  <a:lnTo>
                    <a:pt x="1586865" y="0"/>
                  </a:lnTo>
                  <a:cubicBezTo>
                    <a:pt x="1667637" y="0"/>
                    <a:pt x="1732979" y="23622"/>
                    <a:pt x="1732979" y="18640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B3F3090E-FEC1-87ED-1FFA-ACA4387CFF1D}"/>
                </a:ext>
              </a:extLst>
            </p:cNvPr>
            <p:cNvSpPr/>
            <p:nvPr/>
          </p:nvSpPr>
          <p:spPr>
            <a:xfrm>
              <a:off x="8414591" y="1697445"/>
              <a:ext cx="62388" cy="17388"/>
            </a:xfrm>
            <a:custGeom>
              <a:avLst/>
              <a:gdLst>
                <a:gd name="connsiteX0" fmla="*/ 62389 w 62388"/>
                <a:gd name="connsiteY0" fmla="*/ 13007 h 17388"/>
                <a:gd name="connsiteX1" fmla="*/ 59627 w 62388"/>
                <a:gd name="connsiteY1" fmla="*/ 15769 h 17388"/>
                <a:gd name="connsiteX2" fmla="*/ 58007 w 62388"/>
                <a:gd name="connsiteY2" fmla="*/ 17388 h 17388"/>
                <a:gd name="connsiteX3" fmla="*/ 4286 w 62388"/>
                <a:gd name="connsiteY3" fmla="*/ 17388 h 17388"/>
                <a:gd name="connsiteX4" fmla="*/ 2762 w 62388"/>
                <a:gd name="connsiteY4" fmla="*/ 15769 h 17388"/>
                <a:gd name="connsiteX5" fmla="*/ 0 w 62388"/>
                <a:gd name="connsiteY5" fmla="*/ 13007 h 17388"/>
                <a:gd name="connsiteX6" fmla="*/ 0 w 62388"/>
                <a:gd name="connsiteY6" fmla="*/ 13007 h 17388"/>
                <a:gd name="connsiteX7" fmla="*/ 0 w 62388"/>
                <a:gd name="connsiteY7" fmla="*/ 13007 h 17388"/>
                <a:gd name="connsiteX8" fmla="*/ 3524 w 62388"/>
                <a:gd name="connsiteY8" fmla="*/ 9959 h 17388"/>
                <a:gd name="connsiteX9" fmla="*/ 11716 w 62388"/>
                <a:gd name="connsiteY9" fmla="*/ 4720 h 17388"/>
                <a:gd name="connsiteX10" fmla="*/ 22479 w 62388"/>
                <a:gd name="connsiteY10" fmla="*/ 1101 h 17388"/>
                <a:gd name="connsiteX11" fmla="*/ 27908 w 62388"/>
                <a:gd name="connsiteY11" fmla="*/ 339 h 17388"/>
                <a:gd name="connsiteX12" fmla="*/ 32671 w 62388"/>
                <a:gd name="connsiteY12" fmla="*/ 339 h 17388"/>
                <a:gd name="connsiteX13" fmla="*/ 36290 w 62388"/>
                <a:gd name="connsiteY13" fmla="*/ 339 h 17388"/>
                <a:gd name="connsiteX14" fmla="*/ 45815 w 62388"/>
                <a:gd name="connsiteY14" fmla="*/ 2720 h 17388"/>
                <a:gd name="connsiteX15" fmla="*/ 52578 w 62388"/>
                <a:gd name="connsiteY15" fmla="*/ 5863 h 17388"/>
                <a:gd name="connsiteX16" fmla="*/ 58960 w 62388"/>
                <a:gd name="connsiteY16" fmla="*/ 10340 h 17388"/>
                <a:gd name="connsiteX17" fmla="*/ 61913 w 62388"/>
                <a:gd name="connsiteY17" fmla="*/ 13007 h 1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2388" h="17388">
                  <a:moveTo>
                    <a:pt x="62389" y="13007"/>
                  </a:moveTo>
                  <a:lnTo>
                    <a:pt x="59627" y="15769"/>
                  </a:lnTo>
                  <a:cubicBezTo>
                    <a:pt x="59055" y="15769"/>
                    <a:pt x="58579" y="16817"/>
                    <a:pt x="58007" y="17388"/>
                  </a:cubicBezTo>
                  <a:cubicBezTo>
                    <a:pt x="43147" y="2616"/>
                    <a:pt x="19147" y="2616"/>
                    <a:pt x="4286" y="17388"/>
                  </a:cubicBezTo>
                  <a:lnTo>
                    <a:pt x="2762" y="15769"/>
                  </a:lnTo>
                  <a:lnTo>
                    <a:pt x="0" y="13007"/>
                  </a:lnTo>
                  <a:lnTo>
                    <a:pt x="0" y="13007"/>
                  </a:lnTo>
                  <a:lnTo>
                    <a:pt x="0" y="13007"/>
                  </a:lnTo>
                  <a:lnTo>
                    <a:pt x="3524" y="9959"/>
                  </a:lnTo>
                  <a:cubicBezTo>
                    <a:pt x="6024" y="7875"/>
                    <a:pt x="8776" y="6115"/>
                    <a:pt x="11716" y="4720"/>
                  </a:cubicBezTo>
                  <a:cubicBezTo>
                    <a:pt x="15112" y="3006"/>
                    <a:pt x="18737" y="1787"/>
                    <a:pt x="22479" y="1101"/>
                  </a:cubicBezTo>
                  <a:cubicBezTo>
                    <a:pt x="24289" y="1101"/>
                    <a:pt x="26099" y="1101"/>
                    <a:pt x="27908" y="339"/>
                  </a:cubicBezTo>
                  <a:cubicBezTo>
                    <a:pt x="29718" y="-423"/>
                    <a:pt x="32480" y="339"/>
                    <a:pt x="32671" y="339"/>
                  </a:cubicBezTo>
                  <a:lnTo>
                    <a:pt x="36290" y="339"/>
                  </a:lnTo>
                  <a:cubicBezTo>
                    <a:pt x="39546" y="766"/>
                    <a:pt x="42742" y="1565"/>
                    <a:pt x="45815" y="2720"/>
                  </a:cubicBezTo>
                  <a:cubicBezTo>
                    <a:pt x="48155" y="3573"/>
                    <a:pt x="50418" y="4624"/>
                    <a:pt x="52578" y="5863"/>
                  </a:cubicBezTo>
                  <a:cubicBezTo>
                    <a:pt x="54817" y="7190"/>
                    <a:pt x="56950" y="8687"/>
                    <a:pt x="58960" y="10340"/>
                  </a:cubicBezTo>
                  <a:lnTo>
                    <a:pt x="61913" y="130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D002F667-7E95-A350-0326-2F9808300B67}"/>
                </a:ext>
              </a:extLst>
            </p:cNvPr>
            <p:cNvSpPr/>
            <p:nvPr/>
          </p:nvSpPr>
          <p:spPr>
            <a:xfrm>
              <a:off x="8423259" y="1709977"/>
              <a:ext cx="44862" cy="13714"/>
            </a:xfrm>
            <a:custGeom>
              <a:avLst/>
              <a:gdLst>
                <a:gd name="connsiteX0" fmla="*/ 4382 w 44862"/>
                <a:gd name="connsiteY0" fmla="*/ 13714 h 13714"/>
                <a:gd name="connsiteX1" fmla="*/ 0 w 44862"/>
                <a:gd name="connsiteY1" fmla="*/ 9333 h 13714"/>
                <a:gd name="connsiteX2" fmla="*/ 44721 w 44862"/>
                <a:gd name="connsiteY2" fmla="*/ 9192 h 13714"/>
                <a:gd name="connsiteX3" fmla="*/ 44863 w 44862"/>
                <a:gd name="connsiteY3" fmla="*/ 9333 h 13714"/>
                <a:gd name="connsiteX4" fmla="*/ 40481 w 44862"/>
                <a:gd name="connsiteY4" fmla="*/ 13714 h 13714"/>
                <a:gd name="connsiteX5" fmla="*/ 22479 w 44862"/>
                <a:gd name="connsiteY5" fmla="*/ 6285 h 13714"/>
                <a:gd name="connsiteX6" fmla="*/ 4382 w 44862"/>
                <a:gd name="connsiteY6" fmla="*/ 13714 h 1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862" h="13714">
                  <a:moveTo>
                    <a:pt x="4382" y="13714"/>
                  </a:moveTo>
                  <a:cubicBezTo>
                    <a:pt x="2953" y="12190"/>
                    <a:pt x="1524" y="10762"/>
                    <a:pt x="0" y="9333"/>
                  </a:cubicBezTo>
                  <a:cubicBezTo>
                    <a:pt x="12310" y="-3056"/>
                    <a:pt x="32333" y="-3119"/>
                    <a:pt x="44721" y="9192"/>
                  </a:cubicBezTo>
                  <a:cubicBezTo>
                    <a:pt x="44769" y="9239"/>
                    <a:pt x="44816" y="9286"/>
                    <a:pt x="44863" y="9333"/>
                  </a:cubicBezTo>
                  <a:lnTo>
                    <a:pt x="40481" y="13714"/>
                  </a:lnTo>
                  <a:cubicBezTo>
                    <a:pt x="35741" y="8893"/>
                    <a:pt x="29240" y="6210"/>
                    <a:pt x="22479" y="6285"/>
                  </a:cubicBezTo>
                  <a:cubicBezTo>
                    <a:pt x="15695" y="6239"/>
                    <a:pt x="9176" y="8915"/>
                    <a:pt x="4382" y="137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A57A4455-979B-0F2A-2588-1DCB84C97F30}"/>
                </a:ext>
              </a:extLst>
            </p:cNvPr>
            <p:cNvSpPr/>
            <p:nvPr/>
          </p:nvSpPr>
          <p:spPr>
            <a:xfrm>
              <a:off x="8432117" y="1722341"/>
              <a:ext cx="27241" cy="10113"/>
            </a:xfrm>
            <a:custGeom>
              <a:avLst/>
              <a:gdLst>
                <a:gd name="connsiteX0" fmla="*/ 27242 w 27241"/>
                <a:gd name="connsiteY0" fmla="*/ 5732 h 10113"/>
                <a:gd name="connsiteX1" fmla="*/ 22860 w 27241"/>
                <a:gd name="connsiteY1" fmla="*/ 10113 h 10113"/>
                <a:gd name="connsiteX2" fmla="*/ 4381 w 27241"/>
                <a:gd name="connsiteY2" fmla="*/ 10113 h 10113"/>
                <a:gd name="connsiteX3" fmla="*/ 0 w 27241"/>
                <a:gd name="connsiteY3" fmla="*/ 5732 h 10113"/>
                <a:gd name="connsiteX4" fmla="*/ 26939 w 27241"/>
                <a:gd name="connsiteY4" fmla="*/ 5429 h 10113"/>
                <a:gd name="connsiteX5" fmla="*/ 27242 w 27241"/>
                <a:gd name="connsiteY5" fmla="*/ 5732 h 1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241" h="10113">
                  <a:moveTo>
                    <a:pt x="27242" y="5732"/>
                  </a:moveTo>
                  <a:lnTo>
                    <a:pt x="22860" y="10113"/>
                  </a:lnTo>
                  <a:cubicBezTo>
                    <a:pt x="17740" y="5053"/>
                    <a:pt x="9502" y="5053"/>
                    <a:pt x="4381" y="10113"/>
                  </a:cubicBezTo>
                  <a:lnTo>
                    <a:pt x="0" y="5732"/>
                  </a:lnTo>
                  <a:cubicBezTo>
                    <a:pt x="7356" y="-1791"/>
                    <a:pt x="19417" y="-1926"/>
                    <a:pt x="26939" y="5429"/>
                  </a:cubicBezTo>
                  <a:cubicBezTo>
                    <a:pt x="27041" y="5529"/>
                    <a:pt x="27142" y="5630"/>
                    <a:pt x="27242" y="573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7A0F6D71-2E88-67CE-5490-2B7863751762}"/>
                </a:ext>
              </a:extLst>
            </p:cNvPr>
            <p:cNvSpPr/>
            <p:nvPr/>
          </p:nvSpPr>
          <p:spPr>
            <a:xfrm>
              <a:off x="8441121" y="1732407"/>
              <a:ext cx="8522" cy="8001"/>
            </a:xfrm>
            <a:custGeom>
              <a:avLst/>
              <a:gdLst>
                <a:gd name="connsiteX0" fmla="*/ 8522 w 8522"/>
                <a:gd name="connsiteY0" fmla="*/ 4048 h 8001"/>
                <a:gd name="connsiteX1" fmla="*/ 4617 w 8522"/>
                <a:gd name="connsiteY1" fmla="*/ 7953 h 8001"/>
                <a:gd name="connsiteX2" fmla="*/ 48 w 8522"/>
                <a:gd name="connsiteY2" fmla="*/ 4616 h 8001"/>
                <a:gd name="connsiteX3" fmla="*/ 3386 w 8522"/>
                <a:gd name="connsiteY3" fmla="*/ 48 h 8001"/>
                <a:gd name="connsiteX4" fmla="*/ 4617 w 8522"/>
                <a:gd name="connsiteY4" fmla="*/ 48 h 8001"/>
                <a:gd name="connsiteX5" fmla="*/ 8523 w 8522"/>
                <a:gd name="connsiteY5" fmla="*/ 3952 h 8001"/>
                <a:gd name="connsiteX6" fmla="*/ 8522 w 8522"/>
                <a:gd name="connsiteY6" fmla="*/ 4048 h 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22" h="8001">
                  <a:moveTo>
                    <a:pt x="8522" y="4048"/>
                  </a:moveTo>
                  <a:cubicBezTo>
                    <a:pt x="8522" y="6205"/>
                    <a:pt x="6773" y="7953"/>
                    <a:pt x="4617" y="7953"/>
                  </a:cubicBezTo>
                  <a:cubicBezTo>
                    <a:pt x="2433" y="8293"/>
                    <a:pt x="388" y="6799"/>
                    <a:pt x="48" y="4616"/>
                  </a:cubicBezTo>
                  <a:cubicBezTo>
                    <a:pt x="-292" y="2433"/>
                    <a:pt x="1202" y="388"/>
                    <a:pt x="3386" y="48"/>
                  </a:cubicBezTo>
                  <a:cubicBezTo>
                    <a:pt x="3793" y="-16"/>
                    <a:pt x="4209" y="-16"/>
                    <a:pt x="4617" y="48"/>
                  </a:cubicBezTo>
                  <a:cubicBezTo>
                    <a:pt x="6773" y="47"/>
                    <a:pt x="8522" y="1795"/>
                    <a:pt x="8523" y="3952"/>
                  </a:cubicBezTo>
                  <a:cubicBezTo>
                    <a:pt x="8523" y="3984"/>
                    <a:pt x="8523" y="4016"/>
                    <a:pt x="8522" y="40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68D89204-5158-77D2-D0D9-CF9BB0B1E470}"/>
                </a:ext>
              </a:extLst>
            </p:cNvPr>
            <p:cNvSpPr/>
            <p:nvPr/>
          </p:nvSpPr>
          <p:spPr>
            <a:xfrm>
              <a:off x="8205041" y="1707404"/>
              <a:ext cx="23050" cy="23050"/>
            </a:xfrm>
            <a:custGeom>
              <a:avLst/>
              <a:gdLst>
                <a:gd name="connsiteX0" fmla="*/ 0 w 23050"/>
                <a:gd name="connsiteY0" fmla="*/ 11525 h 23050"/>
                <a:gd name="connsiteX1" fmla="*/ 11525 w 23050"/>
                <a:gd name="connsiteY1" fmla="*/ 0 h 23050"/>
                <a:gd name="connsiteX2" fmla="*/ 23051 w 23050"/>
                <a:gd name="connsiteY2" fmla="*/ 11525 h 23050"/>
                <a:gd name="connsiteX3" fmla="*/ 11525 w 23050"/>
                <a:gd name="connsiteY3" fmla="*/ 23050 h 23050"/>
                <a:gd name="connsiteX4" fmla="*/ 0 w 23050"/>
                <a:gd name="connsiteY4" fmla="*/ 11525 h 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50" h="23050">
                  <a:moveTo>
                    <a:pt x="0" y="11525"/>
                  </a:moveTo>
                  <a:cubicBezTo>
                    <a:pt x="0" y="5160"/>
                    <a:pt x="5160" y="0"/>
                    <a:pt x="11525" y="0"/>
                  </a:cubicBezTo>
                  <a:cubicBezTo>
                    <a:pt x="17890" y="0"/>
                    <a:pt x="23051" y="5160"/>
                    <a:pt x="23051" y="11525"/>
                  </a:cubicBezTo>
                  <a:cubicBezTo>
                    <a:pt x="23051" y="17890"/>
                    <a:pt x="17891" y="23050"/>
                    <a:pt x="11525" y="23050"/>
                  </a:cubicBezTo>
                  <a:cubicBezTo>
                    <a:pt x="5160" y="23050"/>
                    <a:pt x="0" y="17890"/>
                    <a:pt x="0" y="1152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BB5AD545-A143-E990-379B-2FE1CCC40068}"/>
                </a:ext>
              </a:extLst>
            </p:cNvPr>
            <p:cNvSpPr/>
            <p:nvPr/>
          </p:nvSpPr>
          <p:spPr>
            <a:xfrm>
              <a:off x="8241236" y="1707404"/>
              <a:ext cx="23050" cy="23050"/>
            </a:xfrm>
            <a:custGeom>
              <a:avLst/>
              <a:gdLst>
                <a:gd name="connsiteX0" fmla="*/ 0 w 23050"/>
                <a:gd name="connsiteY0" fmla="*/ 11525 h 23050"/>
                <a:gd name="connsiteX1" fmla="*/ 11525 w 23050"/>
                <a:gd name="connsiteY1" fmla="*/ 0 h 23050"/>
                <a:gd name="connsiteX2" fmla="*/ 23051 w 23050"/>
                <a:gd name="connsiteY2" fmla="*/ 11525 h 23050"/>
                <a:gd name="connsiteX3" fmla="*/ 11525 w 23050"/>
                <a:gd name="connsiteY3" fmla="*/ 23050 h 23050"/>
                <a:gd name="connsiteX4" fmla="*/ 0 w 23050"/>
                <a:gd name="connsiteY4" fmla="*/ 11525 h 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50" h="23050">
                  <a:moveTo>
                    <a:pt x="0" y="11525"/>
                  </a:moveTo>
                  <a:cubicBezTo>
                    <a:pt x="0" y="5160"/>
                    <a:pt x="5160" y="0"/>
                    <a:pt x="11525" y="0"/>
                  </a:cubicBezTo>
                  <a:cubicBezTo>
                    <a:pt x="17890" y="0"/>
                    <a:pt x="23051" y="5160"/>
                    <a:pt x="23051" y="11525"/>
                  </a:cubicBezTo>
                  <a:cubicBezTo>
                    <a:pt x="23051" y="17890"/>
                    <a:pt x="17891" y="23050"/>
                    <a:pt x="11525" y="23050"/>
                  </a:cubicBezTo>
                  <a:cubicBezTo>
                    <a:pt x="5160" y="23050"/>
                    <a:pt x="0" y="17890"/>
                    <a:pt x="0" y="1152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27A20EDA-F19E-AFC5-CF5F-438205EBCE26}"/>
                </a:ext>
              </a:extLst>
            </p:cNvPr>
            <p:cNvSpPr/>
            <p:nvPr/>
          </p:nvSpPr>
          <p:spPr>
            <a:xfrm>
              <a:off x="8277431" y="1707404"/>
              <a:ext cx="23050" cy="23050"/>
            </a:xfrm>
            <a:custGeom>
              <a:avLst/>
              <a:gdLst>
                <a:gd name="connsiteX0" fmla="*/ 0 w 23050"/>
                <a:gd name="connsiteY0" fmla="*/ 11525 h 23050"/>
                <a:gd name="connsiteX1" fmla="*/ 11526 w 23050"/>
                <a:gd name="connsiteY1" fmla="*/ 0 h 23050"/>
                <a:gd name="connsiteX2" fmla="*/ 23051 w 23050"/>
                <a:gd name="connsiteY2" fmla="*/ 11526 h 23050"/>
                <a:gd name="connsiteX3" fmla="*/ 11525 w 23050"/>
                <a:gd name="connsiteY3" fmla="*/ 23051 h 23050"/>
                <a:gd name="connsiteX4" fmla="*/ 11430 w 23050"/>
                <a:gd name="connsiteY4" fmla="*/ 23050 h 23050"/>
                <a:gd name="connsiteX5" fmla="*/ 0 w 23050"/>
                <a:gd name="connsiteY5" fmla="*/ 11621 h 23050"/>
                <a:gd name="connsiteX6" fmla="*/ 0 w 23050"/>
                <a:gd name="connsiteY6" fmla="*/ 11525 h 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50" h="23050">
                  <a:moveTo>
                    <a:pt x="0" y="11525"/>
                  </a:moveTo>
                  <a:cubicBezTo>
                    <a:pt x="1" y="5160"/>
                    <a:pt x="5161" y="0"/>
                    <a:pt x="11526" y="0"/>
                  </a:cubicBezTo>
                  <a:cubicBezTo>
                    <a:pt x="17891" y="0"/>
                    <a:pt x="23051" y="5160"/>
                    <a:pt x="23051" y="11526"/>
                  </a:cubicBezTo>
                  <a:cubicBezTo>
                    <a:pt x="23051" y="17891"/>
                    <a:pt x="17890" y="23051"/>
                    <a:pt x="11525" y="23051"/>
                  </a:cubicBezTo>
                  <a:cubicBezTo>
                    <a:pt x="11494" y="23051"/>
                    <a:pt x="11462" y="23050"/>
                    <a:pt x="11430" y="23050"/>
                  </a:cubicBezTo>
                  <a:cubicBezTo>
                    <a:pt x="5118" y="23050"/>
                    <a:pt x="0" y="17933"/>
                    <a:pt x="0" y="11621"/>
                  </a:cubicBezTo>
                  <a:cubicBezTo>
                    <a:pt x="0" y="11589"/>
                    <a:pt x="0" y="11557"/>
                    <a:pt x="0" y="1152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C869EECF-2FCB-129B-288C-204937573CCC}"/>
                </a:ext>
              </a:extLst>
            </p:cNvPr>
            <p:cNvSpPr/>
            <p:nvPr/>
          </p:nvSpPr>
          <p:spPr>
            <a:xfrm>
              <a:off x="8313626" y="1707404"/>
              <a:ext cx="23050" cy="23050"/>
            </a:xfrm>
            <a:custGeom>
              <a:avLst/>
              <a:gdLst>
                <a:gd name="connsiteX0" fmla="*/ 0 w 23050"/>
                <a:gd name="connsiteY0" fmla="*/ 11525 h 23050"/>
                <a:gd name="connsiteX1" fmla="*/ 11526 w 23050"/>
                <a:gd name="connsiteY1" fmla="*/ 0 h 23050"/>
                <a:gd name="connsiteX2" fmla="*/ 23051 w 23050"/>
                <a:gd name="connsiteY2" fmla="*/ 11526 h 23050"/>
                <a:gd name="connsiteX3" fmla="*/ 11525 w 23050"/>
                <a:gd name="connsiteY3" fmla="*/ 23051 h 23050"/>
                <a:gd name="connsiteX4" fmla="*/ 11430 w 23050"/>
                <a:gd name="connsiteY4" fmla="*/ 23050 h 23050"/>
                <a:gd name="connsiteX5" fmla="*/ 0 w 23050"/>
                <a:gd name="connsiteY5" fmla="*/ 11621 h 23050"/>
                <a:gd name="connsiteX6" fmla="*/ 0 w 23050"/>
                <a:gd name="connsiteY6" fmla="*/ 11525 h 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50" h="23050">
                  <a:moveTo>
                    <a:pt x="0" y="11525"/>
                  </a:moveTo>
                  <a:cubicBezTo>
                    <a:pt x="1" y="5160"/>
                    <a:pt x="5161" y="0"/>
                    <a:pt x="11526" y="0"/>
                  </a:cubicBezTo>
                  <a:cubicBezTo>
                    <a:pt x="17891" y="0"/>
                    <a:pt x="23051" y="5160"/>
                    <a:pt x="23051" y="11526"/>
                  </a:cubicBezTo>
                  <a:cubicBezTo>
                    <a:pt x="23051" y="17891"/>
                    <a:pt x="17890" y="23051"/>
                    <a:pt x="11525" y="23051"/>
                  </a:cubicBezTo>
                  <a:cubicBezTo>
                    <a:pt x="11494" y="23051"/>
                    <a:pt x="11462" y="23050"/>
                    <a:pt x="11430" y="23050"/>
                  </a:cubicBezTo>
                  <a:cubicBezTo>
                    <a:pt x="5118" y="23050"/>
                    <a:pt x="0" y="17933"/>
                    <a:pt x="0" y="11621"/>
                  </a:cubicBezTo>
                  <a:cubicBezTo>
                    <a:pt x="0" y="11589"/>
                    <a:pt x="0" y="11557"/>
                    <a:pt x="0" y="1152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8CE4C533-74A1-1687-2328-C6C8261BAC28}"/>
                </a:ext>
              </a:extLst>
            </p:cNvPr>
            <p:cNvSpPr/>
            <p:nvPr/>
          </p:nvSpPr>
          <p:spPr>
            <a:xfrm>
              <a:off x="8349726" y="1707404"/>
              <a:ext cx="23050" cy="23050"/>
            </a:xfrm>
            <a:custGeom>
              <a:avLst/>
              <a:gdLst>
                <a:gd name="connsiteX0" fmla="*/ 0 w 23050"/>
                <a:gd name="connsiteY0" fmla="*/ 11525 h 23050"/>
                <a:gd name="connsiteX1" fmla="*/ 11525 w 23050"/>
                <a:gd name="connsiteY1" fmla="*/ 0 h 23050"/>
                <a:gd name="connsiteX2" fmla="*/ 23051 w 23050"/>
                <a:gd name="connsiteY2" fmla="*/ 11525 h 23050"/>
                <a:gd name="connsiteX3" fmla="*/ 11525 w 23050"/>
                <a:gd name="connsiteY3" fmla="*/ 23050 h 23050"/>
                <a:gd name="connsiteX4" fmla="*/ 0 w 23050"/>
                <a:gd name="connsiteY4" fmla="*/ 11525 h 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50" h="23050">
                  <a:moveTo>
                    <a:pt x="0" y="11525"/>
                  </a:moveTo>
                  <a:cubicBezTo>
                    <a:pt x="0" y="5160"/>
                    <a:pt x="5160" y="0"/>
                    <a:pt x="11525" y="0"/>
                  </a:cubicBezTo>
                  <a:cubicBezTo>
                    <a:pt x="17890" y="0"/>
                    <a:pt x="23051" y="5160"/>
                    <a:pt x="23051" y="11525"/>
                  </a:cubicBezTo>
                  <a:cubicBezTo>
                    <a:pt x="23051" y="17890"/>
                    <a:pt x="17891" y="23050"/>
                    <a:pt x="11525" y="23050"/>
                  </a:cubicBezTo>
                  <a:cubicBezTo>
                    <a:pt x="5160" y="23050"/>
                    <a:pt x="0" y="17890"/>
                    <a:pt x="0" y="1152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A05AEE1E-8908-6ED6-1F79-0C817F6C39DE}"/>
                </a:ext>
              </a:extLst>
            </p:cNvPr>
            <p:cNvSpPr/>
            <p:nvPr/>
          </p:nvSpPr>
          <p:spPr>
            <a:xfrm>
              <a:off x="9601216" y="1700927"/>
              <a:ext cx="93535" cy="43052"/>
            </a:xfrm>
            <a:custGeom>
              <a:avLst/>
              <a:gdLst>
                <a:gd name="connsiteX0" fmla="*/ 93535 w 93535"/>
                <a:gd name="connsiteY0" fmla="*/ 43053 h 43052"/>
                <a:gd name="connsiteX1" fmla="*/ 0 w 93535"/>
                <a:gd name="connsiteY1" fmla="*/ 43053 h 43052"/>
                <a:gd name="connsiteX2" fmla="*/ 0 w 93535"/>
                <a:gd name="connsiteY2" fmla="*/ 0 h 43052"/>
                <a:gd name="connsiteX3" fmla="*/ 93535 w 93535"/>
                <a:gd name="connsiteY3" fmla="*/ 0 h 43052"/>
                <a:gd name="connsiteX4" fmla="*/ 4953 w 93535"/>
                <a:gd name="connsiteY4" fmla="*/ 38100 h 43052"/>
                <a:gd name="connsiteX5" fmla="*/ 88963 w 93535"/>
                <a:gd name="connsiteY5" fmla="*/ 38100 h 43052"/>
                <a:gd name="connsiteX6" fmla="*/ 88963 w 93535"/>
                <a:gd name="connsiteY6" fmla="*/ 4572 h 43052"/>
                <a:gd name="connsiteX7" fmla="*/ 4953 w 93535"/>
                <a:gd name="connsiteY7" fmla="*/ 4572 h 4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535" h="43052">
                  <a:moveTo>
                    <a:pt x="93535" y="43053"/>
                  </a:moveTo>
                  <a:lnTo>
                    <a:pt x="0" y="43053"/>
                  </a:lnTo>
                  <a:lnTo>
                    <a:pt x="0" y="0"/>
                  </a:lnTo>
                  <a:lnTo>
                    <a:pt x="93535" y="0"/>
                  </a:lnTo>
                  <a:close/>
                  <a:moveTo>
                    <a:pt x="4953" y="38100"/>
                  </a:moveTo>
                  <a:lnTo>
                    <a:pt x="88963" y="38100"/>
                  </a:lnTo>
                  <a:lnTo>
                    <a:pt x="88963" y="4572"/>
                  </a:lnTo>
                  <a:lnTo>
                    <a:pt x="4953" y="457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86B95832-5F52-14C5-87B2-8D1A07BE37FE}"/>
                </a:ext>
              </a:extLst>
            </p:cNvPr>
            <p:cNvSpPr/>
            <p:nvPr/>
          </p:nvSpPr>
          <p:spPr>
            <a:xfrm>
              <a:off x="9609026" y="1708070"/>
              <a:ext cx="60293" cy="28575"/>
            </a:xfrm>
            <a:custGeom>
              <a:avLst/>
              <a:gdLst>
                <a:gd name="connsiteX0" fmla="*/ 0 w 60293"/>
                <a:gd name="connsiteY0" fmla="*/ 0 h 28575"/>
                <a:gd name="connsiteX1" fmla="*/ 60293 w 60293"/>
                <a:gd name="connsiteY1" fmla="*/ 0 h 28575"/>
                <a:gd name="connsiteX2" fmla="*/ 60293 w 60293"/>
                <a:gd name="connsiteY2" fmla="*/ 28575 h 28575"/>
                <a:gd name="connsiteX3" fmla="*/ 0 w 60293"/>
                <a:gd name="connsiteY3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293" h="28575">
                  <a:moveTo>
                    <a:pt x="0" y="0"/>
                  </a:moveTo>
                  <a:lnTo>
                    <a:pt x="60293" y="0"/>
                  </a:lnTo>
                  <a:lnTo>
                    <a:pt x="60293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8161E818-9DF2-BD3A-36BB-526D6B86CBCE}"/>
                </a:ext>
              </a:extLst>
            </p:cNvPr>
            <p:cNvSpPr/>
            <p:nvPr/>
          </p:nvSpPr>
          <p:spPr>
            <a:xfrm>
              <a:off x="9694751" y="1710833"/>
              <a:ext cx="8286" cy="23145"/>
            </a:xfrm>
            <a:custGeom>
              <a:avLst/>
              <a:gdLst>
                <a:gd name="connsiteX0" fmla="*/ 0 w 8286"/>
                <a:gd name="connsiteY0" fmla="*/ 0 h 23145"/>
                <a:gd name="connsiteX1" fmla="*/ 8287 w 8286"/>
                <a:gd name="connsiteY1" fmla="*/ 0 h 23145"/>
                <a:gd name="connsiteX2" fmla="*/ 8287 w 8286"/>
                <a:gd name="connsiteY2" fmla="*/ 23146 h 23145"/>
                <a:gd name="connsiteX3" fmla="*/ 0 w 8286"/>
                <a:gd name="connsiteY3" fmla="*/ 23146 h 2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86" h="23145">
                  <a:moveTo>
                    <a:pt x="0" y="0"/>
                  </a:moveTo>
                  <a:lnTo>
                    <a:pt x="8287" y="0"/>
                  </a:lnTo>
                  <a:lnTo>
                    <a:pt x="8287" y="23146"/>
                  </a:lnTo>
                  <a:lnTo>
                    <a:pt x="0" y="2314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11788608-F4A0-0FED-069F-BA2CEE9160DC}"/>
                </a:ext>
              </a:extLst>
            </p:cNvPr>
            <p:cNvSpPr/>
            <p:nvPr/>
          </p:nvSpPr>
          <p:spPr>
            <a:xfrm>
              <a:off x="8198850" y="1904857"/>
              <a:ext cx="59150" cy="95821"/>
            </a:xfrm>
            <a:custGeom>
              <a:avLst/>
              <a:gdLst>
                <a:gd name="connsiteX0" fmla="*/ 51149 w 59150"/>
                <a:gd name="connsiteY0" fmla="*/ 95821 h 95821"/>
                <a:gd name="connsiteX1" fmla="*/ 0 w 59150"/>
                <a:gd name="connsiteY1" fmla="*/ 47911 h 95821"/>
                <a:gd name="connsiteX2" fmla="*/ 51149 w 59150"/>
                <a:gd name="connsiteY2" fmla="*/ 0 h 95821"/>
                <a:gd name="connsiteX3" fmla="*/ 59150 w 59150"/>
                <a:gd name="connsiteY3" fmla="*/ 8382 h 95821"/>
                <a:gd name="connsiteX4" fmla="*/ 16954 w 59150"/>
                <a:gd name="connsiteY4" fmla="*/ 47911 h 95821"/>
                <a:gd name="connsiteX5" fmla="*/ 59150 w 59150"/>
                <a:gd name="connsiteY5" fmla="*/ 87439 h 95821"/>
                <a:gd name="connsiteX6" fmla="*/ 51149 w 59150"/>
                <a:gd name="connsiteY6" fmla="*/ 95821 h 95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150" h="95821">
                  <a:moveTo>
                    <a:pt x="51149" y="95821"/>
                  </a:moveTo>
                  <a:lnTo>
                    <a:pt x="0" y="47911"/>
                  </a:lnTo>
                  <a:lnTo>
                    <a:pt x="51149" y="0"/>
                  </a:lnTo>
                  <a:lnTo>
                    <a:pt x="59150" y="8382"/>
                  </a:lnTo>
                  <a:lnTo>
                    <a:pt x="16954" y="47911"/>
                  </a:lnTo>
                  <a:lnTo>
                    <a:pt x="59150" y="87439"/>
                  </a:lnTo>
                  <a:lnTo>
                    <a:pt x="51149" y="9582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44D887F5-F6F7-2A6F-D2A7-B8C0FFB3235D}"/>
                </a:ext>
              </a:extLst>
            </p:cNvPr>
            <p:cNvSpPr/>
            <p:nvPr/>
          </p:nvSpPr>
          <p:spPr>
            <a:xfrm>
              <a:off x="9658937" y="1904857"/>
              <a:ext cx="59150" cy="95821"/>
            </a:xfrm>
            <a:custGeom>
              <a:avLst/>
              <a:gdLst>
                <a:gd name="connsiteX0" fmla="*/ 8001 w 59150"/>
                <a:gd name="connsiteY0" fmla="*/ 0 h 95821"/>
                <a:gd name="connsiteX1" fmla="*/ 59150 w 59150"/>
                <a:gd name="connsiteY1" fmla="*/ 47911 h 95821"/>
                <a:gd name="connsiteX2" fmla="*/ 8001 w 59150"/>
                <a:gd name="connsiteY2" fmla="*/ 95821 h 95821"/>
                <a:gd name="connsiteX3" fmla="*/ 0 w 59150"/>
                <a:gd name="connsiteY3" fmla="*/ 87439 h 95821"/>
                <a:gd name="connsiteX4" fmla="*/ 42196 w 59150"/>
                <a:gd name="connsiteY4" fmla="*/ 47911 h 95821"/>
                <a:gd name="connsiteX5" fmla="*/ 0 w 59150"/>
                <a:gd name="connsiteY5" fmla="*/ 8382 h 95821"/>
                <a:gd name="connsiteX6" fmla="*/ 8001 w 59150"/>
                <a:gd name="connsiteY6" fmla="*/ 0 h 95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150" h="95821">
                  <a:moveTo>
                    <a:pt x="8001" y="0"/>
                  </a:moveTo>
                  <a:lnTo>
                    <a:pt x="59150" y="47911"/>
                  </a:lnTo>
                  <a:lnTo>
                    <a:pt x="8001" y="95821"/>
                  </a:lnTo>
                  <a:lnTo>
                    <a:pt x="0" y="87439"/>
                  </a:lnTo>
                  <a:lnTo>
                    <a:pt x="42196" y="47911"/>
                  </a:lnTo>
                  <a:lnTo>
                    <a:pt x="0" y="8382"/>
                  </a:lnTo>
                  <a:lnTo>
                    <a:pt x="8001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643CF897-479A-B66D-488A-7ACF0174708D}"/>
                </a:ext>
              </a:extLst>
            </p:cNvPr>
            <p:cNvSpPr/>
            <p:nvPr/>
          </p:nvSpPr>
          <p:spPr>
            <a:xfrm>
              <a:off x="8705675" y="1920001"/>
              <a:ext cx="53036" cy="61722"/>
            </a:xfrm>
            <a:custGeom>
              <a:avLst/>
              <a:gdLst>
                <a:gd name="connsiteX0" fmla="*/ 0 w 53036"/>
                <a:gd name="connsiteY0" fmla="*/ 30861 h 61722"/>
                <a:gd name="connsiteX1" fmla="*/ 31433 w 53036"/>
                <a:gd name="connsiteY1" fmla="*/ 0 h 61722"/>
                <a:gd name="connsiteX2" fmla="*/ 51245 w 53036"/>
                <a:gd name="connsiteY2" fmla="*/ 6668 h 61722"/>
                <a:gd name="connsiteX3" fmla="*/ 52102 w 53036"/>
                <a:gd name="connsiteY3" fmla="*/ 13526 h 61722"/>
                <a:gd name="connsiteX4" fmla="*/ 45244 w 53036"/>
                <a:gd name="connsiteY4" fmla="*/ 14478 h 61722"/>
                <a:gd name="connsiteX5" fmla="*/ 31433 w 53036"/>
                <a:gd name="connsiteY5" fmla="*/ 9716 h 61722"/>
                <a:gd name="connsiteX6" fmla="*/ 16002 w 53036"/>
                <a:gd name="connsiteY6" fmla="*/ 15907 h 61722"/>
                <a:gd name="connsiteX7" fmla="*/ 9716 w 53036"/>
                <a:gd name="connsiteY7" fmla="*/ 30861 h 61722"/>
                <a:gd name="connsiteX8" fmla="*/ 16002 w 53036"/>
                <a:gd name="connsiteY8" fmla="*/ 45816 h 61722"/>
                <a:gd name="connsiteX9" fmla="*/ 31433 w 53036"/>
                <a:gd name="connsiteY9" fmla="*/ 51912 h 61722"/>
                <a:gd name="connsiteX10" fmla="*/ 45244 w 53036"/>
                <a:gd name="connsiteY10" fmla="*/ 47244 h 61722"/>
                <a:gd name="connsiteX11" fmla="*/ 52102 w 53036"/>
                <a:gd name="connsiteY11" fmla="*/ 48197 h 61722"/>
                <a:gd name="connsiteX12" fmla="*/ 51245 w 53036"/>
                <a:gd name="connsiteY12" fmla="*/ 55055 h 61722"/>
                <a:gd name="connsiteX13" fmla="*/ 31433 w 53036"/>
                <a:gd name="connsiteY13" fmla="*/ 61722 h 61722"/>
                <a:gd name="connsiteX14" fmla="*/ 0 w 53036"/>
                <a:gd name="connsiteY14" fmla="*/ 30861 h 61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036" h="61722">
                  <a:moveTo>
                    <a:pt x="0" y="30861"/>
                  </a:moveTo>
                  <a:cubicBezTo>
                    <a:pt x="312" y="13725"/>
                    <a:pt x="14294" y="-2"/>
                    <a:pt x="31433" y="0"/>
                  </a:cubicBezTo>
                  <a:cubicBezTo>
                    <a:pt x="38593" y="-35"/>
                    <a:pt x="45562" y="2310"/>
                    <a:pt x="51245" y="6668"/>
                  </a:cubicBezTo>
                  <a:cubicBezTo>
                    <a:pt x="53252" y="8393"/>
                    <a:pt x="53623" y="11360"/>
                    <a:pt x="52102" y="13526"/>
                  </a:cubicBezTo>
                  <a:cubicBezTo>
                    <a:pt x="50428" y="15608"/>
                    <a:pt x="47422" y="16026"/>
                    <a:pt x="45244" y="14478"/>
                  </a:cubicBezTo>
                  <a:cubicBezTo>
                    <a:pt x="41328" y="11344"/>
                    <a:pt x="36448" y="9661"/>
                    <a:pt x="31433" y="9716"/>
                  </a:cubicBezTo>
                  <a:cubicBezTo>
                    <a:pt x="25696" y="9779"/>
                    <a:pt x="20191" y="11988"/>
                    <a:pt x="16002" y="15907"/>
                  </a:cubicBezTo>
                  <a:cubicBezTo>
                    <a:pt x="12011" y="19864"/>
                    <a:pt x="9750" y="25241"/>
                    <a:pt x="9716" y="30861"/>
                  </a:cubicBezTo>
                  <a:cubicBezTo>
                    <a:pt x="9708" y="36490"/>
                    <a:pt x="11975" y="41883"/>
                    <a:pt x="16002" y="45816"/>
                  </a:cubicBezTo>
                  <a:cubicBezTo>
                    <a:pt x="20201" y="49708"/>
                    <a:pt x="25707" y="51884"/>
                    <a:pt x="31433" y="51912"/>
                  </a:cubicBezTo>
                  <a:cubicBezTo>
                    <a:pt x="36435" y="51986"/>
                    <a:pt x="41312" y="50338"/>
                    <a:pt x="45244" y="47244"/>
                  </a:cubicBezTo>
                  <a:cubicBezTo>
                    <a:pt x="47444" y="45791"/>
                    <a:pt x="50381" y="46199"/>
                    <a:pt x="52102" y="48197"/>
                  </a:cubicBezTo>
                  <a:cubicBezTo>
                    <a:pt x="53623" y="50363"/>
                    <a:pt x="53252" y="53330"/>
                    <a:pt x="51245" y="55055"/>
                  </a:cubicBezTo>
                  <a:cubicBezTo>
                    <a:pt x="45562" y="59413"/>
                    <a:pt x="38593" y="61758"/>
                    <a:pt x="31433" y="61722"/>
                  </a:cubicBezTo>
                  <a:cubicBezTo>
                    <a:pt x="14252" y="61828"/>
                    <a:pt x="209" y="48041"/>
                    <a:pt x="0" y="3086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6C7F717B-22CE-3C51-2C42-102AE52C8068}"/>
                </a:ext>
              </a:extLst>
            </p:cNvPr>
            <p:cNvSpPr/>
            <p:nvPr/>
          </p:nvSpPr>
          <p:spPr>
            <a:xfrm>
              <a:off x="8769478" y="1922206"/>
              <a:ext cx="47737" cy="59693"/>
            </a:xfrm>
            <a:custGeom>
              <a:avLst/>
              <a:gdLst>
                <a:gd name="connsiteX0" fmla="*/ 34209 w 47737"/>
                <a:gd name="connsiteY0" fmla="*/ 45420 h 59693"/>
                <a:gd name="connsiteX1" fmla="*/ 13349 w 47737"/>
                <a:gd name="connsiteY1" fmla="*/ 45420 h 59693"/>
                <a:gd name="connsiteX2" fmla="*/ 9158 w 47737"/>
                <a:gd name="connsiteY2" fmla="*/ 56660 h 59693"/>
                <a:gd name="connsiteX3" fmla="*/ 4777 w 47737"/>
                <a:gd name="connsiteY3" fmla="*/ 59612 h 59693"/>
                <a:gd name="connsiteX4" fmla="*/ 3062 w 47737"/>
                <a:gd name="connsiteY4" fmla="*/ 59612 h 59693"/>
                <a:gd name="connsiteX5" fmla="*/ 300 w 47737"/>
                <a:gd name="connsiteY5" fmla="*/ 53421 h 59693"/>
                <a:gd name="connsiteX6" fmla="*/ 19350 w 47737"/>
                <a:gd name="connsiteY6" fmla="*/ 2939 h 59693"/>
                <a:gd name="connsiteX7" fmla="*/ 25890 w 47737"/>
                <a:gd name="connsiteY7" fmla="*/ 430 h 59693"/>
                <a:gd name="connsiteX8" fmla="*/ 28399 w 47737"/>
                <a:gd name="connsiteY8" fmla="*/ 2939 h 59693"/>
                <a:gd name="connsiteX9" fmla="*/ 47449 w 47737"/>
                <a:gd name="connsiteY9" fmla="*/ 53421 h 59693"/>
                <a:gd name="connsiteX10" fmla="*/ 44591 w 47737"/>
                <a:gd name="connsiteY10" fmla="*/ 59612 h 59693"/>
                <a:gd name="connsiteX11" fmla="*/ 42972 w 47737"/>
                <a:gd name="connsiteY11" fmla="*/ 59612 h 59693"/>
                <a:gd name="connsiteX12" fmla="*/ 38591 w 47737"/>
                <a:gd name="connsiteY12" fmla="*/ 56660 h 59693"/>
                <a:gd name="connsiteX13" fmla="*/ 30685 w 47737"/>
                <a:gd name="connsiteY13" fmla="*/ 35895 h 59693"/>
                <a:gd name="connsiteX14" fmla="*/ 23732 w 47737"/>
                <a:gd name="connsiteY14" fmla="*/ 17512 h 59693"/>
                <a:gd name="connsiteX15" fmla="*/ 16778 w 47737"/>
                <a:gd name="connsiteY15" fmla="*/ 35895 h 59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737" h="59693">
                  <a:moveTo>
                    <a:pt x="34209" y="45420"/>
                  </a:moveTo>
                  <a:lnTo>
                    <a:pt x="13349" y="45420"/>
                  </a:lnTo>
                  <a:lnTo>
                    <a:pt x="9158" y="56660"/>
                  </a:lnTo>
                  <a:cubicBezTo>
                    <a:pt x="8408" y="58422"/>
                    <a:pt x="6692" y="59578"/>
                    <a:pt x="4777" y="59612"/>
                  </a:cubicBezTo>
                  <a:cubicBezTo>
                    <a:pt x="4210" y="59712"/>
                    <a:pt x="3630" y="59712"/>
                    <a:pt x="3062" y="59612"/>
                  </a:cubicBezTo>
                  <a:cubicBezTo>
                    <a:pt x="616" y="58639"/>
                    <a:pt x="-609" y="55893"/>
                    <a:pt x="300" y="53421"/>
                  </a:cubicBezTo>
                  <a:lnTo>
                    <a:pt x="19350" y="2939"/>
                  </a:lnTo>
                  <a:cubicBezTo>
                    <a:pt x="20463" y="440"/>
                    <a:pt x="23391" y="-683"/>
                    <a:pt x="25890" y="430"/>
                  </a:cubicBezTo>
                  <a:cubicBezTo>
                    <a:pt x="27007" y="928"/>
                    <a:pt x="27901" y="1821"/>
                    <a:pt x="28399" y="2939"/>
                  </a:cubicBezTo>
                  <a:lnTo>
                    <a:pt x="47449" y="53421"/>
                  </a:lnTo>
                  <a:cubicBezTo>
                    <a:pt x="48348" y="55919"/>
                    <a:pt x="47076" y="58676"/>
                    <a:pt x="44591" y="59612"/>
                  </a:cubicBezTo>
                  <a:cubicBezTo>
                    <a:pt x="44057" y="59720"/>
                    <a:pt x="43507" y="59720"/>
                    <a:pt x="42972" y="59612"/>
                  </a:cubicBezTo>
                  <a:cubicBezTo>
                    <a:pt x="41049" y="59603"/>
                    <a:pt x="39321" y="58438"/>
                    <a:pt x="38591" y="56660"/>
                  </a:cubicBezTo>
                  <a:close/>
                  <a:moveTo>
                    <a:pt x="30685" y="35895"/>
                  </a:moveTo>
                  <a:lnTo>
                    <a:pt x="23732" y="17512"/>
                  </a:lnTo>
                  <a:lnTo>
                    <a:pt x="16778" y="3589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890C971A-9D50-0B1A-B864-0552CFD97722}"/>
                </a:ext>
              </a:extLst>
            </p:cNvPr>
            <p:cNvSpPr/>
            <p:nvPr/>
          </p:nvSpPr>
          <p:spPr>
            <a:xfrm>
              <a:off x="8815307" y="1921905"/>
              <a:ext cx="46007" cy="60008"/>
            </a:xfrm>
            <a:custGeom>
              <a:avLst/>
              <a:gdLst>
                <a:gd name="connsiteX0" fmla="*/ 41340 w 46007"/>
                <a:gd name="connsiteY0" fmla="*/ 9336 h 60008"/>
                <a:gd name="connsiteX1" fmla="*/ 27623 w 46007"/>
                <a:gd name="connsiteY1" fmla="*/ 9336 h 60008"/>
                <a:gd name="connsiteX2" fmla="*/ 27623 w 46007"/>
                <a:gd name="connsiteY2" fmla="*/ 55246 h 60008"/>
                <a:gd name="connsiteX3" fmla="*/ 23052 w 46007"/>
                <a:gd name="connsiteY3" fmla="*/ 60008 h 60008"/>
                <a:gd name="connsiteX4" fmla="*/ 22956 w 46007"/>
                <a:gd name="connsiteY4" fmla="*/ 60009 h 60008"/>
                <a:gd name="connsiteX5" fmla="*/ 18194 w 46007"/>
                <a:gd name="connsiteY5" fmla="*/ 55246 h 60008"/>
                <a:gd name="connsiteX6" fmla="*/ 18194 w 46007"/>
                <a:gd name="connsiteY6" fmla="*/ 9526 h 60008"/>
                <a:gd name="connsiteX7" fmla="*/ 4668 w 46007"/>
                <a:gd name="connsiteY7" fmla="*/ 9526 h 60008"/>
                <a:gd name="connsiteX8" fmla="*/ 1 w 46007"/>
                <a:gd name="connsiteY8" fmla="*/ 4670 h 60008"/>
                <a:gd name="connsiteX9" fmla="*/ 1 w 46007"/>
                <a:gd name="connsiteY9" fmla="*/ 4668 h 60008"/>
                <a:gd name="connsiteX10" fmla="*/ 4476 w 46007"/>
                <a:gd name="connsiteY10" fmla="*/ 1 h 60008"/>
                <a:gd name="connsiteX11" fmla="*/ 4668 w 46007"/>
                <a:gd name="connsiteY11" fmla="*/ 1 h 60008"/>
                <a:gd name="connsiteX12" fmla="*/ 41340 w 46007"/>
                <a:gd name="connsiteY12" fmla="*/ 1 h 60008"/>
                <a:gd name="connsiteX13" fmla="*/ 46007 w 46007"/>
                <a:gd name="connsiteY13" fmla="*/ 4476 h 60008"/>
                <a:gd name="connsiteX14" fmla="*/ 46007 w 46007"/>
                <a:gd name="connsiteY14" fmla="*/ 4668 h 60008"/>
                <a:gd name="connsiteX15" fmla="*/ 41340 w 46007"/>
                <a:gd name="connsiteY15" fmla="*/ 9335 h 60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07" h="60008">
                  <a:moveTo>
                    <a:pt x="41340" y="9336"/>
                  </a:moveTo>
                  <a:lnTo>
                    <a:pt x="27623" y="9336"/>
                  </a:lnTo>
                  <a:lnTo>
                    <a:pt x="27623" y="55246"/>
                  </a:lnTo>
                  <a:cubicBezTo>
                    <a:pt x="27676" y="57823"/>
                    <a:pt x="25630" y="59955"/>
                    <a:pt x="23052" y="60008"/>
                  </a:cubicBezTo>
                  <a:cubicBezTo>
                    <a:pt x="23020" y="60008"/>
                    <a:pt x="22988" y="60009"/>
                    <a:pt x="22956" y="60009"/>
                  </a:cubicBezTo>
                  <a:cubicBezTo>
                    <a:pt x="20326" y="60009"/>
                    <a:pt x="18194" y="57876"/>
                    <a:pt x="18194" y="55246"/>
                  </a:cubicBezTo>
                  <a:lnTo>
                    <a:pt x="18194" y="9526"/>
                  </a:lnTo>
                  <a:lnTo>
                    <a:pt x="4668" y="9526"/>
                  </a:lnTo>
                  <a:cubicBezTo>
                    <a:pt x="2039" y="9474"/>
                    <a:pt x="-51" y="7300"/>
                    <a:pt x="1" y="4670"/>
                  </a:cubicBezTo>
                  <a:cubicBezTo>
                    <a:pt x="1" y="4670"/>
                    <a:pt x="1" y="4669"/>
                    <a:pt x="1" y="4668"/>
                  </a:cubicBezTo>
                  <a:cubicBezTo>
                    <a:pt x="-52" y="2144"/>
                    <a:pt x="1951" y="54"/>
                    <a:pt x="4476" y="1"/>
                  </a:cubicBezTo>
                  <a:cubicBezTo>
                    <a:pt x="4540" y="0"/>
                    <a:pt x="4604" y="0"/>
                    <a:pt x="4668" y="1"/>
                  </a:cubicBezTo>
                  <a:lnTo>
                    <a:pt x="41340" y="1"/>
                  </a:lnTo>
                  <a:cubicBezTo>
                    <a:pt x="43864" y="-52"/>
                    <a:pt x="45954" y="1951"/>
                    <a:pt x="46007" y="4476"/>
                  </a:cubicBezTo>
                  <a:cubicBezTo>
                    <a:pt x="46008" y="4540"/>
                    <a:pt x="46008" y="4604"/>
                    <a:pt x="46007" y="4668"/>
                  </a:cubicBezTo>
                  <a:cubicBezTo>
                    <a:pt x="45909" y="7204"/>
                    <a:pt x="43876" y="9238"/>
                    <a:pt x="41340" y="933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603934B1-9377-3A45-C811-6DDE6980D051}"/>
                </a:ext>
              </a:extLst>
            </p:cNvPr>
            <p:cNvSpPr/>
            <p:nvPr/>
          </p:nvSpPr>
          <p:spPr>
            <a:xfrm>
              <a:off x="8863569" y="1921456"/>
              <a:ext cx="48256" cy="60354"/>
            </a:xfrm>
            <a:custGeom>
              <a:avLst/>
              <a:gdLst>
                <a:gd name="connsiteX0" fmla="*/ 34320 w 48256"/>
                <a:gd name="connsiteY0" fmla="*/ 46171 h 60354"/>
                <a:gd name="connsiteX1" fmla="*/ 13556 w 48256"/>
                <a:gd name="connsiteY1" fmla="*/ 46171 h 60354"/>
                <a:gd name="connsiteX2" fmla="*/ 9174 w 48256"/>
                <a:gd name="connsiteY2" fmla="*/ 57315 h 60354"/>
                <a:gd name="connsiteX3" fmla="*/ 4793 w 48256"/>
                <a:gd name="connsiteY3" fmla="*/ 60268 h 60354"/>
                <a:gd name="connsiteX4" fmla="*/ 3173 w 48256"/>
                <a:gd name="connsiteY4" fmla="*/ 60268 h 60354"/>
                <a:gd name="connsiteX5" fmla="*/ 275 w 48256"/>
                <a:gd name="connsiteY5" fmla="*/ 54188 h 60354"/>
                <a:gd name="connsiteX6" fmla="*/ 316 w 48256"/>
                <a:gd name="connsiteY6" fmla="*/ 54076 h 60354"/>
                <a:gd name="connsiteX7" fmla="*/ 19366 w 48256"/>
                <a:gd name="connsiteY7" fmla="*/ 3594 h 60354"/>
                <a:gd name="connsiteX8" fmla="*/ 25489 w 48256"/>
                <a:gd name="connsiteY8" fmla="*/ 192 h 60354"/>
                <a:gd name="connsiteX9" fmla="*/ 28891 w 48256"/>
                <a:gd name="connsiteY9" fmla="*/ 3594 h 60354"/>
                <a:gd name="connsiteX10" fmla="*/ 47941 w 48256"/>
                <a:gd name="connsiteY10" fmla="*/ 54076 h 60354"/>
                <a:gd name="connsiteX11" fmla="*/ 45195 w 48256"/>
                <a:gd name="connsiteY11" fmla="*/ 60226 h 60354"/>
                <a:gd name="connsiteX12" fmla="*/ 45083 w 48256"/>
                <a:gd name="connsiteY12" fmla="*/ 60268 h 60354"/>
                <a:gd name="connsiteX13" fmla="*/ 43464 w 48256"/>
                <a:gd name="connsiteY13" fmla="*/ 60268 h 60354"/>
                <a:gd name="connsiteX14" fmla="*/ 39083 w 48256"/>
                <a:gd name="connsiteY14" fmla="*/ 57315 h 60354"/>
                <a:gd name="connsiteX15" fmla="*/ 30796 w 48256"/>
                <a:gd name="connsiteY15" fmla="*/ 36646 h 60354"/>
                <a:gd name="connsiteX16" fmla="*/ 23843 w 48256"/>
                <a:gd name="connsiteY16" fmla="*/ 18262 h 60354"/>
                <a:gd name="connsiteX17" fmla="*/ 16985 w 48256"/>
                <a:gd name="connsiteY17" fmla="*/ 36646 h 6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8256" h="60354">
                  <a:moveTo>
                    <a:pt x="34320" y="46171"/>
                  </a:moveTo>
                  <a:lnTo>
                    <a:pt x="13556" y="46171"/>
                  </a:lnTo>
                  <a:lnTo>
                    <a:pt x="9174" y="57315"/>
                  </a:lnTo>
                  <a:cubicBezTo>
                    <a:pt x="8424" y="59077"/>
                    <a:pt x="6708" y="60233"/>
                    <a:pt x="4793" y="60268"/>
                  </a:cubicBezTo>
                  <a:cubicBezTo>
                    <a:pt x="4258" y="60375"/>
                    <a:pt x="3708" y="60375"/>
                    <a:pt x="3173" y="60268"/>
                  </a:cubicBezTo>
                  <a:cubicBezTo>
                    <a:pt x="694" y="59389"/>
                    <a:pt x="-604" y="56667"/>
                    <a:pt x="275" y="54188"/>
                  </a:cubicBezTo>
                  <a:cubicBezTo>
                    <a:pt x="288" y="54151"/>
                    <a:pt x="302" y="54113"/>
                    <a:pt x="316" y="54076"/>
                  </a:cubicBezTo>
                  <a:lnTo>
                    <a:pt x="19366" y="3594"/>
                  </a:lnTo>
                  <a:cubicBezTo>
                    <a:pt x="20117" y="964"/>
                    <a:pt x="22859" y="-560"/>
                    <a:pt x="25489" y="192"/>
                  </a:cubicBezTo>
                  <a:cubicBezTo>
                    <a:pt x="27135" y="662"/>
                    <a:pt x="28421" y="1948"/>
                    <a:pt x="28891" y="3594"/>
                  </a:cubicBezTo>
                  <a:lnTo>
                    <a:pt x="47941" y="54076"/>
                  </a:lnTo>
                  <a:cubicBezTo>
                    <a:pt x="48881" y="56533"/>
                    <a:pt x="47652" y="59286"/>
                    <a:pt x="45195" y="60226"/>
                  </a:cubicBezTo>
                  <a:cubicBezTo>
                    <a:pt x="45158" y="60241"/>
                    <a:pt x="45121" y="60254"/>
                    <a:pt x="45083" y="60268"/>
                  </a:cubicBezTo>
                  <a:cubicBezTo>
                    <a:pt x="44550" y="60384"/>
                    <a:pt x="43998" y="60384"/>
                    <a:pt x="43464" y="60268"/>
                  </a:cubicBezTo>
                  <a:cubicBezTo>
                    <a:pt x="41549" y="60233"/>
                    <a:pt x="39834" y="59077"/>
                    <a:pt x="39083" y="57315"/>
                  </a:cubicBezTo>
                  <a:close/>
                  <a:moveTo>
                    <a:pt x="30796" y="36646"/>
                  </a:moveTo>
                  <a:lnTo>
                    <a:pt x="23843" y="18262"/>
                  </a:lnTo>
                  <a:lnTo>
                    <a:pt x="16985" y="3664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B3373A98-9C82-CE9A-E83A-02A3B1EE6165}"/>
                </a:ext>
              </a:extLst>
            </p:cNvPr>
            <p:cNvSpPr/>
            <p:nvPr/>
          </p:nvSpPr>
          <p:spPr>
            <a:xfrm>
              <a:off x="8922655" y="1921621"/>
              <a:ext cx="37528" cy="60102"/>
            </a:xfrm>
            <a:custGeom>
              <a:avLst/>
              <a:gdLst>
                <a:gd name="connsiteX0" fmla="*/ 0 w 37528"/>
                <a:gd name="connsiteY0" fmla="*/ 55531 h 60102"/>
                <a:gd name="connsiteX1" fmla="*/ 0 w 37528"/>
                <a:gd name="connsiteY1" fmla="*/ 4763 h 60102"/>
                <a:gd name="connsiteX2" fmla="*/ 4763 w 37528"/>
                <a:gd name="connsiteY2" fmla="*/ 0 h 60102"/>
                <a:gd name="connsiteX3" fmla="*/ 9525 w 37528"/>
                <a:gd name="connsiteY3" fmla="*/ 4763 h 60102"/>
                <a:gd name="connsiteX4" fmla="*/ 9525 w 37528"/>
                <a:gd name="connsiteY4" fmla="*/ 50578 h 60102"/>
                <a:gd name="connsiteX5" fmla="*/ 32766 w 37528"/>
                <a:gd name="connsiteY5" fmla="*/ 50578 h 60102"/>
                <a:gd name="connsiteX6" fmla="*/ 37528 w 37528"/>
                <a:gd name="connsiteY6" fmla="*/ 55340 h 60102"/>
                <a:gd name="connsiteX7" fmla="*/ 32766 w 37528"/>
                <a:gd name="connsiteY7" fmla="*/ 60103 h 60102"/>
                <a:gd name="connsiteX8" fmla="*/ 4763 w 37528"/>
                <a:gd name="connsiteY8" fmla="*/ 60103 h 60102"/>
                <a:gd name="connsiteX9" fmla="*/ 0 w 37528"/>
                <a:gd name="connsiteY9" fmla="*/ 55531 h 6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528" h="60102">
                  <a:moveTo>
                    <a:pt x="0" y="55531"/>
                  </a:moveTo>
                  <a:lnTo>
                    <a:pt x="0" y="4763"/>
                  </a:lnTo>
                  <a:cubicBezTo>
                    <a:pt x="0" y="2132"/>
                    <a:pt x="2132" y="0"/>
                    <a:pt x="4763" y="0"/>
                  </a:cubicBezTo>
                  <a:cubicBezTo>
                    <a:pt x="7393" y="0"/>
                    <a:pt x="9525" y="2132"/>
                    <a:pt x="9525" y="4763"/>
                  </a:cubicBezTo>
                  <a:lnTo>
                    <a:pt x="9525" y="50578"/>
                  </a:lnTo>
                  <a:lnTo>
                    <a:pt x="32766" y="50578"/>
                  </a:lnTo>
                  <a:cubicBezTo>
                    <a:pt x="35375" y="50628"/>
                    <a:pt x="37478" y="52731"/>
                    <a:pt x="37528" y="55340"/>
                  </a:cubicBezTo>
                  <a:cubicBezTo>
                    <a:pt x="37478" y="57949"/>
                    <a:pt x="35375" y="60052"/>
                    <a:pt x="32766" y="60103"/>
                  </a:cubicBezTo>
                  <a:lnTo>
                    <a:pt x="4763" y="60103"/>
                  </a:lnTo>
                  <a:cubicBezTo>
                    <a:pt x="2205" y="60105"/>
                    <a:pt x="102" y="58086"/>
                    <a:pt x="0" y="55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FB21069E-2C21-1201-DDFA-7028B98E7830}"/>
                </a:ext>
              </a:extLst>
            </p:cNvPr>
            <p:cNvSpPr/>
            <p:nvPr/>
          </p:nvSpPr>
          <p:spPr>
            <a:xfrm>
              <a:off x="8964866" y="1920002"/>
              <a:ext cx="58663" cy="62483"/>
            </a:xfrm>
            <a:custGeom>
              <a:avLst/>
              <a:gdLst>
                <a:gd name="connsiteX0" fmla="*/ 49991 w 58663"/>
                <a:gd name="connsiteY0" fmla="*/ 9525 h 62483"/>
                <a:gd name="connsiteX1" fmla="*/ 49991 w 58663"/>
                <a:gd name="connsiteY1" fmla="*/ 52959 h 62483"/>
                <a:gd name="connsiteX2" fmla="*/ 29512 w 58663"/>
                <a:gd name="connsiteY2" fmla="*/ 62484 h 62483"/>
                <a:gd name="connsiteX3" fmla="*/ 8462 w 58663"/>
                <a:gd name="connsiteY3" fmla="*/ 52959 h 62483"/>
                <a:gd name="connsiteX4" fmla="*/ 8462 w 58663"/>
                <a:gd name="connsiteY4" fmla="*/ 9525 h 62483"/>
                <a:gd name="connsiteX5" fmla="*/ 29512 w 58663"/>
                <a:gd name="connsiteY5" fmla="*/ 0 h 62483"/>
                <a:gd name="connsiteX6" fmla="*/ 49991 w 58663"/>
                <a:gd name="connsiteY6" fmla="*/ 9525 h 62483"/>
                <a:gd name="connsiteX7" fmla="*/ 48848 w 58663"/>
                <a:gd name="connsiteY7" fmla="*/ 31242 h 62483"/>
                <a:gd name="connsiteX8" fmla="*/ 43038 w 58663"/>
                <a:gd name="connsiteY8" fmla="*/ 16192 h 62483"/>
                <a:gd name="connsiteX9" fmla="*/ 29512 w 58663"/>
                <a:gd name="connsiteY9" fmla="*/ 10096 h 62483"/>
                <a:gd name="connsiteX10" fmla="*/ 15605 w 58663"/>
                <a:gd name="connsiteY10" fmla="*/ 16192 h 62483"/>
                <a:gd name="connsiteX11" fmla="*/ 9795 w 58663"/>
                <a:gd name="connsiteY11" fmla="*/ 31242 h 62483"/>
                <a:gd name="connsiteX12" fmla="*/ 15605 w 58663"/>
                <a:gd name="connsiteY12" fmla="*/ 46196 h 62483"/>
                <a:gd name="connsiteX13" fmla="*/ 29512 w 58663"/>
                <a:gd name="connsiteY13" fmla="*/ 52292 h 62483"/>
                <a:gd name="connsiteX14" fmla="*/ 43038 w 58663"/>
                <a:gd name="connsiteY14" fmla="*/ 46196 h 62483"/>
                <a:gd name="connsiteX15" fmla="*/ 48848 w 58663"/>
                <a:gd name="connsiteY15" fmla="*/ 30861 h 62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663" h="62483">
                  <a:moveTo>
                    <a:pt x="49991" y="9525"/>
                  </a:moveTo>
                  <a:cubicBezTo>
                    <a:pt x="61554" y="21694"/>
                    <a:pt x="61554" y="40790"/>
                    <a:pt x="49991" y="52959"/>
                  </a:cubicBezTo>
                  <a:cubicBezTo>
                    <a:pt x="44762" y="58811"/>
                    <a:pt x="37357" y="62256"/>
                    <a:pt x="29512" y="62484"/>
                  </a:cubicBezTo>
                  <a:cubicBezTo>
                    <a:pt x="21483" y="62344"/>
                    <a:pt x="13867" y="58898"/>
                    <a:pt x="8462" y="52959"/>
                  </a:cubicBezTo>
                  <a:cubicBezTo>
                    <a:pt x="-2821" y="40679"/>
                    <a:pt x="-2821" y="21805"/>
                    <a:pt x="8462" y="9525"/>
                  </a:cubicBezTo>
                  <a:cubicBezTo>
                    <a:pt x="13825" y="3528"/>
                    <a:pt x="21467" y="70"/>
                    <a:pt x="29512" y="0"/>
                  </a:cubicBezTo>
                  <a:cubicBezTo>
                    <a:pt x="37378" y="136"/>
                    <a:pt x="44819" y="3597"/>
                    <a:pt x="49991" y="9525"/>
                  </a:cubicBezTo>
                  <a:close/>
                  <a:moveTo>
                    <a:pt x="48848" y="31242"/>
                  </a:moveTo>
                  <a:cubicBezTo>
                    <a:pt x="48849" y="25678"/>
                    <a:pt x="46778" y="20312"/>
                    <a:pt x="43038" y="16192"/>
                  </a:cubicBezTo>
                  <a:cubicBezTo>
                    <a:pt x="39538" y="12416"/>
                    <a:pt x="34659" y="10217"/>
                    <a:pt x="29512" y="10096"/>
                  </a:cubicBezTo>
                  <a:cubicBezTo>
                    <a:pt x="24232" y="10113"/>
                    <a:pt x="19196" y="12321"/>
                    <a:pt x="15605" y="16192"/>
                  </a:cubicBezTo>
                  <a:cubicBezTo>
                    <a:pt x="11825" y="20287"/>
                    <a:pt x="9747" y="25669"/>
                    <a:pt x="9795" y="31242"/>
                  </a:cubicBezTo>
                  <a:cubicBezTo>
                    <a:pt x="9733" y="36789"/>
                    <a:pt x="11814" y="42146"/>
                    <a:pt x="15605" y="46196"/>
                  </a:cubicBezTo>
                  <a:cubicBezTo>
                    <a:pt x="19196" y="50068"/>
                    <a:pt x="24232" y="52275"/>
                    <a:pt x="29512" y="52292"/>
                  </a:cubicBezTo>
                  <a:cubicBezTo>
                    <a:pt x="34659" y="52171"/>
                    <a:pt x="39538" y="49972"/>
                    <a:pt x="43038" y="46196"/>
                  </a:cubicBezTo>
                  <a:cubicBezTo>
                    <a:pt x="46887" y="42029"/>
                    <a:pt x="48969" y="36532"/>
                    <a:pt x="48848" y="3086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6591148C-8236-9016-25A0-573DB43AEE7A}"/>
                </a:ext>
              </a:extLst>
            </p:cNvPr>
            <p:cNvSpPr/>
            <p:nvPr/>
          </p:nvSpPr>
          <p:spPr>
            <a:xfrm>
              <a:off x="9037716" y="1919999"/>
              <a:ext cx="53621" cy="61450"/>
            </a:xfrm>
            <a:custGeom>
              <a:avLst/>
              <a:gdLst>
                <a:gd name="connsiteX0" fmla="*/ 0 w 53621"/>
                <a:gd name="connsiteY0" fmla="*/ 30959 h 61450"/>
                <a:gd name="connsiteX1" fmla="*/ 31525 w 53621"/>
                <a:gd name="connsiteY1" fmla="*/ 1 h 61450"/>
                <a:gd name="connsiteX2" fmla="*/ 31623 w 53621"/>
                <a:gd name="connsiteY2" fmla="*/ 2 h 61450"/>
                <a:gd name="connsiteX3" fmla="*/ 51245 w 53621"/>
                <a:gd name="connsiteY3" fmla="*/ 6670 h 61450"/>
                <a:gd name="connsiteX4" fmla="*/ 52898 w 53621"/>
                <a:gd name="connsiteY4" fmla="*/ 13477 h 61450"/>
                <a:gd name="connsiteX5" fmla="*/ 46091 w 53621"/>
                <a:gd name="connsiteY5" fmla="*/ 15130 h 61450"/>
                <a:gd name="connsiteX6" fmla="*/ 45149 w 53621"/>
                <a:gd name="connsiteY6" fmla="*/ 14385 h 61450"/>
                <a:gd name="connsiteX7" fmla="*/ 31623 w 53621"/>
                <a:gd name="connsiteY7" fmla="*/ 9718 h 61450"/>
                <a:gd name="connsiteX8" fmla="*/ 16193 w 53621"/>
                <a:gd name="connsiteY8" fmla="*/ 16004 h 61450"/>
                <a:gd name="connsiteX9" fmla="*/ 15426 w 53621"/>
                <a:gd name="connsiteY9" fmla="*/ 44955 h 61450"/>
                <a:gd name="connsiteX10" fmla="*/ 16193 w 53621"/>
                <a:gd name="connsiteY10" fmla="*/ 45722 h 61450"/>
                <a:gd name="connsiteX11" fmla="*/ 31623 w 53621"/>
                <a:gd name="connsiteY11" fmla="*/ 51914 h 61450"/>
                <a:gd name="connsiteX12" fmla="*/ 43434 w 53621"/>
                <a:gd name="connsiteY12" fmla="*/ 48675 h 61450"/>
                <a:gd name="connsiteX13" fmla="*/ 43434 w 53621"/>
                <a:gd name="connsiteY13" fmla="*/ 36959 h 61450"/>
                <a:gd name="connsiteX14" fmla="*/ 31147 w 53621"/>
                <a:gd name="connsiteY14" fmla="*/ 36959 h 61450"/>
                <a:gd name="connsiteX15" fmla="*/ 26289 w 53621"/>
                <a:gd name="connsiteY15" fmla="*/ 32102 h 61450"/>
                <a:gd name="connsiteX16" fmla="*/ 31147 w 53621"/>
                <a:gd name="connsiteY16" fmla="*/ 27244 h 61450"/>
                <a:gd name="connsiteX17" fmla="*/ 48197 w 53621"/>
                <a:gd name="connsiteY17" fmla="*/ 27244 h 61450"/>
                <a:gd name="connsiteX18" fmla="*/ 53149 w 53621"/>
                <a:gd name="connsiteY18" fmla="*/ 32005 h 61450"/>
                <a:gd name="connsiteX19" fmla="*/ 53150 w 53621"/>
                <a:gd name="connsiteY19" fmla="*/ 32102 h 61450"/>
                <a:gd name="connsiteX20" fmla="*/ 53150 w 53621"/>
                <a:gd name="connsiteY20" fmla="*/ 51152 h 61450"/>
                <a:gd name="connsiteX21" fmla="*/ 53150 w 53621"/>
                <a:gd name="connsiteY21" fmla="*/ 52676 h 61450"/>
                <a:gd name="connsiteX22" fmla="*/ 53150 w 53621"/>
                <a:gd name="connsiteY22" fmla="*/ 52676 h 61450"/>
                <a:gd name="connsiteX23" fmla="*/ 53150 w 53621"/>
                <a:gd name="connsiteY23" fmla="*/ 52676 h 61450"/>
                <a:gd name="connsiteX24" fmla="*/ 51530 w 53621"/>
                <a:gd name="connsiteY24" fmla="*/ 54771 h 61450"/>
                <a:gd name="connsiteX25" fmla="*/ 32004 w 53621"/>
                <a:gd name="connsiteY25" fmla="*/ 61439 h 61450"/>
                <a:gd name="connsiteX26" fmla="*/ 5 w 53621"/>
                <a:gd name="connsiteY26" fmla="*/ 31168 h 61450"/>
                <a:gd name="connsiteX27" fmla="*/ 0 w 53621"/>
                <a:gd name="connsiteY27" fmla="*/ 30959 h 6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3621" h="61450">
                  <a:moveTo>
                    <a:pt x="0" y="30959"/>
                  </a:moveTo>
                  <a:cubicBezTo>
                    <a:pt x="157" y="13705"/>
                    <a:pt x="14271" y="-155"/>
                    <a:pt x="31525" y="1"/>
                  </a:cubicBezTo>
                  <a:cubicBezTo>
                    <a:pt x="31557" y="2"/>
                    <a:pt x="31591" y="2"/>
                    <a:pt x="31623" y="2"/>
                  </a:cubicBezTo>
                  <a:cubicBezTo>
                    <a:pt x="38724" y="-20"/>
                    <a:pt x="45628" y="2326"/>
                    <a:pt x="51245" y="6670"/>
                  </a:cubicBezTo>
                  <a:cubicBezTo>
                    <a:pt x="53581" y="8093"/>
                    <a:pt x="54321" y="11140"/>
                    <a:pt x="52898" y="13477"/>
                  </a:cubicBezTo>
                  <a:cubicBezTo>
                    <a:pt x="51475" y="15813"/>
                    <a:pt x="48427" y="16553"/>
                    <a:pt x="46091" y="15130"/>
                  </a:cubicBezTo>
                  <a:cubicBezTo>
                    <a:pt x="45748" y="14921"/>
                    <a:pt x="45432" y="14670"/>
                    <a:pt x="45149" y="14385"/>
                  </a:cubicBezTo>
                  <a:cubicBezTo>
                    <a:pt x="41290" y="11359"/>
                    <a:pt x="36527" y="9716"/>
                    <a:pt x="31623" y="9718"/>
                  </a:cubicBezTo>
                  <a:cubicBezTo>
                    <a:pt x="25844" y="9657"/>
                    <a:pt x="20284" y="11922"/>
                    <a:pt x="16193" y="16004"/>
                  </a:cubicBezTo>
                  <a:cubicBezTo>
                    <a:pt x="7986" y="23787"/>
                    <a:pt x="7643" y="36749"/>
                    <a:pt x="15426" y="44955"/>
                  </a:cubicBezTo>
                  <a:cubicBezTo>
                    <a:pt x="15675" y="45218"/>
                    <a:pt x="15930" y="45474"/>
                    <a:pt x="16193" y="45722"/>
                  </a:cubicBezTo>
                  <a:cubicBezTo>
                    <a:pt x="20294" y="49778"/>
                    <a:pt x="25856" y="52010"/>
                    <a:pt x="31623" y="51914"/>
                  </a:cubicBezTo>
                  <a:cubicBezTo>
                    <a:pt x="35776" y="51891"/>
                    <a:pt x="39850" y="50774"/>
                    <a:pt x="43434" y="48675"/>
                  </a:cubicBezTo>
                  <a:lnTo>
                    <a:pt x="43434" y="36959"/>
                  </a:lnTo>
                  <a:lnTo>
                    <a:pt x="31147" y="36959"/>
                  </a:lnTo>
                  <a:cubicBezTo>
                    <a:pt x="28485" y="36909"/>
                    <a:pt x="26340" y="34763"/>
                    <a:pt x="26289" y="32102"/>
                  </a:cubicBezTo>
                  <a:cubicBezTo>
                    <a:pt x="26289" y="29419"/>
                    <a:pt x="28464" y="27244"/>
                    <a:pt x="31147" y="27244"/>
                  </a:cubicBezTo>
                  <a:lnTo>
                    <a:pt x="48197" y="27244"/>
                  </a:lnTo>
                  <a:cubicBezTo>
                    <a:pt x="50879" y="27191"/>
                    <a:pt x="53096" y="29323"/>
                    <a:pt x="53149" y="32005"/>
                  </a:cubicBezTo>
                  <a:cubicBezTo>
                    <a:pt x="53149" y="32037"/>
                    <a:pt x="53150" y="32069"/>
                    <a:pt x="53150" y="32102"/>
                  </a:cubicBezTo>
                  <a:lnTo>
                    <a:pt x="53150" y="51152"/>
                  </a:lnTo>
                  <a:cubicBezTo>
                    <a:pt x="53150" y="51818"/>
                    <a:pt x="53150" y="52104"/>
                    <a:pt x="53150" y="52676"/>
                  </a:cubicBezTo>
                  <a:lnTo>
                    <a:pt x="53150" y="52676"/>
                  </a:lnTo>
                  <a:lnTo>
                    <a:pt x="53150" y="52676"/>
                  </a:lnTo>
                  <a:cubicBezTo>
                    <a:pt x="52851" y="53531"/>
                    <a:pt x="52283" y="54266"/>
                    <a:pt x="51530" y="54771"/>
                  </a:cubicBezTo>
                  <a:cubicBezTo>
                    <a:pt x="45943" y="59101"/>
                    <a:pt x="39073" y="61447"/>
                    <a:pt x="32004" y="61439"/>
                  </a:cubicBezTo>
                  <a:cubicBezTo>
                    <a:pt x="14809" y="61916"/>
                    <a:pt x="483" y="48363"/>
                    <a:pt x="5" y="31168"/>
                  </a:cubicBezTo>
                  <a:cubicBezTo>
                    <a:pt x="3" y="31098"/>
                    <a:pt x="1" y="31028"/>
                    <a:pt x="0" y="30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333E2D14-571F-699C-F10B-F423EF89F131}"/>
                </a:ext>
              </a:extLst>
            </p:cNvPr>
            <p:cNvSpPr/>
            <p:nvPr/>
          </p:nvSpPr>
          <p:spPr>
            <a:xfrm>
              <a:off x="9110202" y="1921621"/>
              <a:ext cx="49625" cy="60102"/>
            </a:xfrm>
            <a:custGeom>
              <a:avLst/>
              <a:gdLst>
                <a:gd name="connsiteX0" fmla="*/ 24860 w 49625"/>
                <a:gd name="connsiteY0" fmla="*/ 60103 h 60102"/>
                <a:gd name="connsiteX1" fmla="*/ 0 w 49625"/>
                <a:gd name="connsiteY1" fmla="*/ 35433 h 60102"/>
                <a:gd name="connsiteX2" fmla="*/ 0 w 49625"/>
                <a:gd name="connsiteY2" fmla="*/ 35338 h 60102"/>
                <a:gd name="connsiteX3" fmla="*/ 0 w 49625"/>
                <a:gd name="connsiteY3" fmla="*/ 4763 h 60102"/>
                <a:gd name="connsiteX4" fmla="*/ 4666 w 49625"/>
                <a:gd name="connsiteY4" fmla="*/ 94 h 60102"/>
                <a:gd name="connsiteX5" fmla="*/ 4763 w 49625"/>
                <a:gd name="connsiteY5" fmla="*/ 95 h 60102"/>
                <a:gd name="connsiteX6" fmla="*/ 9524 w 49625"/>
                <a:gd name="connsiteY6" fmla="*/ 4666 h 60102"/>
                <a:gd name="connsiteX7" fmla="*/ 9525 w 49625"/>
                <a:gd name="connsiteY7" fmla="*/ 4762 h 60102"/>
                <a:gd name="connsiteX8" fmla="*/ 9525 w 49625"/>
                <a:gd name="connsiteY8" fmla="*/ 35338 h 60102"/>
                <a:gd name="connsiteX9" fmla="*/ 26020 w 49625"/>
                <a:gd name="connsiteY9" fmla="*/ 49418 h 60102"/>
                <a:gd name="connsiteX10" fmla="*/ 40100 w 49625"/>
                <a:gd name="connsiteY10" fmla="*/ 35338 h 60102"/>
                <a:gd name="connsiteX11" fmla="*/ 40100 w 49625"/>
                <a:gd name="connsiteY11" fmla="*/ 4763 h 60102"/>
                <a:gd name="connsiteX12" fmla="*/ 44863 w 49625"/>
                <a:gd name="connsiteY12" fmla="*/ 0 h 60102"/>
                <a:gd name="connsiteX13" fmla="*/ 49625 w 49625"/>
                <a:gd name="connsiteY13" fmla="*/ 4763 h 60102"/>
                <a:gd name="connsiteX14" fmla="*/ 49625 w 49625"/>
                <a:gd name="connsiteY14" fmla="*/ 35338 h 60102"/>
                <a:gd name="connsiteX15" fmla="*/ 24860 w 49625"/>
                <a:gd name="connsiteY15" fmla="*/ 60103 h 6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625" h="60102">
                  <a:moveTo>
                    <a:pt x="24860" y="60103"/>
                  </a:moveTo>
                  <a:cubicBezTo>
                    <a:pt x="11183" y="60155"/>
                    <a:pt x="53" y="49110"/>
                    <a:pt x="0" y="35433"/>
                  </a:cubicBezTo>
                  <a:cubicBezTo>
                    <a:pt x="0" y="35401"/>
                    <a:pt x="0" y="35370"/>
                    <a:pt x="0" y="35338"/>
                  </a:cubicBezTo>
                  <a:lnTo>
                    <a:pt x="0" y="4763"/>
                  </a:lnTo>
                  <a:cubicBezTo>
                    <a:pt x="-1" y="2185"/>
                    <a:pt x="2089" y="95"/>
                    <a:pt x="4666" y="94"/>
                  </a:cubicBezTo>
                  <a:cubicBezTo>
                    <a:pt x="4698" y="94"/>
                    <a:pt x="4731" y="95"/>
                    <a:pt x="4763" y="95"/>
                  </a:cubicBezTo>
                  <a:cubicBezTo>
                    <a:pt x="7340" y="43"/>
                    <a:pt x="9472" y="2089"/>
                    <a:pt x="9524" y="4666"/>
                  </a:cubicBezTo>
                  <a:cubicBezTo>
                    <a:pt x="9525" y="4698"/>
                    <a:pt x="9525" y="4730"/>
                    <a:pt x="9525" y="4762"/>
                  </a:cubicBezTo>
                  <a:lnTo>
                    <a:pt x="9525" y="35338"/>
                  </a:lnTo>
                  <a:cubicBezTo>
                    <a:pt x="10192" y="43781"/>
                    <a:pt x="17577" y="50085"/>
                    <a:pt x="26020" y="49418"/>
                  </a:cubicBezTo>
                  <a:cubicBezTo>
                    <a:pt x="33537" y="48824"/>
                    <a:pt x="39506" y="42854"/>
                    <a:pt x="40100" y="35338"/>
                  </a:cubicBezTo>
                  <a:lnTo>
                    <a:pt x="40100" y="4763"/>
                  </a:lnTo>
                  <a:cubicBezTo>
                    <a:pt x="40100" y="2132"/>
                    <a:pt x="42233" y="0"/>
                    <a:pt x="44863" y="0"/>
                  </a:cubicBezTo>
                  <a:cubicBezTo>
                    <a:pt x="47493" y="0"/>
                    <a:pt x="49625" y="2132"/>
                    <a:pt x="49625" y="4763"/>
                  </a:cubicBezTo>
                  <a:lnTo>
                    <a:pt x="49625" y="35338"/>
                  </a:lnTo>
                  <a:cubicBezTo>
                    <a:pt x="49625" y="49015"/>
                    <a:pt x="38538" y="60103"/>
                    <a:pt x="24860" y="6010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C25EE502-D22F-BCA2-8E33-474483E41D45}"/>
                </a:ext>
              </a:extLst>
            </p:cNvPr>
            <p:cNvSpPr/>
            <p:nvPr/>
          </p:nvSpPr>
          <p:spPr>
            <a:xfrm>
              <a:off x="9175638" y="1921715"/>
              <a:ext cx="37528" cy="60012"/>
            </a:xfrm>
            <a:custGeom>
              <a:avLst/>
              <a:gdLst>
                <a:gd name="connsiteX0" fmla="*/ 0 w 37528"/>
                <a:gd name="connsiteY0" fmla="*/ 55437 h 60012"/>
                <a:gd name="connsiteX1" fmla="*/ 0 w 37528"/>
                <a:gd name="connsiteY1" fmla="*/ 4668 h 60012"/>
                <a:gd name="connsiteX2" fmla="*/ 4666 w 37528"/>
                <a:gd name="connsiteY2" fmla="*/ 0 h 60012"/>
                <a:gd name="connsiteX3" fmla="*/ 4763 w 37528"/>
                <a:gd name="connsiteY3" fmla="*/ 1 h 60012"/>
                <a:gd name="connsiteX4" fmla="*/ 32766 w 37528"/>
                <a:gd name="connsiteY4" fmla="*/ 1 h 60012"/>
                <a:gd name="connsiteX5" fmla="*/ 37529 w 37528"/>
                <a:gd name="connsiteY5" fmla="*/ 4668 h 60012"/>
                <a:gd name="connsiteX6" fmla="*/ 32766 w 37528"/>
                <a:gd name="connsiteY6" fmla="*/ 9526 h 60012"/>
                <a:gd name="connsiteX7" fmla="*/ 9525 w 37528"/>
                <a:gd name="connsiteY7" fmla="*/ 9526 h 60012"/>
                <a:gd name="connsiteX8" fmla="*/ 9525 w 37528"/>
                <a:gd name="connsiteY8" fmla="*/ 25147 h 60012"/>
                <a:gd name="connsiteX9" fmla="*/ 29528 w 37528"/>
                <a:gd name="connsiteY9" fmla="*/ 25147 h 60012"/>
                <a:gd name="connsiteX10" fmla="*/ 34195 w 37528"/>
                <a:gd name="connsiteY10" fmla="*/ 29910 h 60012"/>
                <a:gd name="connsiteX11" fmla="*/ 29624 w 37528"/>
                <a:gd name="connsiteY11" fmla="*/ 34671 h 60012"/>
                <a:gd name="connsiteX12" fmla="*/ 29528 w 37528"/>
                <a:gd name="connsiteY12" fmla="*/ 34672 h 60012"/>
                <a:gd name="connsiteX13" fmla="*/ 9525 w 37528"/>
                <a:gd name="connsiteY13" fmla="*/ 34672 h 60012"/>
                <a:gd name="connsiteX14" fmla="*/ 9525 w 37528"/>
                <a:gd name="connsiteY14" fmla="*/ 50484 h 60012"/>
                <a:gd name="connsiteX15" fmla="*/ 32766 w 37528"/>
                <a:gd name="connsiteY15" fmla="*/ 50484 h 60012"/>
                <a:gd name="connsiteX16" fmla="*/ 37529 w 37528"/>
                <a:gd name="connsiteY16" fmla="*/ 55246 h 60012"/>
                <a:gd name="connsiteX17" fmla="*/ 32766 w 37528"/>
                <a:gd name="connsiteY17" fmla="*/ 60009 h 60012"/>
                <a:gd name="connsiteX18" fmla="*/ 4953 w 37528"/>
                <a:gd name="connsiteY18" fmla="*/ 60009 h 60012"/>
                <a:gd name="connsiteX19" fmla="*/ 4953 w 37528"/>
                <a:gd name="connsiteY19" fmla="*/ 60009 h 60012"/>
                <a:gd name="connsiteX20" fmla="*/ 4953 w 37528"/>
                <a:gd name="connsiteY20" fmla="*/ 60009 h 60012"/>
                <a:gd name="connsiteX21" fmla="*/ 1 w 37528"/>
                <a:gd name="connsiteY21" fmla="*/ 55444 h 60012"/>
                <a:gd name="connsiteX22" fmla="*/ 0 w 37528"/>
                <a:gd name="connsiteY22" fmla="*/ 55437 h 6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528" h="60012">
                  <a:moveTo>
                    <a:pt x="0" y="55437"/>
                  </a:moveTo>
                  <a:lnTo>
                    <a:pt x="0" y="4668"/>
                  </a:lnTo>
                  <a:cubicBezTo>
                    <a:pt x="-1" y="2091"/>
                    <a:pt x="2089" y="1"/>
                    <a:pt x="4666" y="0"/>
                  </a:cubicBezTo>
                  <a:cubicBezTo>
                    <a:pt x="4698" y="0"/>
                    <a:pt x="4731" y="0"/>
                    <a:pt x="4763" y="1"/>
                  </a:cubicBezTo>
                  <a:lnTo>
                    <a:pt x="32766" y="1"/>
                  </a:lnTo>
                  <a:cubicBezTo>
                    <a:pt x="35359" y="1"/>
                    <a:pt x="37477" y="2075"/>
                    <a:pt x="37529" y="4668"/>
                  </a:cubicBezTo>
                  <a:cubicBezTo>
                    <a:pt x="37480" y="7294"/>
                    <a:pt x="35390" y="9425"/>
                    <a:pt x="32766" y="9526"/>
                  </a:cubicBezTo>
                  <a:lnTo>
                    <a:pt x="9525" y="9526"/>
                  </a:lnTo>
                  <a:lnTo>
                    <a:pt x="9525" y="25147"/>
                  </a:lnTo>
                  <a:lnTo>
                    <a:pt x="29528" y="25147"/>
                  </a:lnTo>
                  <a:cubicBezTo>
                    <a:pt x="32099" y="25248"/>
                    <a:pt x="34146" y="27336"/>
                    <a:pt x="34195" y="29910"/>
                  </a:cubicBezTo>
                  <a:cubicBezTo>
                    <a:pt x="34247" y="32487"/>
                    <a:pt x="32201" y="34618"/>
                    <a:pt x="29624" y="34671"/>
                  </a:cubicBezTo>
                  <a:cubicBezTo>
                    <a:pt x="29592" y="34672"/>
                    <a:pt x="29560" y="34672"/>
                    <a:pt x="29528" y="34672"/>
                  </a:cubicBezTo>
                  <a:lnTo>
                    <a:pt x="9525" y="34672"/>
                  </a:lnTo>
                  <a:lnTo>
                    <a:pt x="9525" y="50484"/>
                  </a:lnTo>
                  <a:lnTo>
                    <a:pt x="32766" y="50484"/>
                  </a:lnTo>
                  <a:cubicBezTo>
                    <a:pt x="35375" y="50534"/>
                    <a:pt x="37478" y="52637"/>
                    <a:pt x="37529" y="55246"/>
                  </a:cubicBezTo>
                  <a:cubicBezTo>
                    <a:pt x="37478" y="57855"/>
                    <a:pt x="35375" y="59958"/>
                    <a:pt x="32766" y="60009"/>
                  </a:cubicBezTo>
                  <a:lnTo>
                    <a:pt x="4953" y="60009"/>
                  </a:lnTo>
                  <a:lnTo>
                    <a:pt x="4953" y="60009"/>
                  </a:lnTo>
                  <a:lnTo>
                    <a:pt x="4953" y="60009"/>
                  </a:lnTo>
                  <a:cubicBezTo>
                    <a:pt x="2325" y="60116"/>
                    <a:pt x="108" y="58072"/>
                    <a:pt x="1" y="55444"/>
                  </a:cubicBezTo>
                  <a:cubicBezTo>
                    <a:pt x="1" y="55442"/>
                    <a:pt x="0" y="55439"/>
                    <a:pt x="0" y="5543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97C65081-789A-EF03-3D78-D18D28634942}"/>
                </a:ext>
              </a:extLst>
            </p:cNvPr>
            <p:cNvSpPr/>
            <p:nvPr/>
          </p:nvSpPr>
          <p:spPr>
            <a:xfrm>
              <a:off x="8856170" y="1657969"/>
              <a:ext cx="204501" cy="22479"/>
            </a:xfrm>
            <a:custGeom>
              <a:avLst/>
              <a:gdLst>
                <a:gd name="connsiteX0" fmla="*/ 193262 w 204501"/>
                <a:gd name="connsiteY0" fmla="*/ 22479 h 22479"/>
                <a:gd name="connsiteX1" fmla="*/ 11240 w 204501"/>
                <a:gd name="connsiteY1" fmla="*/ 22479 h 22479"/>
                <a:gd name="connsiteX2" fmla="*/ 0 w 204501"/>
                <a:gd name="connsiteY2" fmla="*/ 11240 h 22479"/>
                <a:gd name="connsiteX3" fmla="*/ 0 w 204501"/>
                <a:gd name="connsiteY3" fmla="*/ 11240 h 22479"/>
                <a:gd name="connsiteX4" fmla="*/ 11239 w 204501"/>
                <a:gd name="connsiteY4" fmla="*/ 0 h 22479"/>
                <a:gd name="connsiteX5" fmla="*/ 193262 w 204501"/>
                <a:gd name="connsiteY5" fmla="*/ 0 h 22479"/>
                <a:gd name="connsiteX6" fmla="*/ 204502 w 204501"/>
                <a:gd name="connsiteY6" fmla="*/ 11240 h 22479"/>
                <a:gd name="connsiteX7" fmla="*/ 204502 w 204501"/>
                <a:gd name="connsiteY7" fmla="*/ 11240 h 22479"/>
                <a:gd name="connsiteX8" fmla="*/ 193262 w 204501"/>
                <a:gd name="connsiteY8" fmla="*/ 22479 h 22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4501" h="22479">
                  <a:moveTo>
                    <a:pt x="193262" y="22479"/>
                  </a:moveTo>
                  <a:lnTo>
                    <a:pt x="11240" y="22479"/>
                  </a:lnTo>
                  <a:cubicBezTo>
                    <a:pt x="5032" y="22479"/>
                    <a:pt x="0" y="17447"/>
                    <a:pt x="0" y="11240"/>
                  </a:cubicBezTo>
                  <a:lnTo>
                    <a:pt x="0" y="11240"/>
                  </a:lnTo>
                  <a:cubicBezTo>
                    <a:pt x="0" y="5032"/>
                    <a:pt x="5032" y="0"/>
                    <a:pt x="11239" y="0"/>
                  </a:cubicBezTo>
                  <a:lnTo>
                    <a:pt x="193262" y="0"/>
                  </a:lnTo>
                  <a:cubicBezTo>
                    <a:pt x="199470" y="0"/>
                    <a:pt x="204502" y="5032"/>
                    <a:pt x="204502" y="11240"/>
                  </a:cubicBezTo>
                  <a:lnTo>
                    <a:pt x="204502" y="11240"/>
                  </a:lnTo>
                  <a:cubicBezTo>
                    <a:pt x="204502" y="17447"/>
                    <a:pt x="199470" y="22479"/>
                    <a:pt x="193262" y="2247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3E3D4607-EAF2-B706-411B-35B429C089B8}"/>
                </a:ext>
              </a:extLst>
            </p:cNvPr>
            <p:cNvSpPr/>
            <p:nvPr/>
          </p:nvSpPr>
          <p:spPr>
            <a:xfrm>
              <a:off x="8248475" y="4551569"/>
              <a:ext cx="642651" cy="520541"/>
            </a:xfrm>
            <a:custGeom>
              <a:avLst/>
              <a:gdLst>
                <a:gd name="connsiteX0" fmla="*/ 0 w 642651"/>
                <a:gd name="connsiteY0" fmla="*/ 0 h 520541"/>
                <a:gd name="connsiteX1" fmla="*/ 642652 w 642651"/>
                <a:gd name="connsiteY1" fmla="*/ 0 h 520541"/>
                <a:gd name="connsiteX2" fmla="*/ 642652 w 642651"/>
                <a:gd name="connsiteY2" fmla="*/ 520541 h 520541"/>
                <a:gd name="connsiteX3" fmla="*/ 0 w 642651"/>
                <a:gd name="connsiteY3" fmla="*/ 520541 h 52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2651" h="520541">
                  <a:moveTo>
                    <a:pt x="0" y="0"/>
                  </a:moveTo>
                  <a:lnTo>
                    <a:pt x="642652" y="0"/>
                  </a:lnTo>
                  <a:lnTo>
                    <a:pt x="642652" y="520541"/>
                  </a:lnTo>
                  <a:lnTo>
                    <a:pt x="0" y="52054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02962C7C-7B5A-1E0B-773E-54B355306A94}"/>
                </a:ext>
              </a:extLst>
            </p:cNvPr>
            <p:cNvSpPr/>
            <p:nvPr/>
          </p:nvSpPr>
          <p:spPr>
            <a:xfrm>
              <a:off x="9025810" y="4551569"/>
              <a:ext cx="642651" cy="520541"/>
            </a:xfrm>
            <a:custGeom>
              <a:avLst/>
              <a:gdLst>
                <a:gd name="connsiteX0" fmla="*/ 0 w 642651"/>
                <a:gd name="connsiteY0" fmla="*/ 0 h 520541"/>
                <a:gd name="connsiteX1" fmla="*/ 642652 w 642651"/>
                <a:gd name="connsiteY1" fmla="*/ 0 h 520541"/>
                <a:gd name="connsiteX2" fmla="*/ 642652 w 642651"/>
                <a:gd name="connsiteY2" fmla="*/ 520541 h 520541"/>
                <a:gd name="connsiteX3" fmla="*/ 0 w 642651"/>
                <a:gd name="connsiteY3" fmla="*/ 520541 h 52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2651" h="520541">
                  <a:moveTo>
                    <a:pt x="0" y="0"/>
                  </a:moveTo>
                  <a:lnTo>
                    <a:pt x="642652" y="0"/>
                  </a:lnTo>
                  <a:lnTo>
                    <a:pt x="642652" y="520541"/>
                  </a:lnTo>
                  <a:lnTo>
                    <a:pt x="0" y="52054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64F9BA10-9EBA-6917-6232-B7AA697C4FEF}"/>
                </a:ext>
              </a:extLst>
            </p:cNvPr>
            <p:cNvSpPr/>
            <p:nvPr/>
          </p:nvSpPr>
          <p:spPr>
            <a:xfrm>
              <a:off x="8248475" y="3588686"/>
              <a:ext cx="642651" cy="642651"/>
            </a:xfrm>
            <a:custGeom>
              <a:avLst/>
              <a:gdLst>
                <a:gd name="connsiteX0" fmla="*/ 0 w 642651"/>
                <a:gd name="connsiteY0" fmla="*/ 0 h 642651"/>
                <a:gd name="connsiteX1" fmla="*/ 642652 w 642651"/>
                <a:gd name="connsiteY1" fmla="*/ 0 h 642651"/>
                <a:gd name="connsiteX2" fmla="*/ 642652 w 642651"/>
                <a:gd name="connsiteY2" fmla="*/ 642652 h 642651"/>
                <a:gd name="connsiteX3" fmla="*/ 0 w 642651"/>
                <a:gd name="connsiteY3" fmla="*/ 642652 h 642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2651" h="642651">
                  <a:moveTo>
                    <a:pt x="0" y="0"/>
                  </a:moveTo>
                  <a:lnTo>
                    <a:pt x="642652" y="0"/>
                  </a:lnTo>
                  <a:lnTo>
                    <a:pt x="642652" y="642652"/>
                  </a:lnTo>
                  <a:lnTo>
                    <a:pt x="0" y="64265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872D8369-4EF6-9DF3-EEDD-0EEC04276217}"/>
                </a:ext>
              </a:extLst>
            </p:cNvPr>
            <p:cNvSpPr/>
            <p:nvPr/>
          </p:nvSpPr>
          <p:spPr>
            <a:xfrm>
              <a:off x="9025810" y="3588686"/>
              <a:ext cx="642651" cy="642651"/>
            </a:xfrm>
            <a:custGeom>
              <a:avLst/>
              <a:gdLst>
                <a:gd name="connsiteX0" fmla="*/ 0 w 642651"/>
                <a:gd name="connsiteY0" fmla="*/ 0 h 642651"/>
                <a:gd name="connsiteX1" fmla="*/ 642652 w 642651"/>
                <a:gd name="connsiteY1" fmla="*/ 0 h 642651"/>
                <a:gd name="connsiteX2" fmla="*/ 642652 w 642651"/>
                <a:gd name="connsiteY2" fmla="*/ 642652 h 642651"/>
                <a:gd name="connsiteX3" fmla="*/ 0 w 642651"/>
                <a:gd name="connsiteY3" fmla="*/ 642652 h 642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2651" h="642651">
                  <a:moveTo>
                    <a:pt x="0" y="0"/>
                  </a:moveTo>
                  <a:lnTo>
                    <a:pt x="642652" y="0"/>
                  </a:lnTo>
                  <a:lnTo>
                    <a:pt x="642652" y="642652"/>
                  </a:lnTo>
                  <a:lnTo>
                    <a:pt x="0" y="642652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8B5E1092-30AC-BDFB-94F9-EAC5CEDE0B2D}"/>
                </a:ext>
              </a:extLst>
            </p:cNvPr>
            <p:cNvSpPr/>
            <p:nvPr/>
          </p:nvSpPr>
          <p:spPr>
            <a:xfrm>
              <a:off x="9025810" y="2625804"/>
              <a:ext cx="642651" cy="642651"/>
            </a:xfrm>
            <a:custGeom>
              <a:avLst/>
              <a:gdLst>
                <a:gd name="connsiteX0" fmla="*/ 0 w 642651"/>
                <a:gd name="connsiteY0" fmla="*/ 0 h 642651"/>
                <a:gd name="connsiteX1" fmla="*/ 642652 w 642651"/>
                <a:gd name="connsiteY1" fmla="*/ 0 h 642651"/>
                <a:gd name="connsiteX2" fmla="*/ 642652 w 642651"/>
                <a:gd name="connsiteY2" fmla="*/ 642652 h 642651"/>
                <a:gd name="connsiteX3" fmla="*/ 0 w 642651"/>
                <a:gd name="connsiteY3" fmla="*/ 642652 h 642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2651" h="642651">
                  <a:moveTo>
                    <a:pt x="0" y="0"/>
                  </a:moveTo>
                  <a:lnTo>
                    <a:pt x="642652" y="0"/>
                  </a:lnTo>
                  <a:lnTo>
                    <a:pt x="642652" y="642652"/>
                  </a:lnTo>
                  <a:lnTo>
                    <a:pt x="0" y="64265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FD56B2B0-33F9-146E-416F-F300D4A7824A}"/>
                </a:ext>
              </a:extLst>
            </p:cNvPr>
            <p:cNvSpPr/>
            <p:nvPr/>
          </p:nvSpPr>
          <p:spPr>
            <a:xfrm>
              <a:off x="8248475" y="2625804"/>
              <a:ext cx="642651" cy="642651"/>
            </a:xfrm>
            <a:custGeom>
              <a:avLst/>
              <a:gdLst>
                <a:gd name="connsiteX0" fmla="*/ 0 w 642651"/>
                <a:gd name="connsiteY0" fmla="*/ 0 h 642651"/>
                <a:gd name="connsiteX1" fmla="*/ 642652 w 642651"/>
                <a:gd name="connsiteY1" fmla="*/ 0 h 642651"/>
                <a:gd name="connsiteX2" fmla="*/ 642652 w 642651"/>
                <a:gd name="connsiteY2" fmla="*/ 642652 h 642651"/>
                <a:gd name="connsiteX3" fmla="*/ 0 w 642651"/>
                <a:gd name="connsiteY3" fmla="*/ 642652 h 642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2651" h="642651">
                  <a:moveTo>
                    <a:pt x="0" y="0"/>
                  </a:moveTo>
                  <a:lnTo>
                    <a:pt x="642652" y="0"/>
                  </a:lnTo>
                  <a:lnTo>
                    <a:pt x="642652" y="642652"/>
                  </a:lnTo>
                  <a:lnTo>
                    <a:pt x="0" y="642652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ADDAFC26-F20B-7DE7-FD3C-984CFEBE8808}"/>
                </a:ext>
              </a:extLst>
            </p:cNvPr>
            <p:cNvSpPr/>
            <p:nvPr/>
          </p:nvSpPr>
          <p:spPr>
            <a:xfrm>
              <a:off x="8248570" y="3330464"/>
              <a:ext cx="70294" cy="70294"/>
            </a:xfrm>
            <a:custGeom>
              <a:avLst/>
              <a:gdLst>
                <a:gd name="connsiteX0" fmla="*/ 0 w 70294"/>
                <a:gd name="connsiteY0" fmla="*/ 0 h 70294"/>
                <a:gd name="connsiteX1" fmla="*/ 70295 w 70294"/>
                <a:gd name="connsiteY1" fmla="*/ 0 h 70294"/>
                <a:gd name="connsiteX2" fmla="*/ 70295 w 70294"/>
                <a:gd name="connsiteY2" fmla="*/ 70295 h 70294"/>
                <a:gd name="connsiteX3" fmla="*/ 0 w 70294"/>
                <a:gd name="connsiteY3" fmla="*/ 70295 h 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94" h="70294">
                  <a:moveTo>
                    <a:pt x="0" y="0"/>
                  </a:moveTo>
                  <a:lnTo>
                    <a:pt x="70295" y="0"/>
                  </a:lnTo>
                  <a:lnTo>
                    <a:pt x="70295" y="70295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0206ECB6-7AD1-182D-D2C3-DBA94603C7BE}"/>
                </a:ext>
              </a:extLst>
            </p:cNvPr>
            <p:cNvSpPr/>
            <p:nvPr/>
          </p:nvSpPr>
          <p:spPr>
            <a:xfrm>
              <a:off x="8346678" y="3330464"/>
              <a:ext cx="70294" cy="70294"/>
            </a:xfrm>
            <a:custGeom>
              <a:avLst/>
              <a:gdLst>
                <a:gd name="connsiteX0" fmla="*/ 0 w 70294"/>
                <a:gd name="connsiteY0" fmla="*/ 0 h 70294"/>
                <a:gd name="connsiteX1" fmla="*/ 70295 w 70294"/>
                <a:gd name="connsiteY1" fmla="*/ 0 h 70294"/>
                <a:gd name="connsiteX2" fmla="*/ 70295 w 70294"/>
                <a:gd name="connsiteY2" fmla="*/ 70295 h 70294"/>
                <a:gd name="connsiteX3" fmla="*/ 0 w 70294"/>
                <a:gd name="connsiteY3" fmla="*/ 70295 h 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94" h="70294">
                  <a:moveTo>
                    <a:pt x="0" y="0"/>
                  </a:moveTo>
                  <a:lnTo>
                    <a:pt x="70295" y="0"/>
                  </a:lnTo>
                  <a:lnTo>
                    <a:pt x="70295" y="70295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E1EF0F38-C094-494E-D352-E1347A0AE5B3}"/>
                </a:ext>
              </a:extLst>
            </p:cNvPr>
            <p:cNvSpPr/>
            <p:nvPr/>
          </p:nvSpPr>
          <p:spPr>
            <a:xfrm>
              <a:off x="8444881" y="3330464"/>
              <a:ext cx="70294" cy="70294"/>
            </a:xfrm>
            <a:custGeom>
              <a:avLst/>
              <a:gdLst>
                <a:gd name="connsiteX0" fmla="*/ 0 w 70294"/>
                <a:gd name="connsiteY0" fmla="*/ 0 h 70294"/>
                <a:gd name="connsiteX1" fmla="*/ 70295 w 70294"/>
                <a:gd name="connsiteY1" fmla="*/ 0 h 70294"/>
                <a:gd name="connsiteX2" fmla="*/ 70295 w 70294"/>
                <a:gd name="connsiteY2" fmla="*/ 70295 h 70294"/>
                <a:gd name="connsiteX3" fmla="*/ 0 w 70294"/>
                <a:gd name="connsiteY3" fmla="*/ 70295 h 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94" h="70294">
                  <a:moveTo>
                    <a:pt x="0" y="0"/>
                  </a:moveTo>
                  <a:lnTo>
                    <a:pt x="70295" y="0"/>
                  </a:lnTo>
                  <a:lnTo>
                    <a:pt x="70295" y="70295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0F8B5A75-0C82-C9D9-720A-E1667A690204}"/>
                </a:ext>
              </a:extLst>
            </p:cNvPr>
            <p:cNvSpPr/>
            <p:nvPr/>
          </p:nvSpPr>
          <p:spPr>
            <a:xfrm>
              <a:off x="8543083" y="3330464"/>
              <a:ext cx="70294" cy="70294"/>
            </a:xfrm>
            <a:custGeom>
              <a:avLst/>
              <a:gdLst>
                <a:gd name="connsiteX0" fmla="*/ 0 w 70294"/>
                <a:gd name="connsiteY0" fmla="*/ 0 h 70294"/>
                <a:gd name="connsiteX1" fmla="*/ 70295 w 70294"/>
                <a:gd name="connsiteY1" fmla="*/ 0 h 70294"/>
                <a:gd name="connsiteX2" fmla="*/ 70295 w 70294"/>
                <a:gd name="connsiteY2" fmla="*/ 70295 h 70294"/>
                <a:gd name="connsiteX3" fmla="*/ 0 w 70294"/>
                <a:gd name="connsiteY3" fmla="*/ 70295 h 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94" h="70294">
                  <a:moveTo>
                    <a:pt x="0" y="0"/>
                  </a:moveTo>
                  <a:lnTo>
                    <a:pt x="70295" y="0"/>
                  </a:lnTo>
                  <a:lnTo>
                    <a:pt x="70295" y="70295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E474F4B6-9211-EBFB-6FB0-C7E398BF93EF}"/>
                </a:ext>
              </a:extLst>
            </p:cNvPr>
            <p:cNvSpPr/>
            <p:nvPr/>
          </p:nvSpPr>
          <p:spPr>
            <a:xfrm>
              <a:off x="9025810" y="3330464"/>
              <a:ext cx="70294" cy="70294"/>
            </a:xfrm>
            <a:custGeom>
              <a:avLst/>
              <a:gdLst>
                <a:gd name="connsiteX0" fmla="*/ 0 w 70294"/>
                <a:gd name="connsiteY0" fmla="*/ 0 h 70294"/>
                <a:gd name="connsiteX1" fmla="*/ 70295 w 70294"/>
                <a:gd name="connsiteY1" fmla="*/ 0 h 70294"/>
                <a:gd name="connsiteX2" fmla="*/ 70295 w 70294"/>
                <a:gd name="connsiteY2" fmla="*/ 70295 h 70294"/>
                <a:gd name="connsiteX3" fmla="*/ 0 w 70294"/>
                <a:gd name="connsiteY3" fmla="*/ 70295 h 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94" h="70294">
                  <a:moveTo>
                    <a:pt x="0" y="0"/>
                  </a:moveTo>
                  <a:lnTo>
                    <a:pt x="70295" y="0"/>
                  </a:lnTo>
                  <a:lnTo>
                    <a:pt x="70295" y="70295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9D382D64-9CEF-1476-2421-B7E490F05874}"/>
                </a:ext>
              </a:extLst>
            </p:cNvPr>
            <p:cNvSpPr/>
            <p:nvPr/>
          </p:nvSpPr>
          <p:spPr>
            <a:xfrm>
              <a:off x="9124013" y="3330464"/>
              <a:ext cx="70294" cy="70294"/>
            </a:xfrm>
            <a:custGeom>
              <a:avLst/>
              <a:gdLst>
                <a:gd name="connsiteX0" fmla="*/ 0 w 70294"/>
                <a:gd name="connsiteY0" fmla="*/ 0 h 70294"/>
                <a:gd name="connsiteX1" fmla="*/ 70295 w 70294"/>
                <a:gd name="connsiteY1" fmla="*/ 0 h 70294"/>
                <a:gd name="connsiteX2" fmla="*/ 70295 w 70294"/>
                <a:gd name="connsiteY2" fmla="*/ 70295 h 70294"/>
                <a:gd name="connsiteX3" fmla="*/ 0 w 70294"/>
                <a:gd name="connsiteY3" fmla="*/ 70295 h 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94" h="70294">
                  <a:moveTo>
                    <a:pt x="0" y="0"/>
                  </a:moveTo>
                  <a:lnTo>
                    <a:pt x="70295" y="0"/>
                  </a:lnTo>
                  <a:lnTo>
                    <a:pt x="70295" y="70295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3F148BFB-2959-8CCE-B259-28336E874546}"/>
                </a:ext>
              </a:extLst>
            </p:cNvPr>
            <p:cNvSpPr/>
            <p:nvPr/>
          </p:nvSpPr>
          <p:spPr>
            <a:xfrm>
              <a:off x="9222216" y="3330464"/>
              <a:ext cx="70294" cy="70294"/>
            </a:xfrm>
            <a:custGeom>
              <a:avLst/>
              <a:gdLst>
                <a:gd name="connsiteX0" fmla="*/ 0 w 70294"/>
                <a:gd name="connsiteY0" fmla="*/ 0 h 70294"/>
                <a:gd name="connsiteX1" fmla="*/ 70295 w 70294"/>
                <a:gd name="connsiteY1" fmla="*/ 0 h 70294"/>
                <a:gd name="connsiteX2" fmla="*/ 70295 w 70294"/>
                <a:gd name="connsiteY2" fmla="*/ 70295 h 70294"/>
                <a:gd name="connsiteX3" fmla="*/ 0 w 70294"/>
                <a:gd name="connsiteY3" fmla="*/ 70295 h 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94" h="70294">
                  <a:moveTo>
                    <a:pt x="0" y="0"/>
                  </a:moveTo>
                  <a:lnTo>
                    <a:pt x="70295" y="0"/>
                  </a:lnTo>
                  <a:lnTo>
                    <a:pt x="70295" y="70295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15E5839A-0DB7-361A-8493-8C18B52CA7ED}"/>
                </a:ext>
              </a:extLst>
            </p:cNvPr>
            <p:cNvSpPr/>
            <p:nvPr/>
          </p:nvSpPr>
          <p:spPr>
            <a:xfrm>
              <a:off x="9320323" y="3330464"/>
              <a:ext cx="70294" cy="70294"/>
            </a:xfrm>
            <a:custGeom>
              <a:avLst/>
              <a:gdLst>
                <a:gd name="connsiteX0" fmla="*/ 0 w 70294"/>
                <a:gd name="connsiteY0" fmla="*/ 0 h 70294"/>
                <a:gd name="connsiteX1" fmla="*/ 70294 w 70294"/>
                <a:gd name="connsiteY1" fmla="*/ 0 h 70294"/>
                <a:gd name="connsiteX2" fmla="*/ 70294 w 70294"/>
                <a:gd name="connsiteY2" fmla="*/ 70295 h 70294"/>
                <a:gd name="connsiteX3" fmla="*/ 0 w 70294"/>
                <a:gd name="connsiteY3" fmla="*/ 70295 h 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94" h="70294">
                  <a:moveTo>
                    <a:pt x="0" y="0"/>
                  </a:moveTo>
                  <a:lnTo>
                    <a:pt x="70294" y="0"/>
                  </a:lnTo>
                  <a:lnTo>
                    <a:pt x="70294" y="70295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08D75B16-1D5E-E42B-1B38-20A711E1A31D}"/>
                </a:ext>
              </a:extLst>
            </p:cNvPr>
            <p:cNvSpPr/>
            <p:nvPr/>
          </p:nvSpPr>
          <p:spPr>
            <a:xfrm>
              <a:off x="8254094" y="3450096"/>
              <a:ext cx="45625" cy="73821"/>
            </a:xfrm>
            <a:custGeom>
              <a:avLst/>
              <a:gdLst>
                <a:gd name="connsiteX0" fmla="*/ 23242 w 45625"/>
                <a:gd name="connsiteY0" fmla="*/ 1 h 73821"/>
                <a:gd name="connsiteX1" fmla="*/ 26956 w 45625"/>
                <a:gd name="connsiteY1" fmla="*/ 3524 h 73821"/>
                <a:gd name="connsiteX2" fmla="*/ 26957 w 45625"/>
                <a:gd name="connsiteY2" fmla="*/ 3621 h 73821"/>
                <a:gd name="connsiteX3" fmla="*/ 26957 w 45625"/>
                <a:gd name="connsiteY3" fmla="*/ 5526 h 73821"/>
                <a:gd name="connsiteX4" fmla="*/ 40292 w 45625"/>
                <a:gd name="connsiteY4" fmla="*/ 10288 h 73821"/>
                <a:gd name="connsiteX5" fmla="*/ 42864 w 45625"/>
                <a:gd name="connsiteY5" fmla="*/ 14384 h 73821"/>
                <a:gd name="connsiteX6" fmla="*/ 38008 w 45625"/>
                <a:gd name="connsiteY6" fmla="*/ 19051 h 73821"/>
                <a:gd name="connsiteX7" fmla="*/ 38006 w 45625"/>
                <a:gd name="connsiteY7" fmla="*/ 19051 h 73821"/>
                <a:gd name="connsiteX8" fmla="*/ 35434 w 45625"/>
                <a:gd name="connsiteY8" fmla="*/ 18289 h 73821"/>
                <a:gd name="connsiteX9" fmla="*/ 26576 w 45625"/>
                <a:gd name="connsiteY9" fmla="*/ 14575 h 73821"/>
                <a:gd name="connsiteX10" fmla="*/ 26576 w 45625"/>
                <a:gd name="connsiteY10" fmla="*/ 30958 h 73821"/>
                <a:gd name="connsiteX11" fmla="*/ 45626 w 45625"/>
                <a:gd name="connsiteY11" fmla="*/ 48674 h 73821"/>
                <a:gd name="connsiteX12" fmla="*/ 27338 w 45625"/>
                <a:gd name="connsiteY12" fmla="*/ 65343 h 73821"/>
                <a:gd name="connsiteX13" fmla="*/ 27338 w 45625"/>
                <a:gd name="connsiteY13" fmla="*/ 70105 h 73821"/>
                <a:gd name="connsiteX14" fmla="*/ 23816 w 45625"/>
                <a:gd name="connsiteY14" fmla="*/ 73820 h 73821"/>
                <a:gd name="connsiteX15" fmla="*/ 23623 w 45625"/>
                <a:gd name="connsiteY15" fmla="*/ 73820 h 73821"/>
                <a:gd name="connsiteX16" fmla="*/ 19908 w 45625"/>
                <a:gd name="connsiteY16" fmla="*/ 70105 h 73821"/>
                <a:gd name="connsiteX17" fmla="*/ 19908 w 45625"/>
                <a:gd name="connsiteY17" fmla="*/ 64867 h 73821"/>
                <a:gd name="connsiteX18" fmla="*/ 2287 w 45625"/>
                <a:gd name="connsiteY18" fmla="*/ 58199 h 73821"/>
                <a:gd name="connsiteX19" fmla="*/ 1 w 45625"/>
                <a:gd name="connsiteY19" fmla="*/ 54008 h 73821"/>
                <a:gd name="connsiteX20" fmla="*/ 4476 w 45625"/>
                <a:gd name="connsiteY20" fmla="*/ 49341 h 73821"/>
                <a:gd name="connsiteX21" fmla="*/ 4668 w 45625"/>
                <a:gd name="connsiteY21" fmla="*/ 49341 h 73821"/>
                <a:gd name="connsiteX22" fmla="*/ 7526 w 45625"/>
                <a:gd name="connsiteY22" fmla="*/ 50293 h 73821"/>
                <a:gd name="connsiteX23" fmla="*/ 20194 w 45625"/>
                <a:gd name="connsiteY23" fmla="*/ 56008 h 73821"/>
                <a:gd name="connsiteX24" fmla="*/ 20194 w 45625"/>
                <a:gd name="connsiteY24" fmla="*/ 39149 h 73821"/>
                <a:gd name="connsiteX25" fmla="*/ 1906 w 45625"/>
                <a:gd name="connsiteY25" fmla="*/ 21433 h 73821"/>
                <a:gd name="connsiteX26" fmla="*/ 19908 w 45625"/>
                <a:gd name="connsiteY26" fmla="*/ 5050 h 73821"/>
                <a:gd name="connsiteX27" fmla="*/ 19908 w 45625"/>
                <a:gd name="connsiteY27" fmla="*/ 3430 h 73821"/>
                <a:gd name="connsiteX28" fmla="*/ 23242 w 45625"/>
                <a:gd name="connsiteY28" fmla="*/ 1 h 73821"/>
                <a:gd name="connsiteX29" fmla="*/ 19813 w 45625"/>
                <a:gd name="connsiteY29" fmla="*/ 29243 h 73821"/>
                <a:gd name="connsiteX30" fmla="*/ 19813 w 45625"/>
                <a:gd name="connsiteY30" fmla="*/ 14003 h 73821"/>
                <a:gd name="connsiteX31" fmla="*/ 11622 w 45625"/>
                <a:gd name="connsiteY31" fmla="*/ 21242 h 73821"/>
                <a:gd name="connsiteX32" fmla="*/ 19813 w 45625"/>
                <a:gd name="connsiteY32" fmla="*/ 29243 h 73821"/>
                <a:gd name="connsiteX33" fmla="*/ 26576 w 45625"/>
                <a:gd name="connsiteY33" fmla="*/ 41149 h 73821"/>
                <a:gd name="connsiteX34" fmla="*/ 26576 w 45625"/>
                <a:gd name="connsiteY34" fmla="*/ 56770 h 73821"/>
                <a:gd name="connsiteX35" fmla="*/ 35148 w 45625"/>
                <a:gd name="connsiteY35" fmla="*/ 49246 h 73821"/>
                <a:gd name="connsiteX36" fmla="*/ 26576 w 45625"/>
                <a:gd name="connsiteY36" fmla="*/ 41530 h 7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5625" h="73821">
                  <a:moveTo>
                    <a:pt x="23242" y="1"/>
                  </a:moveTo>
                  <a:cubicBezTo>
                    <a:pt x="25240" y="-51"/>
                    <a:pt x="26903" y="1526"/>
                    <a:pt x="26956" y="3524"/>
                  </a:cubicBezTo>
                  <a:cubicBezTo>
                    <a:pt x="26957" y="3556"/>
                    <a:pt x="26957" y="3589"/>
                    <a:pt x="26957" y="3621"/>
                  </a:cubicBezTo>
                  <a:lnTo>
                    <a:pt x="26957" y="5526"/>
                  </a:lnTo>
                  <a:cubicBezTo>
                    <a:pt x="31705" y="6082"/>
                    <a:pt x="36266" y="7710"/>
                    <a:pt x="40292" y="10288"/>
                  </a:cubicBezTo>
                  <a:cubicBezTo>
                    <a:pt x="41860" y="11051"/>
                    <a:pt x="42858" y="12640"/>
                    <a:pt x="42864" y="14384"/>
                  </a:cubicBezTo>
                  <a:cubicBezTo>
                    <a:pt x="42812" y="17014"/>
                    <a:pt x="40638" y="19103"/>
                    <a:pt x="38008" y="19051"/>
                  </a:cubicBezTo>
                  <a:cubicBezTo>
                    <a:pt x="38007" y="19051"/>
                    <a:pt x="38007" y="19051"/>
                    <a:pt x="38006" y="19051"/>
                  </a:cubicBezTo>
                  <a:cubicBezTo>
                    <a:pt x="37091" y="19066"/>
                    <a:pt x="36193" y="18800"/>
                    <a:pt x="35434" y="18289"/>
                  </a:cubicBezTo>
                  <a:cubicBezTo>
                    <a:pt x="32706" y="16573"/>
                    <a:pt x="29713" y="15318"/>
                    <a:pt x="26576" y="14575"/>
                  </a:cubicBezTo>
                  <a:lnTo>
                    <a:pt x="26576" y="30958"/>
                  </a:lnTo>
                  <a:cubicBezTo>
                    <a:pt x="39625" y="34291"/>
                    <a:pt x="45626" y="39530"/>
                    <a:pt x="45626" y="48674"/>
                  </a:cubicBezTo>
                  <a:cubicBezTo>
                    <a:pt x="45626" y="57818"/>
                    <a:pt x="38196" y="64390"/>
                    <a:pt x="27338" y="65343"/>
                  </a:cubicBezTo>
                  <a:lnTo>
                    <a:pt x="27338" y="70105"/>
                  </a:lnTo>
                  <a:cubicBezTo>
                    <a:pt x="27391" y="72104"/>
                    <a:pt x="25814" y="73767"/>
                    <a:pt x="23816" y="73820"/>
                  </a:cubicBezTo>
                  <a:cubicBezTo>
                    <a:pt x="23752" y="73822"/>
                    <a:pt x="23687" y="73822"/>
                    <a:pt x="23623" y="73820"/>
                  </a:cubicBezTo>
                  <a:cubicBezTo>
                    <a:pt x="21572" y="73820"/>
                    <a:pt x="19908" y="72157"/>
                    <a:pt x="19908" y="70105"/>
                  </a:cubicBezTo>
                  <a:lnTo>
                    <a:pt x="19908" y="64867"/>
                  </a:lnTo>
                  <a:cubicBezTo>
                    <a:pt x="13569" y="64154"/>
                    <a:pt x="7510" y="61862"/>
                    <a:pt x="2287" y="58199"/>
                  </a:cubicBezTo>
                  <a:cubicBezTo>
                    <a:pt x="844" y="57299"/>
                    <a:pt x="-23" y="55709"/>
                    <a:pt x="1" y="54008"/>
                  </a:cubicBezTo>
                  <a:cubicBezTo>
                    <a:pt x="-52" y="51483"/>
                    <a:pt x="1951" y="49394"/>
                    <a:pt x="4476" y="49341"/>
                  </a:cubicBezTo>
                  <a:cubicBezTo>
                    <a:pt x="4540" y="49339"/>
                    <a:pt x="4604" y="49339"/>
                    <a:pt x="4668" y="49341"/>
                  </a:cubicBezTo>
                  <a:cubicBezTo>
                    <a:pt x="5705" y="49302"/>
                    <a:pt x="6720" y="49641"/>
                    <a:pt x="7526" y="50293"/>
                  </a:cubicBezTo>
                  <a:cubicBezTo>
                    <a:pt x="11263" y="53131"/>
                    <a:pt x="15594" y="55085"/>
                    <a:pt x="20194" y="56008"/>
                  </a:cubicBezTo>
                  <a:lnTo>
                    <a:pt x="20194" y="39149"/>
                  </a:lnTo>
                  <a:cubicBezTo>
                    <a:pt x="7716" y="35815"/>
                    <a:pt x="1906" y="31148"/>
                    <a:pt x="1906" y="21433"/>
                  </a:cubicBezTo>
                  <a:cubicBezTo>
                    <a:pt x="2369" y="11945"/>
                    <a:pt x="10419" y="4618"/>
                    <a:pt x="19908" y="5050"/>
                  </a:cubicBezTo>
                  <a:lnTo>
                    <a:pt x="19908" y="3430"/>
                  </a:lnTo>
                  <a:cubicBezTo>
                    <a:pt x="20038" y="1629"/>
                    <a:pt x="21445" y="182"/>
                    <a:pt x="23242" y="1"/>
                  </a:cubicBezTo>
                  <a:close/>
                  <a:moveTo>
                    <a:pt x="19813" y="29243"/>
                  </a:moveTo>
                  <a:lnTo>
                    <a:pt x="19813" y="14003"/>
                  </a:lnTo>
                  <a:cubicBezTo>
                    <a:pt x="14384" y="14575"/>
                    <a:pt x="11622" y="17432"/>
                    <a:pt x="11622" y="21242"/>
                  </a:cubicBezTo>
                  <a:cubicBezTo>
                    <a:pt x="11622" y="25052"/>
                    <a:pt x="13241" y="27052"/>
                    <a:pt x="19813" y="29243"/>
                  </a:cubicBezTo>
                  <a:close/>
                  <a:moveTo>
                    <a:pt x="26576" y="41149"/>
                  </a:moveTo>
                  <a:lnTo>
                    <a:pt x="26576" y="56770"/>
                  </a:lnTo>
                  <a:cubicBezTo>
                    <a:pt x="32100" y="56104"/>
                    <a:pt x="35148" y="53341"/>
                    <a:pt x="35148" y="49246"/>
                  </a:cubicBezTo>
                  <a:cubicBezTo>
                    <a:pt x="35148" y="45150"/>
                    <a:pt x="33243" y="43150"/>
                    <a:pt x="26576" y="4153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EE1E190B-A48C-4079-7783-30F60C976FD8}"/>
                </a:ext>
              </a:extLst>
            </p:cNvPr>
            <p:cNvSpPr/>
            <p:nvPr/>
          </p:nvSpPr>
          <p:spPr>
            <a:xfrm>
              <a:off x="8309235" y="3455431"/>
              <a:ext cx="38014" cy="60007"/>
            </a:xfrm>
            <a:custGeom>
              <a:avLst/>
              <a:gdLst>
                <a:gd name="connsiteX0" fmla="*/ 31442 w 38014"/>
                <a:gd name="connsiteY0" fmla="*/ 23622 h 60007"/>
                <a:gd name="connsiteX1" fmla="*/ 37729 w 38014"/>
                <a:gd name="connsiteY1" fmla="*/ 38576 h 60007"/>
                <a:gd name="connsiteX2" fmla="*/ 31442 w 38014"/>
                <a:gd name="connsiteY2" fmla="*/ 53721 h 60007"/>
                <a:gd name="connsiteX3" fmla="*/ 16393 w 38014"/>
                <a:gd name="connsiteY3" fmla="*/ 60008 h 60007"/>
                <a:gd name="connsiteX4" fmla="*/ 1343 w 38014"/>
                <a:gd name="connsiteY4" fmla="*/ 53721 h 60007"/>
                <a:gd name="connsiteX5" fmla="*/ 1343 w 38014"/>
                <a:gd name="connsiteY5" fmla="*/ 46863 h 60007"/>
                <a:gd name="connsiteX6" fmla="*/ 8201 w 38014"/>
                <a:gd name="connsiteY6" fmla="*/ 46863 h 60007"/>
                <a:gd name="connsiteX7" fmla="*/ 24584 w 38014"/>
                <a:gd name="connsiteY7" fmla="*/ 46863 h 60007"/>
                <a:gd name="connsiteX8" fmla="*/ 28013 w 38014"/>
                <a:gd name="connsiteY8" fmla="*/ 38576 h 60007"/>
                <a:gd name="connsiteX9" fmla="*/ 24584 w 38014"/>
                <a:gd name="connsiteY9" fmla="*/ 30480 h 60007"/>
                <a:gd name="connsiteX10" fmla="*/ 16488 w 38014"/>
                <a:gd name="connsiteY10" fmla="*/ 27051 h 60007"/>
                <a:gd name="connsiteX11" fmla="*/ 12964 w 38014"/>
                <a:gd name="connsiteY11" fmla="*/ 25527 h 60007"/>
                <a:gd name="connsiteX12" fmla="*/ 12964 w 38014"/>
                <a:gd name="connsiteY12" fmla="*/ 25527 h 60007"/>
                <a:gd name="connsiteX13" fmla="*/ 12964 w 38014"/>
                <a:gd name="connsiteY13" fmla="*/ 18669 h 60007"/>
                <a:gd name="connsiteX14" fmla="*/ 21727 w 38014"/>
                <a:gd name="connsiteY14" fmla="*/ 9716 h 60007"/>
                <a:gd name="connsiteX15" fmla="*/ 7820 w 38014"/>
                <a:gd name="connsiteY15" fmla="*/ 9716 h 60007"/>
                <a:gd name="connsiteX16" fmla="*/ 3057 w 38014"/>
                <a:gd name="connsiteY16" fmla="*/ 4954 h 60007"/>
                <a:gd name="connsiteX17" fmla="*/ 3058 w 38014"/>
                <a:gd name="connsiteY17" fmla="*/ 4858 h 60007"/>
                <a:gd name="connsiteX18" fmla="*/ 7724 w 38014"/>
                <a:gd name="connsiteY18" fmla="*/ 1 h 60007"/>
                <a:gd name="connsiteX19" fmla="*/ 7820 w 38014"/>
                <a:gd name="connsiteY19" fmla="*/ 0 h 60007"/>
                <a:gd name="connsiteX20" fmla="*/ 33157 w 38014"/>
                <a:gd name="connsiteY20" fmla="*/ 0 h 60007"/>
                <a:gd name="connsiteX21" fmla="*/ 38015 w 38014"/>
                <a:gd name="connsiteY21" fmla="*/ 4858 h 60007"/>
                <a:gd name="connsiteX22" fmla="*/ 37443 w 38014"/>
                <a:gd name="connsiteY22" fmla="*/ 7144 h 60007"/>
                <a:gd name="connsiteX23" fmla="*/ 36586 w 38014"/>
                <a:gd name="connsiteY23" fmla="*/ 8382 h 60007"/>
                <a:gd name="connsiteX24" fmla="*/ 25727 w 38014"/>
                <a:gd name="connsiteY24" fmla="*/ 19526 h 60007"/>
                <a:gd name="connsiteX25" fmla="*/ 31442 w 38014"/>
                <a:gd name="connsiteY25" fmla="*/ 23622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8014" h="60007">
                  <a:moveTo>
                    <a:pt x="31442" y="23622"/>
                  </a:moveTo>
                  <a:cubicBezTo>
                    <a:pt x="35497" y="27535"/>
                    <a:pt x="37770" y="32941"/>
                    <a:pt x="37729" y="38576"/>
                  </a:cubicBezTo>
                  <a:cubicBezTo>
                    <a:pt x="37766" y="44267"/>
                    <a:pt x="35499" y="49730"/>
                    <a:pt x="31442" y="53721"/>
                  </a:cubicBezTo>
                  <a:cubicBezTo>
                    <a:pt x="27462" y="57736"/>
                    <a:pt x="22046" y="59998"/>
                    <a:pt x="16393" y="60008"/>
                  </a:cubicBezTo>
                  <a:cubicBezTo>
                    <a:pt x="10748" y="59957"/>
                    <a:pt x="5347" y="57701"/>
                    <a:pt x="1343" y="53721"/>
                  </a:cubicBezTo>
                  <a:cubicBezTo>
                    <a:pt x="-448" y="51786"/>
                    <a:pt x="-448" y="48798"/>
                    <a:pt x="1343" y="46863"/>
                  </a:cubicBezTo>
                  <a:cubicBezTo>
                    <a:pt x="3239" y="44974"/>
                    <a:pt x="6306" y="44974"/>
                    <a:pt x="8201" y="46863"/>
                  </a:cubicBezTo>
                  <a:cubicBezTo>
                    <a:pt x="12754" y="51316"/>
                    <a:pt x="20031" y="51316"/>
                    <a:pt x="24584" y="46863"/>
                  </a:cubicBezTo>
                  <a:cubicBezTo>
                    <a:pt x="26827" y="44696"/>
                    <a:pt x="28070" y="41695"/>
                    <a:pt x="28013" y="38576"/>
                  </a:cubicBezTo>
                  <a:cubicBezTo>
                    <a:pt x="28063" y="35515"/>
                    <a:pt x="26818" y="32575"/>
                    <a:pt x="24584" y="30480"/>
                  </a:cubicBezTo>
                  <a:cubicBezTo>
                    <a:pt x="22445" y="28312"/>
                    <a:pt x="19534" y="27079"/>
                    <a:pt x="16488" y="27051"/>
                  </a:cubicBezTo>
                  <a:cubicBezTo>
                    <a:pt x="15141" y="27112"/>
                    <a:pt x="13841" y="26550"/>
                    <a:pt x="12964" y="25527"/>
                  </a:cubicBezTo>
                  <a:lnTo>
                    <a:pt x="12964" y="25527"/>
                  </a:lnTo>
                  <a:cubicBezTo>
                    <a:pt x="11075" y="23631"/>
                    <a:pt x="11075" y="20565"/>
                    <a:pt x="12964" y="18669"/>
                  </a:cubicBezTo>
                  <a:lnTo>
                    <a:pt x="21727" y="9716"/>
                  </a:lnTo>
                  <a:lnTo>
                    <a:pt x="7820" y="9716"/>
                  </a:lnTo>
                  <a:cubicBezTo>
                    <a:pt x="5190" y="9716"/>
                    <a:pt x="3057" y="7584"/>
                    <a:pt x="3057" y="4954"/>
                  </a:cubicBezTo>
                  <a:cubicBezTo>
                    <a:pt x="3057" y="4922"/>
                    <a:pt x="3057" y="4890"/>
                    <a:pt x="3058" y="4858"/>
                  </a:cubicBezTo>
                  <a:cubicBezTo>
                    <a:pt x="3005" y="2228"/>
                    <a:pt x="5094" y="54"/>
                    <a:pt x="7724" y="1"/>
                  </a:cubicBezTo>
                  <a:cubicBezTo>
                    <a:pt x="7756" y="0"/>
                    <a:pt x="7788" y="0"/>
                    <a:pt x="7820" y="0"/>
                  </a:cubicBezTo>
                  <a:lnTo>
                    <a:pt x="33157" y="0"/>
                  </a:lnTo>
                  <a:cubicBezTo>
                    <a:pt x="35840" y="0"/>
                    <a:pt x="38015" y="2175"/>
                    <a:pt x="38015" y="4858"/>
                  </a:cubicBezTo>
                  <a:cubicBezTo>
                    <a:pt x="37982" y="5651"/>
                    <a:pt x="37788" y="6429"/>
                    <a:pt x="37443" y="7144"/>
                  </a:cubicBezTo>
                  <a:lnTo>
                    <a:pt x="36586" y="8382"/>
                  </a:lnTo>
                  <a:lnTo>
                    <a:pt x="25727" y="19526"/>
                  </a:lnTo>
                  <a:cubicBezTo>
                    <a:pt x="27870" y="20525"/>
                    <a:pt x="29808" y="21914"/>
                    <a:pt x="31442" y="2362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FE039281-8A08-664F-862C-A33FA33DEDEA}"/>
                </a:ext>
              </a:extLst>
            </p:cNvPr>
            <p:cNvSpPr/>
            <p:nvPr/>
          </p:nvSpPr>
          <p:spPr>
            <a:xfrm>
              <a:off x="8360203" y="3455320"/>
              <a:ext cx="41435" cy="60025"/>
            </a:xfrm>
            <a:custGeom>
              <a:avLst/>
              <a:gdLst>
                <a:gd name="connsiteX0" fmla="*/ 0 w 41435"/>
                <a:gd name="connsiteY0" fmla="*/ 20877 h 60025"/>
                <a:gd name="connsiteX1" fmla="*/ 20652 w 41435"/>
                <a:gd name="connsiteY1" fmla="*/ 0 h 60025"/>
                <a:gd name="connsiteX2" fmla="*/ 41434 w 41435"/>
                <a:gd name="connsiteY2" fmla="*/ 18781 h 60025"/>
                <a:gd name="connsiteX3" fmla="*/ 41434 w 41435"/>
                <a:gd name="connsiteY3" fmla="*/ 18781 h 60025"/>
                <a:gd name="connsiteX4" fmla="*/ 41434 w 41435"/>
                <a:gd name="connsiteY4" fmla="*/ 23734 h 60025"/>
                <a:gd name="connsiteX5" fmla="*/ 38481 w 41435"/>
                <a:gd name="connsiteY5" fmla="*/ 41260 h 60025"/>
                <a:gd name="connsiteX6" fmla="*/ 27337 w 41435"/>
                <a:gd name="connsiteY6" fmla="*/ 55928 h 60025"/>
                <a:gd name="connsiteX7" fmla="*/ 14478 w 41435"/>
                <a:gd name="connsiteY7" fmla="*/ 60024 h 60025"/>
                <a:gd name="connsiteX8" fmla="*/ 9525 w 41435"/>
                <a:gd name="connsiteY8" fmla="*/ 55452 h 60025"/>
                <a:gd name="connsiteX9" fmla="*/ 14192 w 41435"/>
                <a:gd name="connsiteY9" fmla="*/ 50499 h 60025"/>
                <a:gd name="connsiteX10" fmla="*/ 22193 w 41435"/>
                <a:gd name="connsiteY10" fmla="*/ 48023 h 60025"/>
                <a:gd name="connsiteX11" fmla="*/ 27623 w 41435"/>
                <a:gd name="connsiteY11" fmla="*/ 42022 h 60025"/>
                <a:gd name="connsiteX12" fmla="*/ 28766 w 41435"/>
                <a:gd name="connsiteY12" fmla="*/ 39831 h 60025"/>
                <a:gd name="connsiteX13" fmla="*/ 20479 w 41435"/>
                <a:gd name="connsiteY13" fmla="*/ 41545 h 60025"/>
                <a:gd name="connsiteX14" fmla="*/ 0 w 41435"/>
                <a:gd name="connsiteY14" fmla="*/ 20876 h 60025"/>
                <a:gd name="connsiteX15" fmla="*/ 9525 w 41435"/>
                <a:gd name="connsiteY15" fmla="*/ 20877 h 60025"/>
                <a:gd name="connsiteX16" fmla="*/ 20765 w 41435"/>
                <a:gd name="connsiteY16" fmla="*/ 32116 h 60025"/>
                <a:gd name="connsiteX17" fmla="*/ 32004 w 41435"/>
                <a:gd name="connsiteY17" fmla="*/ 20877 h 60025"/>
                <a:gd name="connsiteX18" fmla="*/ 20765 w 41435"/>
                <a:gd name="connsiteY18" fmla="*/ 9637 h 60025"/>
                <a:gd name="connsiteX19" fmla="*/ 9525 w 41435"/>
                <a:gd name="connsiteY19" fmla="*/ 20877 h 6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435" h="60025">
                  <a:moveTo>
                    <a:pt x="0" y="20877"/>
                  </a:moveTo>
                  <a:cubicBezTo>
                    <a:pt x="-62" y="9409"/>
                    <a:pt x="9185" y="62"/>
                    <a:pt x="20652" y="0"/>
                  </a:cubicBezTo>
                  <a:cubicBezTo>
                    <a:pt x="31395" y="-58"/>
                    <a:pt x="40408" y="8088"/>
                    <a:pt x="41434" y="18781"/>
                  </a:cubicBezTo>
                  <a:lnTo>
                    <a:pt x="41434" y="18781"/>
                  </a:lnTo>
                  <a:cubicBezTo>
                    <a:pt x="41434" y="20495"/>
                    <a:pt x="41434" y="22115"/>
                    <a:pt x="41434" y="23734"/>
                  </a:cubicBezTo>
                  <a:cubicBezTo>
                    <a:pt x="41484" y="29704"/>
                    <a:pt x="40484" y="35636"/>
                    <a:pt x="38481" y="41260"/>
                  </a:cubicBezTo>
                  <a:cubicBezTo>
                    <a:pt x="36391" y="47194"/>
                    <a:pt x="32494" y="52324"/>
                    <a:pt x="27337" y="55928"/>
                  </a:cubicBezTo>
                  <a:cubicBezTo>
                    <a:pt x="23538" y="58510"/>
                    <a:pt x="19071" y="59933"/>
                    <a:pt x="14478" y="60024"/>
                  </a:cubicBezTo>
                  <a:cubicBezTo>
                    <a:pt x="11866" y="60080"/>
                    <a:pt x="9678" y="58060"/>
                    <a:pt x="9525" y="55452"/>
                  </a:cubicBezTo>
                  <a:cubicBezTo>
                    <a:pt x="9521" y="52824"/>
                    <a:pt x="11569" y="50651"/>
                    <a:pt x="14192" y="50499"/>
                  </a:cubicBezTo>
                  <a:cubicBezTo>
                    <a:pt x="17040" y="50447"/>
                    <a:pt x="19815" y="49589"/>
                    <a:pt x="22193" y="48023"/>
                  </a:cubicBezTo>
                  <a:cubicBezTo>
                    <a:pt x="24469" y="46498"/>
                    <a:pt x="26333" y="44438"/>
                    <a:pt x="27623" y="42022"/>
                  </a:cubicBezTo>
                  <a:cubicBezTo>
                    <a:pt x="28060" y="41322"/>
                    <a:pt x="28442" y="40590"/>
                    <a:pt x="28766" y="39831"/>
                  </a:cubicBezTo>
                  <a:cubicBezTo>
                    <a:pt x="26159" y="40992"/>
                    <a:pt x="23332" y="41577"/>
                    <a:pt x="20479" y="41545"/>
                  </a:cubicBezTo>
                  <a:cubicBezTo>
                    <a:pt x="9160" y="41389"/>
                    <a:pt x="51" y="32196"/>
                    <a:pt x="0" y="20876"/>
                  </a:cubicBezTo>
                  <a:close/>
                  <a:moveTo>
                    <a:pt x="9525" y="20877"/>
                  </a:moveTo>
                  <a:cubicBezTo>
                    <a:pt x="9525" y="27084"/>
                    <a:pt x="14557" y="32116"/>
                    <a:pt x="20765" y="32116"/>
                  </a:cubicBezTo>
                  <a:cubicBezTo>
                    <a:pt x="26972" y="32116"/>
                    <a:pt x="32004" y="27084"/>
                    <a:pt x="32004" y="20877"/>
                  </a:cubicBezTo>
                  <a:cubicBezTo>
                    <a:pt x="32004" y="14669"/>
                    <a:pt x="26972" y="9637"/>
                    <a:pt x="20765" y="9637"/>
                  </a:cubicBezTo>
                  <a:cubicBezTo>
                    <a:pt x="14557" y="9637"/>
                    <a:pt x="9525" y="14669"/>
                    <a:pt x="9525" y="2087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4157036F-BD3C-C1D6-41EC-EB9C8DB8DF72}"/>
                </a:ext>
              </a:extLst>
            </p:cNvPr>
            <p:cNvSpPr/>
            <p:nvPr/>
          </p:nvSpPr>
          <p:spPr>
            <a:xfrm>
              <a:off x="8415639" y="3503342"/>
              <a:ext cx="12763" cy="12763"/>
            </a:xfrm>
            <a:custGeom>
              <a:avLst/>
              <a:gdLst>
                <a:gd name="connsiteX0" fmla="*/ 6382 w 12763"/>
                <a:gd name="connsiteY0" fmla="*/ 0 h 12763"/>
                <a:gd name="connsiteX1" fmla="*/ 12763 w 12763"/>
                <a:gd name="connsiteY1" fmla="*/ 6382 h 12763"/>
                <a:gd name="connsiteX2" fmla="*/ 6382 w 12763"/>
                <a:gd name="connsiteY2" fmla="*/ 12764 h 12763"/>
                <a:gd name="connsiteX3" fmla="*/ 0 w 12763"/>
                <a:gd name="connsiteY3" fmla="*/ 6382 h 12763"/>
                <a:gd name="connsiteX4" fmla="*/ 6382 w 12763"/>
                <a:gd name="connsiteY4" fmla="*/ 0 h 1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63" h="12763">
                  <a:moveTo>
                    <a:pt x="6382" y="0"/>
                  </a:moveTo>
                  <a:cubicBezTo>
                    <a:pt x="9906" y="0"/>
                    <a:pt x="12763" y="2857"/>
                    <a:pt x="12763" y="6382"/>
                  </a:cubicBezTo>
                  <a:cubicBezTo>
                    <a:pt x="12763" y="9906"/>
                    <a:pt x="9906" y="12764"/>
                    <a:pt x="6382" y="12764"/>
                  </a:cubicBezTo>
                  <a:cubicBezTo>
                    <a:pt x="2857" y="12764"/>
                    <a:pt x="0" y="9907"/>
                    <a:pt x="0" y="6382"/>
                  </a:cubicBezTo>
                  <a:cubicBezTo>
                    <a:pt x="0" y="2857"/>
                    <a:pt x="2857" y="0"/>
                    <a:pt x="6382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C9215C8E-F4CE-8AD4-DCF4-81125E98FB29}"/>
                </a:ext>
              </a:extLst>
            </p:cNvPr>
            <p:cNvSpPr/>
            <p:nvPr/>
          </p:nvSpPr>
          <p:spPr>
            <a:xfrm>
              <a:off x="8434022" y="3455979"/>
              <a:ext cx="41531" cy="59364"/>
            </a:xfrm>
            <a:custGeom>
              <a:avLst/>
              <a:gdLst>
                <a:gd name="connsiteX0" fmla="*/ 0 w 41531"/>
                <a:gd name="connsiteY0" fmla="*/ 20217 h 59364"/>
                <a:gd name="connsiteX1" fmla="*/ 21493 w 41531"/>
                <a:gd name="connsiteY1" fmla="*/ 10 h 59364"/>
                <a:gd name="connsiteX2" fmla="*/ 41529 w 41531"/>
                <a:gd name="connsiteY2" fmla="*/ 18121 h 59364"/>
                <a:gd name="connsiteX3" fmla="*/ 41529 w 41531"/>
                <a:gd name="connsiteY3" fmla="*/ 18121 h 59364"/>
                <a:gd name="connsiteX4" fmla="*/ 41529 w 41531"/>
                <a:gd name="connsiteY4" fmla="*/ 23074 h 59364"/>
                <a:gd name="connsiteX5" fmla="*/ 38481 w 41531"/>
                <a:gd name="connsiteY5" fmla="*/ 40600 h 59364"/>
                <a:gd name="connsiteX6" fmla="*/ 27432 w 41531"/>
                <a:gd name="connsiteY6" fmla="*/ 55269 h 59364"/>
                <a:gd name="connsiteX7" fmla="*/ 14573 w 41531"/>
                <a:gd name="connsiteY7" fmla="*/ 59364 h 59364"/>
                <a:gd name="connsiteX8" fmla="*/ 10096 w 41531"/>
                <a:gd name="connsiteY8" fmla="*/ 54697 h 59364"/>
                <a:gd name="connsiteX9" fmla="*/ 14764 w 41531"/>
                <a:gd name="connsiteY9" fmla="*/ 49744 h 59364"/>
                <a:gd name="connsiteX10" fmla="*/ 22765 w 41531"/>
                <a:gd name="connsiteY10" fmla="*/ 47268 h 59364"/>
                <a:gd name="connsiteX11" fmla="*/ 28194 w 41531"/>
                <a:gd name="connsiteY11" fmla="*/ 41267 h 59364"/>
                <a:gd name="connsiteX12" fmla="*/ 29337 w 41531"/>
                <a:gd name="connsiteY12" fmla="*/ 39076 h 59364"/>
                <a:gd name="connsiteX13" fmla="*/ 21050 w 41531"/>
                <a:gd name="connsiteY13" fmla="*/ 40790 h 59364"/>
                <a:gd name="connsiteX14" fmla="*/ 0 w 41531"/>
                <a:gd name="connsiteY14" fmla="*/ 20216 h 59364"/>
                <a:gd name="connsiteX15" fmla="*/ 9525 w 41531"/>
                <a:gd name="connsiteY15" fmla="*/ 20217 h 59364"/>
                <a:gd name="connsiteX16" fmla="*/ 19774 w 41531"/>
                <a:gd name="connsiteY16" fmla="*/ 32542 h 59364"/>
                <a:gd name="connsiteX17" fmla="*/ 32099 w 41531"/>
                <a:gd name="connsiteY17" fmla="*/ 22293 h 59364"/>
                <a:gd name="connsiteX18" fmla="*/ 32099 w 41531"/>
                <a:gd name="connsiteY18" fmla="*/ 20217 h 59364"/>
                <a:gd name="connsiteX19" fmla="*/ 19774 w 41531"/>
                <a:gd name="connsiteY19" fmla="*/ 9967 h 59364"/>
                <a:gd name="connsiteX20" fmla="*/ 9525 w 41531"/>
                <a:gd name="connsiteY20" fmla="*/ 20217 h 59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1531" h="59364">
                  <a:moveTo>
                    <a:pt x="0" y="20217"/>
                  </a:moveTo>
                  <a:cubicBezTo>
                    <a:pt x="355" y="8702"/>
                    <a:pt x="9978" y="-345"/>
                    <a:pt x="21493" y="10"/>
                  </a:cubicBezTo>
                  <a:cubicBezTo>
                    <a:pt x="31706" y="325"/>
                    <a:pt x="40188" y="7992"/>
                    <a:pt x="41529" y="18121"/>
                  </a:cubicBezTo>
                  <a:lnTo>
                    <a:pt x="41529" y="18121"/>
                  </a:lnTo>
                  <a:cubicBezTo>
                    <a:pt x="41529" y="19836"/>
                    <a:pt x="41529" y="21455"/>
                    <a:pt x="41529" y="23074"/>
                  </a:cubicBezTo>
                  <a:cubicBezTo>
                    <a:pt x="41594" y="29053"/>
                    <a:pt x="40561" y="34994"/>
                    <a:pt x="38481" y="40600"/>
                  </a:cubicBezTo>
                  <a:cubicBezTo>
                    <a:pt x="36463" y="46546"/>
                    <a:pt x="32590" y="51687"/>
                    <a:pt x="27432" y="55269"/>
                  </a:cubicBezTo>
                  <a:cubicBezTo>
                    <a:pt x="23621" y="57826"/>
                    <a:pt x="19161" y="59246"/>
                    <a:pt x="14573" y="59364"/>
                  </a:cubicBezTo>
                  <a:cubicBezTo>
                    <a:pt x="12112" y="59172"/>
                    <a:pt x="10186" y="57164"/>
                    <a:pt x="10096" y="54697"/>
                  </a:cubicBezTo>
                  <a:cubicBezTo>
                    <a:pt x="10092" y="52069"/>
                    <a:pt x="12140" y="49896"/>
                    <a:pt x="14764" y="49744"/>
                  </a:cubicBezTo>
                  <a:cubicBezTo>
                    <a:pt x="17611" y="49692"/>
                    <a:pt x="20386" y="48834"/>
                    <a:pt x="22765" y="47268"/>
                  </a:cubicBezTo>
                  <a:cubicBezTo>
                    <a:pt x="25040" y="45744"/>
                    <a:pt x="26904" y="43683"/>
                    <a:pt x="28194" y="41267"/>
                  </a:cubicBezTo>
                  <a:lnTo>
                    <a:pt x="29337" y="39076"/>
                  </a:lnTo>
                  <a:cubicBezTo>
                    <a:pt x="26727" y="40226"/>
                    <a:pt x="23903" y="40811"/>
                    <a:pt x="21050" y="40790"/>
                  </a:cubicBezTo>
                  <a:cubicBezTo>
                    <a:pt x="9566" y="40896"/>
                    <a:pt x="157" y="31700"/>
                    <a:pt x="0" y="20216"/>
                  </a:cubicBezTo>
                  <a:close/>
                  <a:moveTo>
                    <a:pt x="9525" y="20217"/>
                  </a:moveTo>
                  <a:cubicBezTo>
                    <a:pt x="8952" y="26450"/>
                    <a:pt x="13540" y="31968"/>
                    <a:pt x="19774" y="32542"/>
                  </a:cubicBezTo>
                  <a:cubicBezTo>
                    <a:pt x="26008" y="33115"/>
                    <a:pt x="31526" y="28526"/>
                    <a:pt x="32099" y="22293"/>
                  </a:cubicBezTo>
                  <a:cubicBezTo>
                    <a:pt x="32163" y="21602"/>
                    <a:pt x="32163" y="20907"/>
                    <a:pt x="32099" y="20217"/>
                  </a:cubicBezTo>
                  <a:cubicBezTo>
                    <a:pt x="31526" y="13983"/>
                    <a:pt x="26008" y="9394"/>
                    <a:pt x="19774" y="9967"/>
                  </a:cubicBezTo>
                  <a:cubicBezTo>
                    <a:pt x="14334" y="10468"/>
                    <a:pt x="10025" y="14777"/>
                    <a:pt x="9525" y="2021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E29EC198-7056-77E1-49E6-DFEA6AB69FF6}"/>
                </a:ext>
              </a:extLst>
            </p:cNvPr>
            <p:cNvSpPr/>
            <p:nvPr/>
          </p:nvSpPr>
          <p:spPr>
            <a:xfrm>
              <a:off x="8489076" y="3455979"/>
              <a:ext cx="41532" cy="59368"/>
            </a:xfrm>
            <a:custGeom>
              <a:avLst/>
              <a:gdLst>
                <a:gd name="connsiteX0" fmla="*/ 0 w 41532"/>
                <a:gd name="connsiteY0" fmla="*/ 20217 h 59368"/>
                <a:gd name="connsiteX1" fmla="*/ 21493 w 41532"/>
                <a:gd name="connsiteY1" fmla="*/ 10 h 59368"/>
                <a:gd name="connsiteX2" fmla="*/ 41529 w 41532"/>
                <a:gd name="connsiteY2" fmla="*/ 18121 h 59368"/>
                <a:gd name="connsiteX3" fmla="*/ 41529 w 41532"/>
                <a:gd name="connsiteY3" fmla="*/ 18121 h 59368"/>
                <a:gd name="connsiteX4" fmla="*/ 41529 w 41532"/>
                <a:gd name="connsiteY4" fmla="*/ 23074 h 59368"/>
                <a:gd name="connsiteX5" fmla="*/ 38481 w 41532"/>
                <a:gd name="connsiteY5" fmla="*/ 40600 h 59368"/>
                <a:gd name="connsiteX6" fmla="*/ 27432 w 41532"/>
                <a:gd name="connsiteY6" fmla="*/ 55269 h 59368"/>
                <a:gd name="connsiteX7" fmla="*/ 14573 w 41532"/>
                <a:gd name="connsiteY7" fmla="*/ 59364 h 59368"/>
                <a:gd name="connsiteX8" fmla="*/ 9620 w 41532"/>
                <a:gd name="connsiteY8" fmla="*/ 54800 h 59368"/>
                <a:gd name="connsiteX9" fmla="*/ 9620 w 41532"/>
                <a:gd name="connsiteY9" fmla="*/ 54792 h 59368"/>
                <a:gd name="connsiteX10" fmla="*/ 14192 w 41532"/>
                <a:gd name="connsiteY10" fmla="*/ 49839 h 59368"/>
                <a:gd name="connsiteX11" fmla="*/ 22288 w 41532"/>
                <a:gd name="connsiteY11" fmla="*/ 47363 h 59368"/>
                <a:gd name="connsiteX12" fmla="*/ 27718 w 41532"/>
                <a:gd name="connsiteY12" fmla="*/ 41362 h 59368"/>
                <a:gd name="connsiteX13" fmla="*/ 28766 w 41532"/>
                <a:gd name="connsiteY13" fmla="*/ 39171 h 59368"/>
                <a:gd name="connsiteX14" fmla="*/ 20574 w 41532"/>
                <a:gd name="connsiteY14" fmla="*/ 40886 h 59368"/>
                <a:gd name="connsiteX15" fmla="*/ 0 w 41532"/>
                <a:gd name="connsiteY15" fmla="*/ 20216 h 59368"/>
                <a:gd name="connsiteX16" fmla="*/ 9525 w 41532"/>
                <a:gd name="connsiteY16" fmla="*/ 20217 h 59368"/>
                <a:gd name="connsiteX17" fmla="*/ 19774 w 41532"/>
                <a:gd name="connsiteY17" fmla="*/ 32542 h 59368"/>
                <a:gd name="connsiteX18" fmla="*/ 32099 w 41532"/>
                <a:gd name="connsiteY18" fmla="*/ 22293 h 59368"/>
                <a:gd name="connsiteX19" fmla="*/ 32099 w 41532"/>
                <a:gd name="connsiteY19" fmla="*/ 20217 h 59368"/>
                <a:gd name="connsiteX20" fmla="*/ 19774 w 41532"/>
                <a:gd name="connsiteY20" fmla="*/ 9967 h 59368"/>
                <a:gd name="connsiteX21" fmla="*/ 9525 w 41532"/>
                <a:gd name="connsiteY21" fmla="*/ 20217 h 59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532" h="59368">
                  <a:moveTo>
                    <a:pt x="0" y="20217"/>
                  </a:moveTo>
                  <a:cubicBezTo>
                    <a:pt x="356" y="8702"/>
                    <a:pt x="9978" y="-345"/>
                    <a:pt x="21493" y="10"/>
                  </a:cubicBezTo>
                  <a:cubicBezTo>
                    <a:pt x="31706" y="325"/>
                    <a:pt x="40188" y="7992"/>
                    <a:pt x="41529" y="18121"/>
                  </a:cubicBezTo>
                  <a:lnTo>
                    <a:pt x="41529" y="18121"/>
                  </a:lnTo>
                  <a:cubicBezTo>
                    <a:pt x="41529" y="19836"/>
                    <a:pt x="41529" y="21455"/>
                    <a:pt x="41529" y="23074"/>
                  </a:cubicBezTo>
                  <a:cubicBezTo>
                    <a:pt x="41594" y="29053"/>
                    <a:pt x="40561" y="34994"/>
                    <a:pt x="38481" y="40600"/>
                  </a:cubicBezTo>
                  <a:cubicBezTo>
                    <a:pt x="36463" y="46546"/>
                    <a:pt x="32590" y="51687"/>
                    <a:pt x="27432" y="55269"/>
                  </a:cubicBezTo>
                  <a:cubicBezTo>
                    <a:pt x="23621" y="57826"/>
                    <a:pt x="19161" y="59246"/>
                    <a:pt x="14573" y="59364"/>
                  </a:cubicBezTo>
                  <a:cubicBezTo>
                    <a:pt x="11945" y="59471"/>
                    <a:pt x="9728" y="57428"/>
                    <a:pt x="9620" y="54800"/>
                  </a:cubicBezTo>
                  <a:cubicBezTo>
                    <a:pt x="9620" y="54797"/>
                    <a:pt x="9620" y="54795"/>
                    <a:pt x="9620" y="54792"/>
                  </a:cubicBezTo>
                  <a:cubicBezTo>
                    <a:pt x="9565" y="52181"/>
                    <a:pt x="11584" y="49992"/>
                    <a:pt x="14192" y="49839"/>
                  </a:cubicBezTo>
                  <a:cubicBezTo>
                    <a:pt x="17072" y="49806"/>
                    <a:pt x="19882" y="48946"/>
                    <a:pt x="22288" y="47363"/>
                  </a:cubicBezTo>
                  <a:cubicBezTo>
                    <a:pt x="24519" y="45788"/>
                    <a:pt x="26374" y="43739"/>
                    <a:pt x="27718" y="41362"/>
                  </a:cubicBezTo>
                  <a:cubicBezTo>
                    <a:pt x="28124" y="40660"/>
                    <a:pt x="28474" y="39928"/>
                    <a:pt x="28766" y="39171"/>
                  </a:cubicBezTo>
                  <a:cubicBezTo>
                    <a:pt x="26196" y="40343"/>
                    <a:pt x="23398" y="40928"/>
                    <a:pt x="20574" y="40886"/>
                  </a:cubicBezTo>
                  <a:cubicBezTo>
                    <a:pt x="9218" y="40782"/>
                    <a:pt x="52" y="31573"/>
                    <a:pt x="0" y="20216"/>
                  </a:cubicBezTo>
                  <a:close/>
                  <a:moveTo>
                    <a:pt x="9525" y="20217"/>
                  </a:moveTo>
                  <a:cubicBezTo>
                    <a:pt x="8952" y="26450"/>
                    <a:pt x="13541" y="31968"/>
                    <a:pt x="19774" y="32542"/>
                  </a:cubicBezTo>
                  <a:cubicBezTo>
                    <a:pt x="26008" y="33115"/>
                    <a:pt x="31526" y="28526"/>
                    <a:pt x="32099" y="22293"/>
                  </a:cubicBezTo>
                  <a:cubicBezTo>
                    <a:pt x="32163" y="21602"/>
                    <a:pt x="32163" y="20907"/>
                    <a:pt x="32099" y="20217"/>
                  </a:cubicBezTo>
                  <a:cubicBezTo>
                    <a:pt x="31526" y="13983"/>
                    <a:pt x="26008" y="9394"/>
                    <a:pt x="19774" y="9967"/>
                  </a:cubicBezTo>
                  <a:cubicBezTo>
                    <a:pt x="14335" y="10468"/>
                    <a:pt x="10025" y="14777"/>
                    <a:pt x="9525" y="2021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9AEC8A3D-8E90-75C8-FF16-35C222091213}"/>
                </a:ext>
              </a:extLst>
            </p:cNvPr>
            <p:cNvSpPr/>
            <p:nvPr/>
          </p:nvSpPr>
          <p:spPr>
            <a:xfrm>
              <a:off x="9031429" y="3450096"/>
              <a:ext cx="45625" cy="73821"/>
            </a:xfrm>
            <a:custGeom>
              <a:avLst/>
              <a:gdLst>
                <a:gd name="connsiteX0" fmla="*/ 23242 w 45625"/>
                <a:gd name="connsiteY0" fmla="*/ 1 h 73821"/>
                <a:gd name="connsiteX1" fmla="*/ 26955 w 45625"/>
                <a:gd name="connsiteY1" fmla="*/ 3524 h 73821"/>
                <a:gd name="connsiteX2" fmla="*/ 26957 w 45625"/>
                <a:gd name="connsiteY2" fmla="*/ 3621 h 73821"/>
                <a:gd name="connsiteX3" fmla="*/ 26957 w 45625"/>
                <a:gd name="connsiteY3" fmla="*/ 5526 h 73821"/>
                <a:gd name="connsiteX4" fmla="*/ 40197 w 45625"/>
                <a:gd name="connsiteY4" fmla="*/ 10288 h 73821"/>
                <a:gd name="connsiteX5" fmla="*/ 42768 w 45625"/>
                <a:gd name="connsiteY5" fmla="*/ 14384 h 73821"/>
                <a:gd name="connsiteX6" fmla="*/ 38102 w 45625"/>
                <a:gd name="connsiteY6" fmla="*/ 19052 h 73821"/>
                <a:gd name="connsiteX7" fmla="*/ 38006 w 45625"/>
                <a:gd name="connsiteY7" fmla="*/ 19051 h 73821"/>
                <a:gd name="connsiteX8" fmla="*/ 35434 w 45625"/>
                <a:gd name="connsiteY8" fmla="*/ 18289 h 73821"/>
                <a:gd name="connsiteX9" fmla="*/ 26576 w 45625"/>
                <a:gd name="connsiteY9" fmla="*/ 14574 h 73821"/>
                <a:gd name="connsiteX10" fmla="*/ 26576 w 45625"/>
                <a:gd name="connsiteY10" fmla="*/ 30958 h 73821"/>
                <a:gd name="connsiteX11" fmla="*/ 45626 w 45625"/>
                <a:gd name="connsiteY11" fmla="*/ 48674 h 73821"/>
                <a:gd name="connsiteX12" fmla="*/ 27338 w 45625"/>
                <a:gd name="connsiteY12" fmla="*/ 65343 h 73821"/>
                <a:gd name="connsiteX13" fmla="*/ 27338 w 45625"/>
                <a:gd name="connsiteY13" fmla="*/ 70105 h 73821"/>
                <a:gd name="connsiteX14" fmla="*/ 23816 w 45625"/>
                <a:gd name="connsiteY14" fmla="*/ 73820 h 73821"/>
                <a:gd name="connsiteX15" fmla="*/ 23623 w 45625"/>
                <a:gd name="connsiteY15" fmla="*/ 73820 h 73821"/>
                <a:gd name="connsiteX16" fmla="*/ 19908 w 45625"/>
                <a:gd name="connsiteY16" fmla="*/ 70105 h 73821"/>
                <a:gd name="connsiteX17" fmla="*/ 19908 w 45625"/>
                <a:gd name="connsiteY17" fmla="*/ 64867 h 73821"/>
                <a:gd name="connsiteX18" fmla="*/ 2287 w 45625"/>
                <a:gd name="connsiteY18" fmla="*/ 58199 h 73821"/>
                <a:gd name="connsiteX19" fmla="*/ 1 w 45625"/>
                <a:gd name="connsiteY19" fmla="*/ 54008 h 73821"/>
                <a:gd name="connsiteX20" fmla="*/ 4476 w 45625"/>
                <a:gd name="connsiteY20" fmla="*/ 49341 h 73821"/>
                <a:gd name="connsiteX21" fmla="*/ 4668 w 45625"/>
                <a:gd name="connsiteY21" fmla="*/ 49341 h 73821"/>
                <a:gd name="connsiteX22" fmla="*/ 7526 w 45625"/>
                <a:gd name="connsiteY22" fmla="*/ 50293 h 73821"/>
                <a:gd name="connsiteX23" fmla="*/ 20194 w 45625"/>
                <a:gd name="connsiteY23" fmla="*/ 56008 h 73821"/>
                <a:gd name="connsiteX24" fmla="*/ 20194 w 45625"/>
                <a:gd name="connsiteY24" fmla="*/ 39149 h 73821"/>
                <a:gd name="connsiteX25" fmla="*/ 1906 w 45625"/>
                <a:gd name="connsiteY25" fmla="*/ 21433 h 73821"/>
                <a:gd name="connsiteX26" fmla="*/ 19908 w 45625"/>
                <a:gd name="connsiteY26" fmla="*/ 5050 h 73821"/>
                <a:gd name="connsiteX27" fmla="*/ 19908 w 45625"/>
                <a:gd name="connsiteY27" fmla="*/ 3430 h 73821"/>
                <a:gd name="connsiteX28" fmla="*/ 23242 w 45625"/>
                <a:gd name="connsiteY28" fmla="*/ 1 h 73821"/>
                <a:gd name="connsiteX29" fmla="*/ 19813 w 45625"/>
                <a:gd name="connsiteY29" fmla="*/ 29243 h 73821"/>
                <a:gd name="connsiteX30" fmla="*/ 19813 w 45625"/>
                <a:gd name="connsiteY30" fmla="*/ 14003 h 73821"/>
                <a:gd name="connsiteX31" fmla="*/ 11622 w 45625"/>
                <a:gd name="connsiteY31" fmla="*/ 21242 h 73821"/>
                <a:gd name="connsiteX32" fmla="*/ 19813 w 45625"/>
                <a:gd name="connsiteY32" fmla="*/ 29243 h 73821"/>
                <a:gd name="connsiteX33" fmla="*/ 26576 w 45625"/>
                <a:gd name="connsiteY33" fmla="*/ 41149 h 73821"/>
                <a:gd name="connsiteX34" fmla="*/ 26576 w 45625"/>
                <a:gd name="connsiteY34" fmla="*/ 56770 h 73821"/>
                <a:gd name="connsiteX35" fmla="*/ 35053 w 45625"/>
                <a:gd name="connsiteY35" fmla="*/ 49246 h 73821"/>
                <a:gd name="connsiteX36" fmla="*/ 26576 w 45625"/>
                <a:gd name="connsiteY36" fmla="*/ 41530 h 7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5625" h="73821">
                  <a:moveTo>
                    <a:pt x="23242" y="1"/>
                  </a:moveTo>
                  <a:cubicBezTo>
                    <a:pt x="25240" y="-51"/>
                    <a:pt x="26903" y="1526"/>
                    <a:pt x="26955" y="3524"/>
                  </a:cubicBezTo>
                  <a:cubicBezTo>
                    <a:pt x="26956" y="3556"/>
                    <a:pt x="26957" y="3589"/>
                    <a:pt x="26957" y="3621"/>
                  </a:cubicBezTo>
                  <a:lnTo>
                    <a:pt x="26957" y="5526"/>
                  </a:lnTo>
                  <a:cubicBezTo>
                    <a:pt x="31679" y="6066"/>
                    <a:pt x="36212" y="7696"/>
                    <a:pt x="40197" y="10288"/>
                  </a:cubicBezTo>
                  <a:cubicBezTo>
                    <a:pt x="41798" y="11014"/>
                    <a:pt x="42810" y="12627"/>
                    <a:pt x="42768" y="14384"/>
                  </a:cubicBezTo>
                  <a:cubicBezTo>
                    <a:pt x="42769" y="16962"/>
                    <a:pt x="40680" y="19052"/>
                    <a:pt x="38102" y="19052"/>
                  </a:cubicBezTo>
                  <a:cubicBezTo>
                    <a:pt x="38070" y="19052"/>
                    <a:pt x="38038" y="19052"/>
                    <a:pt x="38006" y="19051"/>
                  </a:cubicBezTo>
                  <a:cubicBezTo>
                    <a:pt x="37091" y="19066"/>
                    <a:pt x="36193" y="18800"/>
                    <a:pt x="35434" y="18289"/>
                  </a:cubicBezTo>
                  <a:cubicBezTo>
                    <a:pt x="32705" y="16573"/>
                    <a:pt x="29713" y="15317"/>
                    <a:pt x="26576" y="14574"/>
                  </a:cubicBezTo>
                  <a:lnTo>
                    <a:pt x="26576" y="30958"/>
                  </a:lnTo>
                  <a:cubicBezTo>
                    <a:pt x="39625" y="34291"/>
                    <a:pt x="45626" y="39530"/>
                    <a:pt x="45626" y="48674"/>
                  </a:cubicBezTo>
                  <a:cubicBezTo>
                    <a:pt x="45626" y="57818"/>
                    <a:pt x="38196" y="64390"/>
                    <a:pt x="27338" y="65343"/>
                  </a:cubicBezTo>
                  <a:lnTo>
                    <a:pt x="27338" y="70105"/>
                  </a:lnTo>
                  <a:cubicBezTo>
                    <a:pt x="27391" y="72104"/>
                    <a:pt x="25814" y="73767"/>
                    <a:pt x="23816" y="73820"/>
                  </a:cubicBezTo>
                  <a:cubicBezTo>
                    <a:pt x="23752" y="73822"/>
                    <a:pt x="23687" y="73822"/>
                    <a:pt x="23623" y="73820"/>
                  </a:cubicBezTo>
                  <a:cubicBezTo>
                    <a:pt x="21572" y="73820"/>
                    <a:pt x="19908" y="72157"/>
                    <a:pt x="19908" y="70105"/>
                  </a:cubicBezTo>
                  <a:lnTo>
                    <a:pt x="19908" y="64867"/>
                  </a:lnTo>
                  <a:cubicBezTo>
                    <a:pt x="13569" y="64154"/>
                    <a:pt x="7510" y="61862"/>
                    <a:pt x="2287" y="58199"/>
                  </a:cubicBezTo>
                  <a:cubicBezTo>
                    <a:pt x="844" y="57299"/>
                    <a:pt x="-23" y="55709"/>
                    <a:pt x="1" y="54008"/>
                  </a:cubicBezTo>
                  <a:cubicBezTo>
                    <a:pt x="-52" y="51483"/>
                    <a:pt x="1951" y="49394"/>
                    <a:pt x="4476" y="49341"/>
                  </a:cubicBezTo>
                  <a:cubicBezTo>
                    <a:pt x="4540" y="49339"/>
                    <a:pt x="4604" y="49339"/>
                    <a:pt x="4668" y="49341"/>
                  </a:cubicBezTo>
                  <a:cubicBezTo>
                    <a:pt x="5704" y="49302"/>
                    <a:pt x="6720" y="49641"/>
                    <a:pt x="7526" y="50293"/>
                  </a:cubicBezTo>
                  <a:cubicBezTo>
                    <a:pt x="11262" y="53131"/>
                    <a:pt x="15593" y="55085"/>
                    <a:pt x="20194" y="56008"/>
                  </a:cubicBezTo>
                  <a:lnTo>
                    <a:pt x="20194" y="39149"/>
                  </a:lnTo>
                  <a:cubicBezTo>
                    <a:pt x="7716" y="35815"/>
                    <a:pt x="1906" y="31148"/>
                    <a:pt x="1906" y="21433"/>
                  </a:cubicBezTo>
                  <a:cubicBezTo>
                    <a:pt x="2368" y="11945"/>
                    <a:pt x="10419" y="4618"/>
                    <a:pt x="19908" y="5050"/>
                  </a:cubicBezTo>
                  <a:lnTo>
                    <a:pt x="19908" y="3430"/>
                  </a:lnTo>
                  <a:cubicBezTo>
                    <a:pt x="20038" y="1629"/>
                    <a:pt x="21445" y="182"/>
                    <a:pt x="23242" y="1"/>
                  </a:cubicBezTo>
                  <a:close/>
                  <a:moveTo>
                    <a:pt x="19813" y="29243"/>
                  </a:moveTo>
                  <a:lnTo>
                    <a:pt x="19813" y="14003"/>
                  </a:lnTo>
                  <a:cubicBezTo>
                    <a:pt x="14384" y="14575"/>
                    <a:pt x="11622" y="17432"/>
                    <a:pt x="11622" y="21242"/>
                  </a:cubicBezTo>
                  <a:cubicBezTo>
                    <a:pt x="11622" y="25052"/>
                    <a:pt x="13241" y="27052"/>
                    <a:pt x="19813" y="29243"/>
                  </a:cubicBezTo>
                  <a:close/>
                  <a:moveTo>
                    <a:pt x="26576" y="41149"/>
                  </a:moveTo>
                  <a:lnTo>
                    <a:pt x="26576" y="56770"/>
                  </a:lnTo>
                  <a:cubicBezTo>
                    <a:pt x="32100" y="56104"/>
                    <a:pt x="35053" y="53341"/>
                    <a:pt x="35053" y="49246"/>
                  </a:cubicBezTo>
                  <a:cubicBezTo>
                    <a:pt x="35053" y="45150"/>
                    <a:pt x="33243" y="43150"/>
                    <a:pt x="26576" y="4153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ED973FD8-529D-5944-E75A-B851150CBBE9}"/>
                </a:ext>
              </a:extLst>
            </p:cNvPr>
            <p:cNvSpPr/>
            <p:nvPr/>
          </p:nvSpPr>
          <p:spPr>
            <a:xfrm>
              <a:off x="9084564" y="3457051"/>
              <a:ext cx="47836" cy="58294"/>
            </a:xfrm>
            <a:custGeom>
              <a:avLst/>
              <a:gdLst>
                <a:gd name="connsiteX0" fmla="*/ 46879 w 47836"/>
                <a:gd name="connsiteY0" fmla="*/ 42481 h 58294"/>
                <a:gd name="connsiteX1" fmla="*/ 42117 w 47836"/>
                <a:gd name="connsiteY1" fmla="*/ 47245 h 58294"/>
                <a:gd name="connsiteX2" fmla="*/ 42021 w 47836"/>
                <a:gd name="connsiteY2" fmla="*/ 47244 h 58294"/>
                <a:gd name="connsiteX3" fmla="*/ 41164 w 47836"/>
                <a:gd name="connsiteY3" fmla="*/ 47244 h 58294"/>
                <a:gd name="connsiteX4" fmla="*/ 41164 w 47836"/>
                <a:gd name="connsiteY4" fmla="*/ 53626 h 58294"/>
                <a:gd name="connsiteX5" fmla="*/ 36689 w 47836"/>
                <a:gd name="connsiteY5" fmla="*/ 58293 h 58294"/>
                <a:gd name="connsiteX6" fmla="*/ 36496 w 47836"/>
                <a:gd name="connsiteY6" fmla="*/ 58293 h 58294"/>
                <a:gd name="connsiteX7" fmla="*/ 31735 w 47836"/>
                <a:gd name="connsiteY7" fmla="*/ 53722 h 58294"/>
                <a:gd name="connsiteX8" fmla="*/ 31734 w 47836"/>
                <a:gd name="connsiteY8" fmla="*/ 53626 h 58294"/>
                <a:gd name="connsiteX9" fmla="*/ 31734 w 47836"/>
                <a:gd name="connsiteY9" fmla="*/ 47149 h 58294"/>
                <a:gd name="connsiteX10" fmla="*/ 4778 w 47836"/>
                <a:gd name="connsiteY10" fmla="*/ 47149 h 58294"/>
                <a:gd name="connsiteX11" fmla="*/ 1825 w 47836"/>
                <a:gd name="connsiteY11" fmla="*/ 46101 h 58294"/>
                <a:gd name="connsiteX12" fmla="*/ 965 w 47836"/>
                <a:gd name="connsiteY12" fmla="*/ 39557 h 58294"/>
                <a:gd name="connsiteX13" fmla="*/ 1063 w 47836"/>
                <a:gd name="connsiteY13" fmla="*/ 39434 h 58294"/>
                <a:gd name="connsiteX14" fmla="*/ 32782 w 47836"/>
                <a:gd name="connsiteY14" fmla="*/ 0 h 58294"/>
                <a:gd name="connsiteX15" fmla="*/ 32782 w 47836"/>
                <a:gd name="connsiteY15" fmla="*/ 0 h 58294"/>
                <a:gd name="connsiteX16" fmla="*/ 32782 w 47836"/>
                <a:gd name="connsiteY16" fmla="*/ 0 h 58294"/>
                <a:gd name="connsiteX17" fmla="*/ 32782 w 47836"/>
                <a:gd name="connsiteY17" fmla="*/ 0 h 58294"/>
                <a:gd name="connsiteX18" fmla="*/ 32782 w 47836"/>
                <a:gd name="connsiteY18" fmla="*/ 0 h 58294"/>
                <a:gd name="connsiteX19" fmla="*/ 33258 w 47836"/>
                <a:gd name="connsiteY19" fmla="*/ 0 h 58294"/>
                <a:gd name="connsiteX20" fmla="*/ 33258 w 47836"/>
                <a:gd name="connsiteY20" fmla="*/ 0 h 58294"/>
                <a:gd name="connsiteX21" fmla="*/ 33734 w 47836"/>
                <a:gd name="connsiteY21" fmla="*/ 0 h 58294"/>
                <a:gd name="connsiteX22" fmla="*/ 36020 w 47836"/>
                <a:gd name="connsiteY22" fmla="*/ 0 h 58294"/>
                <a:gd name="connsiteX23" fmla="*/ 36496 w 47836"/>
                <a:gd name="connsiteY23" fmla="*/ 0 h 58294"/>
                <a:gd name="connsiteX24" fmla="*/ 36496 w 47836"/>
                <a:gd name="connsiteY24" fmla="*/ 0 h 58294"/>
                <a:gd name="connsiteX25" fmla="*/ 36496 w 47836"/>
                <a:gd name="connsiteY25" fmla="*/ 0 h 58294"/>
                <a:gd name="connsiteX26" fmla="*/ 36973 w 47836"/>
                <a:gd name="connsiteY26" fmla="*/ 0 h 58294"/>
                <a:gd name="connsiteX27" fmla="*/ 36973 w 47836"/>
                <a:gd name="connsiteY27" fmla="*/ 0 h 58294"/>
                <a:gd name="connsiteX28" fmla="*/ 36973 w 47836"/>
                <a:gd name="connsiteY28" fmla="*/ 0 h 58294"/>
                <a:gd name="connsiteX29" fmla="*/ 36973 w 47836"/>
                <a:gd name="connsiteY29" fmla="*/ 0 h 58294"/>
                <a:gd name="connsiteX30" fmla="*/ 36973 w 47836"/>
                <a:gd name="connsiteY30" fmla="*/ 0 h 58294"/>
                <a:gd name="connsiteX31" fmla="*/ 36973 w 47836"/>
                <a:gd name="connsiteY31" fmla="*/ 0 h 58294"/>
                <a:gd name="connsiteX32" fmla="*/ 36973 w 47836"/>
                <a:gd name="connsiteY32" fmla="*/ 0 h 58294"/>
                <a:gd name="connsiteX33" fmla="*/ 36973 w 47836"/>
                <a:gd name="connsiteY33" fmla="*/ 571 h 58294"/>
                <a:gd name="connsiteX34" fmla="*/ 36973 w 47836"/>
                <a:gd name="connsiteY34" fmla="*/ 1429 h 58294"/>
                <a:gd name="connsiteX35" fmla="*/ 36973 w 47836"/>
                <a:gd name="connsiteY35" fmla="*/ 1429 h 58294"/>
                <a:gd name="connsiteX36" fmla="*/ 36973 w 47836"/>
                <a:gd name="connsiteY36" fmla="*/ 36290 h 58294"/>
                <a:gd name="connsiteX37" fmla="*/ 37830 w 47836"/>
                <a:gd name="connsiteY37" fmla="*/ 36290 h 58294"/>
                <a:gd name="connsiteX38" fmla="*/ 45450 w 47836"/>
                <a:gd name="connsiteY38" fmla="*/ 34862 h 58294"/>
                <a:gd name="connsiteX39" fmla="*/ 46878 w 47836"/>
                <a:gd name="connsiteY39" fmla="*/ 42481 h 58294"/>
                <a:gd name="connsiteX40" fmla="*/ 31734 w 47836"/>
                <a:gd name="connsiteY40" fmla="*/ 16573 h 58294"/>
                <a:gd name="connsiteX41" fmla="*/ 14684 w 47836"/>
                <a:gd name="connsiteY41" fmla="*/ 37719 h 58294"/>
                <a:gd name="connsiteX42" fmla="*/ 31734 w 47836"/>
                <a:gd name="connsiteY42" fmla="*/ 37719 h 5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7836" h="58294">
                  <a:moveTo>
                    <a:pt x="46879" y="42481"/>
                  </a:moveTo>
                  <a:cubicBezTo>
                    <a:pt x="46879" y="45112"/>
                    <a:pt x="44747" y="47244"/>
                    <a:pt x="42117" y="47245"/>
                  </a:cubicBezTo>
                  <a:cubicBezTo>
                    <a:pt x="42085" y="47245"/>
                    <a:pt x="42053" y="47245"/>
                    <a:pt x="42021" y="47244"/>
                  </a:cubicBezTo>
                  <a:lnTo>
                    <a:pt x="41164" y="47244"/>
                  </a:lnTo>
                  <a:lnTo>
                    <a:pt x="41164" y="53626"/>
                  </a:lnTo>
                  <a:cubicBezTo>
                    <a:pt x="41217" y="56150"/>
                    <a:pt x="39213" y="58240"/>
                    <a:pt x="36689" y="58293"/>
                  </a:cubicBezTo>
                  <a:cubicBezTo>
                    <a:pt x="36625" y="58294"/>
                    <a:pt x="36560" y="58294"/>
                    <a:pt x="36496" y="58293"/>
                  </a:cubicBezTo>
                  <a:cubicBezTo>
                    <a:pt x="33919" y="58346"/>
                    <a:pt x="31787" y="56299"/>
                    <a:pt x="31735" y="53722"/>
                  </a:cubicBezTo>
                  <a:cubicBezTo>
                    <a:pt x="31734" y="53690"/>
                    <a:pt x="31734" y="53658"/>
                    <a:pt x="31734" y="53626"/>
                  </a:cubicBezTo>
                  <a:lnTo>
                    <a:pt x="31734" y="47149"/>
                  </a:lnTo>
                  <a:lnTo>
                    <a:pt x="4778" y="47149"/>
                  </a:lnTo>
                  <a:cubicBezTo>
                    <a:pt x="3697" y="47185"/>
                    <a:pt x="2642" y="46811"/>
                    <a:pt x="1825" y="46101"/>
                  </a:cubicBezTo>
                  <a:cubicBezTo>
                    <a:pt x="-219" y="44532"/>
                    <a:pt x="-604" y="41602"/>
                    <a:pt x="965" y="39557"/>
                  </a:cubicBezTo>
                  <a:cubicBezTo>
                    <a:pt x="997" y="39515"/>
                    <a:pt x="1030" y="39474"/>
                    <a:pt x="1063" y="39434"/>
                  </a:cubicBezTo>
                  <a:lnTo>
                    <a:pt x="32782" y="0"/>
                  </a:lnTo>
                  <a:lnTo>
                    <a:pt x="32782" y="0"/>
                  </a:lnTo>
                  <a:lnTo>
                    <a:pt x="32782" y="0"/>
                  </a:lnTo>
                  <a:lnTo>
                    <a:pt x="32782" y="0"/>
                  </a:lnTo>
                  <a:lnTo>
                    <a:pt x="32782" y="0"/>
                  </a:lnTo>
                  <a:cubicBezTo>
                    <a:pt x="32782" y="0"/>
                    <a:pt x="32782" y="0"/>
                    <a:pt x="33258" y="0"/>
                  </a:cubicBezTo>
                  <a:cubicBezTo>
                    <a:pt x="33734" y="0"/>
                    <a:pt x="33258" y="0"/>
                    <a:pt x="33258" y="0"/>
                  </a:cubicBezTo>
                  <a:lnTo>
                    <a:pt x="33734" y="0"/>
                  </a:lnTo>
                  <a:lnTo>
                    <a:pt x="36020" y="0"/>
                  </a:lnTo>
                  <a:lnTo>
                    <a:pt x="36496" y="0"/>
                  </a:lnTo>
                  <a:lnTo>
                    <a:pt x="36496" y="0"/>
                  </a:lnTo>
                  <a:lnTo>
                    <a:pt x="36496" y="0"/>
                  </a:lnTo>
                  <a:lnTo>
                    <a:pt x="36973" y="0"/>
                  </a:lnTo>
                  <a:lnTo>
                    <a:pt x="36973" y="0"/>
                  </a:lnTo>
                  <a:cubicBezTo>
                    <a:pt x="36973" y="0"/>
                    <a:pt x="36973" y="0"/>
                    <a:pt x="36973" y="0"/>
                  </a:cubicBezTo>
                  <a:lnTo>
                    <a:pt x="36973" y="0"/>
                  </a:lnTo>
                  <a:cubicBezTo>
                    <a:pt x="36973" y="0"/>
                    <a:pt x="36973" y="0"/>
                    <a:pt x="36973" y="0"/>
                  </a:cubicBezTo>
                  <a:lnTo>
                    <a:pt x="36973" y="0"/>
                  </a:lnTo>
                  <a:cubicBezTo>
                    <a:pt x="36973" y="0"/>
                    <a:pt x="36973" y="0"/>
                    <a:pt x="36973" y="0"/>
                  </a:cubicBezTo>
                  <a:lnTo>
                    <a:pt x="36973" y="571"/>
                  </a:lnTo>
                  <a:lnTo>
                    <a:pt x="36973" y="1429"/>
                  </a:lnTo>
                  <a:cubicBezTo>
                    <a:pt x="36973" y="1429"/>
                    <a:pt x="36973" y="1429"/>
                    <a:pt x="36973" y="1429"/>
                  </a:cubicBezTo>
                  <a:lnTo>
                    <a:pt x="36973" y="36290"/>
                  </a:lnTo>
                  <a:lnTo>
                    <a:pt x="37830" y="36290"/>
                  </a:lnTo>
                  <a:cubicBezTo>
                    <a:pt x="39540" y="33792"/>
                    <a:pt x="42951" y="33152"/>
                    <a:pt x="45450" y="34862"/>
                  </a:cubicBezTo>
                  <a:cubicBezTo>
                    <a:pt x="47948" y="36571"/>
                    <a:pt x="48588" y="39983"/>
                    <a:pt x="46878" y="42481"/>
                  </a:cubicBezTo>
                  <a:close/>
                  <a:moveTo>
                    <a:pt x="31734" y="16573"/>
                  </a:moveTo>
                  <a:lnTo>
                    <a:pt x="14684" y="37719"/>
                  </a:lnTo>
                  <a:lnTo>
                    <a:pt x="31734" y="37719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4E2E95B7-ABD3-74BB-F211-1AA88912DC47}"/>
                </a:ext>
              </a:extLst>
            </p:cNvPr>
            <p:cNvSpPr/>
            <p:nvPr/>
          </p:nvSpPr>
          <p:spPr>
            <a:xfrm>
              <a:off x="9141729" y="3455320"/>
              <a:ext cx="41435" cy="60024"/>
            </a:xfrm>
            <a:custGeom>
              <a:avLst/>
              <a:gdLst>
                <a:gd name="connsiteX0" fmla="*/ 0 w 41435"/>
                <a:gd name="connsiteY0" fmla="*/ 20877 h 60024"/>
                <a:gd name="connsiteX1" fmla="*/ 20653 w 41435"/>
                <a:gd name="connsiteY1" fmla="*/ 0 h 60024"/>
                <a:gd name="connsiteX2" fmla="*/ 41434 w 41435"/>
                <a:gd name="connsiteY2" fmla="*/ 18781 h 60024"/>
                <a:gd name="connsiteX3" fmla="*/ 41434 w 41435"/>
                <a:gd name="connsiteY3" fmla="*/ 18781 h 60024"/>
                <a:gd name="connsiteX4" fmla="*/ 41434 w 41435"/>
                <a:gd name="connsiteY4" fmla="*/ 23734 h 60024"/>
                <a:gd name="connsiteX5" fmla="*/ 38481 w 41435"/>
                <a:gd name="connsiteY5" fmla="*/ 41260 h 60024"/>
                <a:gd name="connsiteX6" fmla="*/ 27337 w 41435"/>
                <a:gd name="connsiteY6" fmla="*/ 55928 h 60024"/>
                <a:gd name="connsiteX7" fmla="*/ 14478 w 41435"/>
                <a:gd name="connsiteY7" fmla="*/ 60024 h 60024"/>
                <a:gd name="connsiteX8" fmla="*/ 9716 w 41435"/>
                <a:gd name="connsiteY8" fmla="*/ 55262 h 60024"/>
                <a:gd name="connsiteX9" fmla="*/ 14478 w 41435"/>
                <a:gd name="connsiteY9" fmla="*/ 50499 h 60024"/>
                <a:gd name="connsiteX10" fmla="*/ 22479 w 41435"/>
                <a:gd name="connsiteY10" fmla="*/ 48023 h 60024"/>
                <a:gd name="connsiteX11" fmla="*/ 27908 w 41435"/>
                <a:gd name="connsiteY11" fmla="*/ 42022 h 60024"/>
                <a:gd name="connsiteX12" fmla="*/ 29051 w 41435"/>
                <a:gd name="connsiteY12" fmla="*/ 39831 h 60024"/>
                <a:gd name="connsiteX13" fmla="*/ 20765 w 41435"/>
                <a:gd name="connsiteY13" fmla="*/ 41545 h 60024"/>
                <a:gd name="connsiteX14" fmla="*/ 0 w 41435"/>
                <a:gd name="connsiteY14" fmla="*/ 20876 h 60024"/>
                <a:gd name="connsiteX15" fmla="*/ 9525 w 41435"/>
                <a:gd name="connsiteY15" fmla="*/ 20877 h 60024"/>
                <a:gd name="connsiteX16" fmla="*/ 20765 w 41435"/>
                <a:gd name="connsiteY16" fmla="*/ 32116 h 60024"/>
                <a:gd name="connsiteX17" fmla="*/ 32004 w 41435"/>
                <a:gd name="connsiteY17" fmla="*/ 20877 h 60024"/>
                <a:gd name="connsiteX18" fmla="*/ 20765 w 41435"/>
                <a:gd name="connsiteY18" fmla="*/ 9637 h 60024"/>
                <a:gd name="connsiteX19" fmla="*/ 9525 w 41435"/>
                <a:gd name="connsiteY19" fmla="*/ 20877 h 6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435" h="60024">
                  <a:moveTo>
                    <a:pt x="0" y="20877"/>
                  </a:moveTo>
                  <a:cubicBezTo>
                    <a:pt x="-62" y="9409"/>
                    <a:pt x="9185" y="62"/>
                    <a:pt x="20653" y="0"/>
                  </a:cubicBezTo>
                  <a:cubicBezTo>
                    <a:pt x="31395" y="-58"/>
                    <a:pt x="40408" y="8088"/>
                    <a:pt x="41434" y="18781"/>
                  </a:cubicBezTo>
                  <a:lnTo>
                    <a:pt x="41434" y="18781"/>
                  </a:lnTo>
                  <a:cubicBezTo>
                    <a:pt x="41434" y="20495"/>
                    <a:pt x="41434" y="22115"/>
                    <a:pt x="41434" y="23734"/>
                  </a:cubicBezTo>
                  <a:cubicBezTo>
                    <a:pt x="41484" y="29704"/>
                    <a:pt x="40485" y="35636"/>
                    <a:pt x="38481" y="41260"/>
                  </a:cubicBezTo>
                  <a:cubicBezTo>
                    <a:pt x="36391" y="47194"/>
                    <a:pt x="32494" y="52324"/>
                    <a:pt x="27337" y="55928"/>
                  </a:cubicBezTo>
                  <a:cubicBezTo>
                    <a:pt x="23538" y="58510"/>
                    <a:pt x="19071" y="59933"/>
                    <a:pt x="14478" y="60024"/>
                  </a:cubicBezTo>
                  <a:cubicBezTo>
                    <a:pt x="11848" y="60024"/>
                    <a:pt x="9716" y="57892"/>
                    <a:pt x="9716" y="55262"/>
                  </a:cubicBezTo>
                  <a:cubicBezTo>
                    <a:pt x="9716" y="52631"/>
                    <a:pt x="11848" y="50499"/>
                    <a:pt x="14478" y="50499"/>
                  </a:cubicBezTo>
                  <a:cubicBezTo>
                    <a:pt x="17326" y="50447"/>
                    <a:pt x="20100" y="49589"/>
                    <a:pt x="22479" y="48023"/>
                  </a:cubicBezTo>
                  <a:cubicBezTo>
                    <a:pt x="24754" y="46498"/>
                    <a:pt x="26619" y="44438"/>
                    <a:pt x="27908" y="42022"/>
                  </a:cubicBezTo>
                  <a:cubicBezTo>
                    <a:pt x="28346" y="41322"/>
                    <a:pt x="28728" y="40590"/>
                    <a:pt x="29051" y="39831"/>
                  </a:cubicBezTo>
                  <a:cubicBezTo>
                    <a:pt x="26445" y="40992"/>
                    <a:pt x="23618" y="41577"/>
                    <a:pt x="20765" y="41545"/>
                  </a:cubicBezTo>
                  <a:cubicBezTo>
                    <a:pt x="9334" y="41545"/>
                    <a:pt x="53" y="32307"/>
                    <a:pt x="0" y="20876"/>
                  </a:cubicBezTo>
                  <a:close/>
                  <a:moveTo>
                    <a:pt x="9525" y="20877"/>
                  </a:moveTo>
                  <a:cubicBezTo>
                    <a:pt x="9525" y="27084"/>
                    <a:pt x="14557" y="32116"/>
                    <a:pt x="20765" y="32116"/>
                  </a:cubicBezTo>
                  <a:cubicBezTo>
                    <a:pt x="26972" y="32116"/>
                    <a:pt x="32004" y="27084"/>
                    <a:pt x="32004" y="20877"/>
                  </a:cubicBezTo>
                  <a:cubicBezTo>
                    <a:pt x="32004" y="14669"/>
                    <a:pt x="26972" y="9637"/>
                    <a:pt x="20765" y="9637"/>
                  </a:cubicBezTo>
                  <a:cubicBezTo>
                    <a:pt x="14557" y="9637"/>
                    <a:pt x="9525" y="14669"/>
                    <a:pt x="9525" y="2087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44174DF8-0F58-2D8E-8DAB-7FD27913C446}"/>
                </a:ext>
              </a:extLst>
            </p:cNvPr>
            <p:cNvSpPr/>
            <p:nvPr/>
          </p:nvSpPr>
          <p:spPr>
            <a:xfrm>
              <a:off x="9197165" y="3503342"/>
              <a:ext cx="12763" cy="12763"/>
            </a:xfrm>
            <a:custGeom>
              <a:avLst/>
              <a:gdLst>
                <a:gd name="connsiteX0" fmla="*/ 6382 w 12763"/>
                <a:gd name="connsiteY0" fmla="*/ 0 h 12763"/>
                <a:gd name="connsiteX1" fmla="*/ 12764 w 12763"/>
                <a:gd name="connsiteY1" fmla="*/ 6382 h 12763"/>
                <a:gd name="connsiteX2" fmla="*/ 6382 w 12763"/>
                <a:gd name="connsiteY2" fmla="*/ 12764 h 12763"/>
                <a:gd name="connsiteX3" fmla="*/ 0 w 12763"/>
                <a:gd name="connsiteY3" fmla="*/ 6382 h 12763"/>
                <a:gd name="connsiteX4" fmla="*/ 6382 w 12763"/>
                <a:gd name="connsiteY4" fmla="*/ 0 h 1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63" h="12763">
                  <a:moveTo>
                    <a:pt x="6382" y="0"/>
                  </a:moveTo>
                  <a:cubicBezTo>
                    <a:pt x="9906" y="0"/>
                    <a:pt x="12764" y="2857"/>
                    <a:pt x="12764" y="6382"/>
                  </a:cubicBezTo>
                  <a:cubicBezTo>
                    <a:pt x="12764" y="9906"/>
                    <a:pt x="9907" y="12764"/>
                    <a:pt x="6382" y="12764"/>
                  </a:cubicBezTo>
                  <a:cubicBezTo>
                    <a:pt x="2857" y="12764"/>
                    <a:pt x="0" y="9907"/>
                    <a:pt x="0" y="6382"/>
                  </a:cubicBezTo>
                  <a:cubicBezTo>
                    <a:pt x="0" y="2857"/>
                    <a:pt x="2857" y="0"/>
                    <a:pt x="6382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F5A08E3E-F16D-7BBF-9105-401A5BD93721}"/>
                </a:ext>
              </a:extLst>
            </p:cNvPr>
            <p:cNvSpPr/>
            <p:nvPr/>
          </p:nvSpPr>
          <p:spPr>
            <a:xfrm>
              <a:off x="9215644" y="3455979"/>
              <a:ext cx="41531" cy="59368"/>
            </a:xfrm>
            <a:custGeom>
              <a:avLst/>
              <a:gdLst>
                <a:gd name="connsiteX0" fmla="*/ 0 w 41531"/>
                <a:gd name="connsiteY0" fmla="*/ 20217 h 59368"/>
                <a:gd name="connsiteX1" fmla="*/ 21493 w 41531"/>
                <a:gd name="connsiteY1" fmla="*/ 10 h 59368"/>
                <a:gd name="connsiteX2" fmla="*/ 41529 w 41531"/>
                <a:gd name="connsiteY2" fmla="*/ 18121 h 59368"/>
                <a:gd name="connsiteX3" fmla="*/ 41529 w 41531"/>
                <a:gd name="connsiteY3" fmla="*/ 18121 h 59368"/>
                <a:gd name="connsiteX4" fmla="*/ 41529 w 41531"/>
                <a:gd name="connsiteY4" fmla="*/ 23074 h 59368"/>
                <a:gd name="connsiteX5" fmla="*/ 38481 w 41531"/>
                <a:gd name="connsiteY5" fmla="*/ 40600 h 59368"/>
                <a:gd name="connsiteX6" fmla="*/ 27432 w 41531"/>
                <a:gd name="connsiteY6" fmla="*/ 55269 h 59368"/>
                <a:gd name="connsiteX7" fmla="*/ 14573 w 41531"/>
                <a:gd name="connsiteY7" fmla="*/ 59364 h 59368"/>
                <a:gd name="connsiteX8" fmla="*/ 9525 w 41531"/>
                <a:gd name="connsiteY8" fmla="*/ 54704 h 59368"/>
                <a:gd name="connsiteX9" fmla="*/ 9525 w 41531"/>
                <a:gd name="connsiteY9" fmla="*/ 54697 h 59368"/>
                <a:gd name="connsiteX10" fmla="*/ 14192 w 41531"/>
                <a:gd name="connsiteY10" fmla="*/ 49744 h 59368"/>
                <a:gd name="connsiteX11" fmla="*/ 22193 w 41531"/>
                <a:gd name="connsiteY11" fmla="*/ 47267 h 59368"/>
                <a:gd name="connsiteX12" fmla="*/ 27622 w 41531"/>
                <a:gd name="connsiteY12" fmla="*/ 41266 h 59368"/>
                <a:gd name="connsiteX13" fmla="*/ 28765 w 41531"/>
                <a:gd name="connsiteY13" fmla="*/ 39076 h 59368"/>
                <a:gd name="connsiteX14" fmla="*/ 20479 w 41531"/>
                <a:gd name="connsiteY14" fmla="*/ 40790 h 59368"/>
                <a:gd name="connsiteX15" fmla="*/ 0 w 41531"/>
                <a:gd name="connsiteY15" fmla="*/ 20216 h 59368"/>
                <a:gd name="connsiteX16" fmla="*/ 9525 w 41531"/>
                <a:gd name="connsiteY16" fmla="*/ 20217 h 59368"/>
                <a:gd name="connsiteX17" fmla="*/ 20860 w 41531"/>
                <a:gd name="connsiteY17" fmla="*/ 31551 h 59368"/>
                <a:gd name="connsiteX18" fmla="*/ 32100 w 41531"/>
                <a:gd name="connsiteY18" fmla="*/ 20312 h 59368"/>
                <a:gd name="connsiteX19" fmla="*/ 32099 w 41531"/>
                <a:gd name="connsiteY19" fmla="*/ 20217 h 59368"/>
                <a:gd name="connsiteX20" fmla="*/ 21051 w 41531"/>
                <a:gd name="connsiteY20" fmla="*/ 8977 h 59368"/>
                <a:gd name="connsiteX21" fmla="*/ 20860 w 41531"/>
                <a:gd name="connsiteY21" fmla="*/ 8977 h 59368"/>
                <a:gd name="connsiteX22" fmla="*/ 9526 w 41531"/>
                <a:gd name="connsiteY22" fmla="*/ 20121 h 59368"/>
                <a:gd name="connsiteX23" fmla="*/ 9525 w 41531"/>
                <a:gd name="connsiteY23" fmla="*/ 20217 h 59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531" h="59368">
                  <a:moveTo>
                    <a:pt x="0" y="20217"/>
                  </a:moveTo>
                  <a:cubicBezTo>
                    <a:pt x="355" y="8702"/>
                    <a:pt x="9978" y="-345"/>
                    <a:pt x="21493" y="10"/>
                  </a:cubicBezTo>
                  <a:cubicBezTo>
                    <a:pt x="31706" y="325"/>
                    <a:pt x="40187" y="7992"/>
                    <a:pt x="41529" y="18121"/>
                  </a:cubicBezTo>
                  <a:lnTo>
                    <a:pt x="41529" y="18121"/>
                  </a:lnTo>
                  <a:cubicBezTo>
                    <a:pt x="41529" y="19836"/>
                    <a:pt x="41529" y="21455"/>
                    <a:pt x="41529" y="23074"/>
                  </a:cubicBezTo>
                  <a:cubicBezTo>
                    <a:pt x="41594" y="29053"/>
                    <a:pt x="40561" y="34994"/>
                    <a:pt x="38481" y="40600"/>
                  </a:cubicBezTo>
                  <a:cubicBezTo>
                    <a:pt x="36463" y="46546"/>
                    <a:pt x="32590" y="51687"/>
                    <a:pt x="27432" y="55269"/>
                  </a:cubicBezTo>
                  <a:cubicBezTo>
                    <a:pt x="23625" y="57836"/>
                    <a:pt x="19163" y="59257"/>
                    <a:pt x="14573" y="59364"/>
                  </a:cubicBezTo>
                  <a:cubicBezTo>
                    <a:pt x="11892" y="59471"/>
                    <a:pt x="9632" y="57385"/>
                    <a:pt x="9525" y="54704"/>
                  </a:cubicBezTo>
                  <a:cubicBezTo>
                    <a:pt x="9525" y="54702"/>
                    <a:pt x="9525" y="54699"/>
                    <a:pt x="9525" y="54697"/>
                  </a:cubicBezTo>
                  <a:cubicBezTo>
                    <a:pt x="9520" y="52069"/>
                    <a:pt x="11569" y="49895"/>
                    <a:pt x="14192" y="49744"/>
                  </a:cubicBezTo>
                  <a:cubicBezTo>
                    <a:pt x="17039" y="49692"/>
                    <a:pt x="19814" y="48833"/>
                    <a:pt x="22193" y="47267"/>
                  </a:cubicBezTo>
                  <a:cubicBezTo>
                    <a:pt x="24468" y="45743"/>
                    <a:pt x="26333" y="43682"/>
                    <a:pt x="27622" y="41266"/>
                  </a:cubicBezTo>
                  <a:lnTo>
                    <a:pt x="28765" y="39076"/>
                  </a:lnTo>
                  <a:cubicBezTo>
                    <a:pt x="26159" y="40237"/>
                    <a:pt x="23332" y="40822"/>
                    <a:pt x="20479" y="40790"/>
                  </a:cubicBezTo>
                  <a:cubicBezTo>
                    <a:pt x="9217" y="40586"/>
                    <a:pt x="152" y="31478"/>
                    <a:pt x="0" y="20216"/>
                  </a:cubicBezTo>
                  <a:close/>
                  <a:moveTo>
                    <a:pt x="9525" y="20217"/>
                  </a:moveTo>
                  <a:cubicBezTo>
                    <a:pt x="9577" y="26455"/>
                    <a:pt x="14621" y="31500"/>
                    <a:pt x="20860" y="31551"/>
                  </a:cubicBezTo>
                  <a:cubicBezTo>
                    <a:pt x="27067" y="31552"/>
                    <a:pt x="32099" y="26520"/>
                    <a:pt x="32100" y="20312"/>
                  </a:cubicBezTo>
                  <a:cubicBezTo>
                    <a:pt x="32100" y="20280"/>
                    <a:pt x="32100" y="20249"/>
                    <a:pt x="32099" y="20217"/>
                  </a:cubicBezTo>
                  <a:cubicBezTo>
                    <a:pt x="32152" y="14062"/>
                    <a:pt x="27206" y="9030"/>
                    <a:pt x="21051" y="8977"/>
                  </a:cubicBezTo>
                  <a:cubicBezTo>
                    <a:pt x="20988" y="8977"/>
                    <a:pt x="20924" y="8977"/>
                    <a:pt x="20860" y="8977"/>
                  </a:cubicBezTo>
                  <a:cubicBezTo>
                    <a:pt x="14653" y="8925"/>
                    <a:pt x="9578" y="13914"/>
                    <a:pt x="9526" y="20121"/>
                  </a:cubicBezTo>
                  <a:cubicBezTo>
                    <a:pt x="9525" y="20153"/>
                    <a:pt x="9525" y="20185"/>
                    <a:pt x="9525" y="2021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6ABFBBFD-F605-407C-0D41-CD70C4EE7506}"/>
                </a:ext>
              </a:extLst>
            </p:cNvPr>
            <p:cNvSpPr/>
            <p:nvPr/>
          </p:nvSpPr>
          <p:spPr>
            <a:xfrm>
              <a:off x="9270603" y="3455979"/>
              <a:ext cx="41532" cy="59364"/>
            </a:xfrm>
            <a:custGeom>
              <a:avLst/>
              <a:gdLst>
                <a:gd name="connsiteX0" fmla="*/ 0 w 41532"/>
                <a:gd name="connsiteY0" fmla="*/ 20217 h 59364"/>
                <a:gd name="connsiteX1" fmla="*/ 21493 w 41532"/>
                <a:gd name="connsiteY1" fmla="*/ 10 h 59364"/>
                <a:gd name="connsiteX2" fmla="*/ 41529 w 41532"/>
                <a:gd name="connsiteY2" fmla="*/ 18121 h 59364"/>
                <a:gd name="connsiteX3" fmla="*/ 41529 w 41532"/>
                <a:gd name="connsiteY3" fmla="*/ 18121 h 59364"/>
                <a:gd name="connsiteX4" fmla="*/ 41529 w 41532"/>
                <a:gd name="connsiteY4" fmla="*/ 23074 h 59364"/>
                <a:gd name="connsiteX5" fmla="*/ 38481 w 41532"/>
                <a:gd name="connsiteY5" fmla="*/ 40600 h 59364"/>
                <a:gd name="connsiteX6" fmla="*/ 27432 w 41532"/>
                <a:gd name="connsiteY6" fmla="*/ 55269 h 59364"/>
                <a:gd name="connsiteX7" fmla="*/ 14573 w 41532"/>
                <a:gd name="connsiteY7" fmla="*/ 59364 h 59364"/>
                <a:gd name="connsiteX8" fmla="*/ 9811 w 41532"/>
                <a:gd name="connsiteY8" fmla="*/ 54602 h 59364"/>
                <a:gd name="connsiteX9" fmla="*/ 14573 w 41532"/>
                <a:gd name="connsiteY9" fmla="*/ 49839 h 59364"/>
                <a:gd name="connsiteX10" fmla="*/ 22670 w 41532"/>
                <a:gd name="connsiteY10" fmla="*/ 47363 h 59364"/>
                <a:gd name="connsiteX11" fmla="*/ 28099 w 41532"/>
                <a:gd name="connsiteY11" fmla="*/ 41362 h 59364"/>
                <a:gd name="connsiteX12" fmla="*/ 29146 w 41532"/>
                <a:gd name="connsiteY12" fmla="*/ 39171 h 59364"/>
                <a:gd name="connsiteX13" fmla="*/ 20955 w 41532"/>
                <a:gd name="connsiteY13" fmla="*/ 40885 h 59364"/>
                <a:gd name="connsiteX14" fmla="*/ 1 w 41532"/>
                <a:gd name="connsiteY14" fmla="*/ 20313 h 59364"/>
                <a:gd name="connsiteX15" fmla="*/ 0 w 41532"/>
                <a:gd name="connsiteY15" fmla="*/ 20216 h 59364"/>
                <a:gd name="connsiteX16" fmla="*/ 9525 w 41532"/>
                <a:gd name="connsiteY16" fmla="*/ 20217 h 59364"/>
                <a:gd name="connsiteX17" fmla="*/ 19774 w 41532"/>
                <a:gd name="connsiteY17" fmla="*/ 32542 h 59364"/>
                <a:gd name="connsiteX18" fmla="*/ 32099 w 41532"/>
                <a:gd name="connsiteY18" fmla="*/ 22293 h 59364"/>
                <a:gd name="connsiteX19" fmla="*/ 32099 w 41532"/>
                <a:gd name="connsiteY19" fmla="*/ 20217 h 59364"/>
                <a:gd name="connsiteX20" fmla="*/ 19774 w 41532"/>
                <a:gd name="connsiteY20" fmla="*/ 9967 h 59364"/>
                <a:gd name="connsiteX21" fmla="*/ 9525 w 41532"/>
                <a:gd name="connsiteY21" fmla="*/ 20217 h 59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532" h="59364">
                  <a:moveTo>
                    <a:pt x="0" y="20217"/>
                  </a:moveTo>
                  <a:cubicBezTo>
                    <a:pt x="355" y="8702"/>
                    <a:pt x="9978" y="-345"/>
                    <a:pt x="21493" y="10"/>
                  </a:cubicBezTo>
                  <a:cubicBezTo>
                    <a:pt x="31706" y="325"/>
                    <a:pt x="40187" y="7992"/>
                    <a:pt x="41529" y="18121"/>
                  </a:cubicBezTo>
                  <a:lnTo>
                    <a:pt x="41529" y="18121"/>
                  </a:lnTo>
                  <a:cubicBezTo>
                    <a:pt x="41529" y="19836"/>
                    <a:pt x="41529" y="21455"/>
                    <a:pt x="41529" y="23074"/>
                  </a:cubicBezTo>
                  <a:cubicBezTo>
                    <a:pt x="41594" y="29053"/>
                    <a:pt x="40561" y="34994"/>
                    <a:pt x="38481" y="40600"/>
                  </a:cubicBezTo>
                  <a:cubicBezTo>
                    <a:pt x="36463" y="46546"/>
                    <a:pt x="32590" y="51687"/>
                    <a:pt x="27432" y="55269"/>
                  </a:cubicBezTo>
                  <a:cubicBezTo>
                    <a:pt x="23621" y="57826"/>
                    <a:pt x="19161" y="59246"/>
                    <a:pt x="14573" y="59364"/>
                  </a:cubicBezTo>
                  <a:cubicBezTo>
                    <a:pt x="11943" y="59364"/>
                    <a:pt x="9811" y="57232"/>
                    <a:pt x="9811" y="54602"/>
                  </a:cubicBezTo>
                  <a:cubicBezTo>
                    <a:pt x="9811" y="51971"/>
                    <a:pt x="11943" y="49839"/>
                    <a:pt x="14573" y="49839"/>
                  </a:cubicBezTo>
                  <a:cubicBezTo>
                    <a:pt x="17453" y="49805"/>
                    <a:pt x="20263" y="48946"/>
                    <a:pt x="22670" y="47363"/>
                  </a:cubicBezTo>
                  <a:cubicBezTo>
                    <a:pt x="24923" y="45813"/>
                    <a:pt x="26782" y="43758"/>
                    <a:pt x="28099" y="41362"/>
                  </a:cubicBezTo>
                  <a:cubicBezTo>
                    <a:pt x="28505" y="40660"/>
                    <a:pt x="28855" y="39928"/>
                    <a:pt x="29146" y="39171"/>
                  </a:cubicBezTo>
                  <a:cubicBezTo>
                    <a:pt x="26577" y="40343"/>
                    <a:pt x="23779" y="40928"/>
                    <a:pt x="20955" y="40885"/>
                  </a:cubicBezTo>
                  <a:cubicBezTo>
                    <a:pt x="9488" y="40991"/>
                    <a:pt x="106" y="31780"/>
                    <a:pt x="1" y="20313"/>
                  </a:cubicBezTo>
                  <a:cubicBezTo>
                    <a:pt x="1" y="20281"/>
                    <a:pt x="0" y="20248"/>
                    <a:pt x="0" y="20216"/>
                  </a:cubicBezTo>
                  <a:close/>
                  <a:moveTo>
                    <a:pt x="9525" y="20217"/>
                  </a:moveTo>
                  <a:cubicBezTo>
                    <a:pt x="8952" y="26450"/>
                    <a:pt x="13540" y="31968"/>
                    <a:pt x="19774" y="32542"/>
                  </a:cubicBezTo>
                  <a:cubicBezTo>
                    <a:pt x="26008" y="33115"/>
                    <a:pt x="31526" y="28526"/>
                    <a:pt x="32099" y="22293"/>
                  </a:cubicBezTo>
                  <a:cubicBezTo>
                    <a:pt x="32163" y="21602"/>
                    <a:pt x="32163" y="20907"/>
                    <a:pt x="32099" y="20217"/>
                  </a:cubicBezTo>
                  <a:cubicBezTo>
                    <a:pt x="31526" y="13983"/>
                    <a:pt x="26008" y="9394"/>
                    <a:pt x="19774" y="9967"/>
                  </a:cubicBezTo>
                  <a:cubicBezTo>
                    <a:pt x="14334" y="10468"/>
                    <a:pt x="10025" y="14777"/>
                    <a:pt x="9525" y="2021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E9EF5CF3-E40A-A66C-E0EE-BCC3474EE7C7}"/>
                </a:ext>
              </a:extLst>
            </p:cNvPr>
            <p:cNvSpPr/>
            <p:nvPr/>
          </p:nvSpPr>
          <p:spPr>
            <a:xfrm>
              <a:off x="9113917" y="3867197"/>
              <a:ext cx="466565" cy="153247"/>
            </a:xfrm>
            <a:custGeom>
              <a:avLst/>
              <a:gdLst>
                <a:gd name="connsiteX0" fmla="*/ 459962 w 466565"/>
                <a:gd name="connsiteY0" fmla="*/ 152305 h 153247"/>
                <a:gd name="connsiteX1" fmla="*/ 10096 w 466565"/>
                <a:gd name="connsiteY1" fmla="*/ 146685 h 153247"/>
                <a:gd name="connsiteX2" fmla="*/ 0 w 466565"/>
                <a:gd name="connsiteY2" fmla="*/ 5429 h 153247"/>
                <a:gd name="connsiteX3" fmla="*/ 0 w 466565"/>
                <a:gd name="connsiteY3" fmla="*/ 2381 h 153247"/>
                <a:gd name="connsiteX4" fmla="*/ 0 w 466565"/>
                <a:gd name="connsiteY4" fmla="*/ 0 h 153247"/>
                <a:gd name="connsiteX5" fmla="*/ 270605 w 466565"/>
                <a:gd name="connsiteY5" fmla="*/ 476 h 153247"/>
                <a:gd name="connsiteX6" fmla="*/ 270605 w 466565"/>
                <a:gd name="connsiteY6" fmla="*/ 5429 h 153247"/>
                <a:gd name="connsiteX7" fmla="*/ 446341 w 466565"/>
                <a:gd name="connsiteY7" fmla="*/ 92393 h 153247"/>
                <a:gd name="connsiteX8" fmla="*/ 459962 w 466565"/>
                <a:gd name="connsiteY8" fmla="*/ 152305 h 15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6565" h="153247">
                  <a:moveTo>
                    <a:pt x="459962" y="152305"/>
                  </a:moveTo>
                  <a:cubicBezTo>
                    <a:pt x="450437" y="155258"/>
                    <a:pt x="16192" y="150686"/>
                    <a:pt x="10096" y="146685"/>
                  </a:cubicBezTo>
                  <a:cubicBezTo>
                    <a:pt x="4000" y="142685"/>
                    <a:pt x="1238" y="78010"/>
                    <a:pt x="0" y="5429"/>
                  </a:cubicBezTo>
                  <a:lnTo>
                    <a:pt x="0" y="2381"/>
                  </a:lnTo>
                  <a:cubicBezTo>
                    <a:pt x="50" y="1588"/>
                    <a:pt x="50" y="793"/>
                    <a:pt x="0" y="0"/>
                  </a:cubicBezTo>
                  <a:lnTo>
                    <a:pt x="270605" y="476"/>
                  </a:lnTo>
                  <a:lnTo>
                    <a:pt x="270605" y="5429"/>
                  </a:lnTo>
                  <a:cubicBezTo>
                    <a:pt x="270605" y="5429"/>
                    <a:pt x="430149" y="79248"/>
                    <a:pt x="446341" y="92393"/>
                  </a:cubicBezTo>
                  <a:cubicBezTo>
                    <a:pt x="462534" y="105537"/>
                    <a:pt x="474631" y="147638"/>
                    <a:pt x="459962" y="1523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F395ED16-FB2D-DE9F-035F-1AFDB293A6A5}"/>
                </a:ext>
              </a:extLst>
            </p:cNvPr>
            <p:cNvSpPr/>
            <p:nvPr/>
          </p:nvSpPr>
          <p:spPr>
            <a:xfrm>
              <a:off x="9142920" y="3998377"/>
              <a:ext cx="427541" cy="5993"/>
            </a:xfrm>
            <a:custGeom>
              <a:avLst/>
              <a:gdLst>
                <a:gd name="connsiteX0" fmla="*/ 426387 w 427541"/>
                <a:gd name="connsiteY0" fmla="*/ 4837 h 5993"/>
                <a:gd name="connsiteX1" fmla="*/ 429 w 427541"/>
                <a:gd name="connsiteY1" fmla="*/ 932 h 5993"/>
                <a:gd name="connsiteX2" fmla="*/ 429 w 427541"/>
                <a:gd name="connsiteY2" fmla="*/ 932 h 5993"/>
                <a:gd name="connsiteX3" fmla="*/ 426482 w 427541"/>
                <a:gd name="connsiteY3" fmla="*/ 5600 h 5993"/>
                <a:gd name="connsiteX4" fmla="*/ 426387 w 427541"/>
                <a:gd name="connsiteY4" fmla="*/ 4837 h 5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541" h="5993">
                  <a:moveTo>
                    <a:pt x="426387" y="4837"/>
                  </a:moveTo>
                  <a:cubicBezTo>
                    <a:pt x="355711" y="2170"/>
                    <a:pt x="70437" y="-1830"/>
                    <a:pt x="429" y="932"/>
                  </a:cubicBezTo>
                  <a:cubicBezTo>
                    <a:pt x="-143" y="932"/>
                    <a:pt x="-143" y="932"/>
                    <a:pt x="429" y="932"/>
                  </a:cubicBezTo>
                  <a:cubicBezTo>
                    <a:pt x="70437" y="5123"/>
                    <a:pt x="355806" y="6838"/>
                    <a:pt x="426482" y="5600"/>
                  </a:cubicBezTo>
                  <a:cubicBezTo>
                    <a:pt x="427911" y="5980"/>
                    <a:pt x="427911" y="4933"/>
                    <a:pt x="426387" y="483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4E914769-0924-B462-D865-0191AF9599EB}"/>
                </a:ext>
              </a:extLst>
            </p:cNvPr>
            <p:cNvSpPr/>
            <p:nvPr/>
          </p:nvSpPr>
          <p:spPr>
            <a:xfrm>
              <a:off x="9330877" y="3866509"/>
              <a:ext cx="85001" cy="21875"/>
            </a:xfrm>
            <a:custGeom>
              <a:avLst/>
              <a:gdLst>
                <a:gd name="connsiteX0" fmla="*/ 83649 w 85001"/>
                <a:gd name="connsiteY0" fmla="*/ 2308 h 21875"/>
                <a:gd name="connsiteX1" fmla="*/ 305 w 85001"/>
                <a:gd name="connsiteY1" fmla="*/ 20120 h 21875"/>
                <a:gd name="connsiteX2" fmla="*/ 1543 w 85001"/>
                <a:gd name="connsiteY2" fmla="*/ 21834 h 21875"/>
                <a:gd name="connsiteX3" fmla="*/ 83553 w 85001"/>
                <a:gd name="connsiteY3" fmla="*/ 5832 h 21875"/>
                <a:gd name="connsiteX4" fmla="*/ 84964 w 85001"/>
                <a:gd name="connsiteY4" fmla="*/ 3697 h 21875"/>
                <a:gd name="connsiteX5" fmla="*/ 83649 w 85001"/>
                <a:gd name="connsiteY5" fmla="*/ 2308 h 2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001" h="21875">
                  <a:moveTo>
                    <a:pt x="83649" y="2308"/>
                  </a:moveTo>
                  <a:cubicBezTo>
                    <a:pt x="55931" y="-3217"/>
                    <a:pt x="21831" y="593"/>
                    <a:pt x="305" y="20120"/>
                  </a:cubicBezTo>
                  <a:cubicBezTo>
                    <a:pt x="-457" y="20881"/>
                    <a:pt x="305" y="22120"/>
                    <a:pt x="1543" y="21834"/>
                  </a:cubicBezTo>
                  <a:cubicBezTo>
                    <a:pt x="28233" y="13600"/>
                    <a:pt x="55726" y="8236"/>
                    <a:pt x="83553" y="5832"/>
                  </a:cubicBezTo>
                  <a:cubicBezTo>
                    <a:pt x="84532" y="5632"/>
                    <a:pt x="85164" y="4676"/>
                    <a:pt x="84964" y="3697"/>
                  </a:cubicBezTo>
                  <a:cubicBezTo>
                    <a:pt x="84826" y="3021"/>
                    <a:pt x="84316" y="2482"/>
                    <a:pt x="83649" y="230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4AE33F12-1F7C-4FE5-1E06-DB50F45A1C05}"/>
                </a:ext>
              </a:extLst>
            </p:cNvPr>
            <p:cNvSpPr/>
            <p:nvPr/>
          </p:nvSpPr>
          <p:spPr>
            <a:xfrm>
              <a:off x="9351027" y="3878891"/>
              <a:ext cx="85005" cy="21783"/>
            </a:xfrm>
            <a:custGeom>
              <a:avLst/>
              <a:gdLst>
                <a:gd name="connsiteX0" fmla="*/ 83692 w 85005"/>
                <a:gd name="connsiteY0" fmla="*/ 2308 h 21783"/>
                <a:gd name="connsiteX1" fmla="*/ 348 w 85005"/>
                <a:gd name="connsiteY1" fmla="*/ 20119 h 21783"/>
                <a:gd name="connsiteX2" fmla="*/ 1491 w 85005"/>
                <a:gd name="connsiteY2" fmla="*/ 21739 h 21783"/>
                <a:gd name="connsiteX3" fmla="*/ 83501 w 85005"/>
                <a:gd name="connsiteY3" fmla="*/ 5832 h 21783"/>
                <a:gd name="connsiteX4" fmla="*/ 84980 w 85005"/>
                <a:gd name="connsiteY4" fmla="*/ 3743 h 21783"/>
                <a:gd name="connsiteX5" fmla="*/ 83692 w 85005"/>
                <a:gd name="connsiteY5" fmla="*/ 2308 h 21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005" h="21783">
                  <a:moveTo>
                    <a:pt x="83692" y="2308"/>
                  </a:moveTo>
                  <a:cubicBezTo>
                    <a:pt x="55879" y="-3217"/>
                    <a:pt x="21779" y="593"/>
                    <a:pt x="348" y="20119"/>
                  </a:cubicBezTo>
                  <a:cubicBezTo>
                    <a:pt x="-509" y="20882"/>
                    <a:pt x="348" y="22025"/>
                    <a:pt x="1491" y="21739"/>
                  </a:cubicBezTo>
                  <a:cubicBezTo>
                    <a:pt x="28185" y="13536"/>
                    <a:pt x="55677" y="8203"/>
                    <a:pt x="83501" y="5832"/>
                  </a:cubicBezTo>
                  <a:cubicBezTo>
                    <a:pt x="84486" y="5663"/>
                    <a:pt x="85148" y="4728"/>
                    <a:pt x="84980" y="3743"/>
                  </a:cubicBezTo>
                  <a:cubicBezTo>
                    <a:pt x="84862" y="3057"/>
                    <a:pt x="84361" y="2499"/>
                    <a:pt x="83692" y="230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8F961048-43B9-C6D7-3C8B-15D851C3D529}"/>
                </a:ext>
              </a:extLst>
            </p:cNvPr>
            <p:cNvSpPr/>
            <p:nvPr/>
          </p:nvSpPr>
          <p:spPr>
            <a:xfrm>
              <a:off x="9370743" y="3891233"/>
              <a:ext cx="85005" cy="21824"/>
            </a:xfrm>
            <a:custGeom>
              <a:avLst/>
              <a:gdLst>
                <a:gd name="connsiteX0" fmla="*/ 83692 w 85005"/>
                <a:gd name="connsiteY0" fmla="*/ 2349 h 21824"/>
                <a:gd name="connsiteX1" fmla="*/ 348 w 85005"/>
                <a:gd name="connsiteY1" fmla="*/ 20161 h 21824"/>
                <a:gd name="connsiteX2" fmla="*/ 1491 w 85005"/>
                <a:gd name="connsiteY2" fmla="*/ 21780 h 21824"/>
                <a:gd name="connsiteX3" fmla="*/ 83501 w 85005"/>
                <a:gd name="connsiteY3" fmla="*/ 5873 h 21824"/>
                <a:gd name="connsiteX4" fmla="*/ 84980 w 85005"/>
                <a:gd name="connsiteY4" fmla="*/ 3784 h 21824"/>
                <a:gd name="connsiteX5" fmla="*/ 83692 w 85005"/>
                <a:gd name="connsiteY5" fmla="*/ 2349 h 2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005" h="21824">
                  <a:moveTo>
                    <a:pt x="83692" y="2349"/>
                  </a:moveTo>
                  <a:cubicBezTo>
                    <a:pt x="55879" y="-3271"/>
                    <a:pt x="21875" y="634"/>
                    <a:pt x="348" y="20161"/>
                  </a:cubicBezTo>
                  <a:cubicBezTo>
                    <a:pt x="-509" y="20923"/>
                    <a:pt x="348" y="22066"/>
                    <a:pt x="1491" y="21780"/>
                  </a:cubicBezTo>
                  <a:cubicBezTo>
                    <a:pt x="28173" y="13532"/>
                    <a:pt x="55670" y="8198"/>
                    <a:pt x="83501" y="5873"/>
                  </a:cubicBezTo>
                  <a:cubicBezTo>
                    <a:pt x="84486" y="5704"/>
                    <a:pt x="85148" y="4769"/>
                    <a:pt x="84980" y="3784"/>
                  </a:cubicBezTo>
                  <a:cubicBezTo>
                    <a:pt x="84862" y="3098"/>
                    <a:pt x="84361" y="2540"/>
                    <a:pt x="83692" y="23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9655C607-49A5-9516-020F-B280F09B5AAC}"/>
                </a:ext>
              </a:extLst>
            </p:cNvPr>
            <p:cNvSpPr/>
            <p:nvPr/>
          </p:nvSpPr>
          <p:spPr>
            <a:xfrm>
              <a:off x="9365225" y="3799606"/>
              <a:ext cx="90235" cy="77410"/>
            </a:xfrm>
            <a:custGeom>
              <a:avLst/>
              <a:gdLst>
                <a:gd name="connsiteX0" fmla="*/ 86353 w 90235"/>
                <a:gd name="connsiteY0" fmla="*/ 9012 h 77410"/>
                <a:gd name="connsiteX1" fmla="*/ 43395 w 90235"/>
                <a:gd name="connsiteY1" fmla="*/ 9965 h 77410"/>
                <a:gd name="connsiteX2" fmla="*/ 2342 w 90235"/>
                <a:gd name="connsiteY2" fmla="*/ 65972 h 77410"/>
                <a:gd name="connsiteX3" fmla="*/ 1485 w 90235"/>
                <a:gd name="connsiteY3" fmla="*/ 68067 h 77410"/>
                <a:gd name="connsiteX4" fmla="*/ 1009 w 90235"/>
                <a:gd name="connsiteY4" fmla="*/ 69306 h 77410"/>
                <a:gd name="connsiteX5" fmla="*/ 1009 w 90235"/>
                <a:gd name="connsiteY5" fmla="*/ 69305 h 77410"/>
                <a:gd name="connsiteX6" fmla="*/ 1009 w 90235"/>
                <a:gd name="connsiteY6" fmla="*/ 69877 h 77410"/>
                <a:gd name="connsiteX7" fmla="*/ 56 w 90235"/>
                <a:gd name="connsiteY7" fmla="*/ 72735 h 77410"/>
                <a:gd name="connsiteX8" fmla="*/ 475 w 90235"/>
                <a:gd name="connsiteY8" fmla="*/ 73727 h 77410"/>
                <a:gd name="connsiteX9" fmla="*/ 723 w 90235"/>
                <a:gd name="connsiteY9" fmla="*/ 73782 h 77410"/>
                <a:gd name="connsiteX10" fmla="*/ 2533 w 90235"/>
                <a:gd name="connsiteY10" fmla="*/ 77116 h 77410"/>
                <a:gd name="connsiteX11" fmla="*/ 5104 w 90235"/>
                <a:gd name="connsiteY11" fmla="*/ 77116 h 77410"/>
                <a:gd name="connsiteX12" fmla="*/ 19583 w 90235"/>
                <a:gd name="connsiteY12" fmla="*/ 72259 h 77410"/>
                <a:gd name="connsiteX13" fmla="*/ 35680 w 90235"/>
                <a:gd name="connsiteY13" fmla="*/ 66734 h 77410"/>
                <a:gd name="connsiteX14" fmla="*/ 73780 w 90235"/>
                <a:gd name="connsiteY14" fmla="*/ 47684 h 77410"/>
                <a:gd name="connsiteX15" fmla="*/ 86353 w 90235"/>
                <a:gd name="connsiteY15" fmla="*/ 9012 h 77410"/>
                <a:gd name="connsiteX16" fmla="*/ 80733 w 90235"/>
                <a:gd name="connsiteY16" fmla="*/ 26157 h 77410"/>
                <a:gd name="connsiteX17" fmla="*/ 37109 w 90235"/>
                <a:gd name="connsiteY17" fmla="*/ 58066 h 77410"/>
                <a:gd name="connsiteX18" fmla="*/ 10438 w 90235"/>
                <a:gd name="connsiteY18" fmla="*/ 67591 h 77410"/>
                <a:gd name="connsiteX19" fmla="*/ 10438 w 90235"/>
                <a:gd name="connsiteY19" fmla="*/ 67591 h 77410"/>
                <a:gd name="connsiteX20" fmla="*/ 5486 w 90235"/>
                <a:gd name="connsiteY20" fmla="*/ 69592 h 77410"/>
                <a:gd name="connsiteX21" fmla="*/ 3676 w 90235"/>
                <a:gd name="connsiteY21" fmla="*/ 70353 h 77410"/>
                <a:gd name="connsiteX22" fmla="*/ 4819 w 90235"/>
                <a:gd name="connsiteY22" fmla="*/ 68639 h 77410"/>
                <a:gd name="connsiteX23" fmla="*/ 4819 w 90235"/>
                <a:gd name="connsiteY23" fmla="*/ 68639 h 77410"/>
                <a:gd name="connsiteX24" fmla="*/ 5390 w 90235"/>
                <a:gd name="connsiteY24" fmla="*/ 67877 h 77410"/>
                <a:gd name="connsiteX25" fmla="*/ 29774 w 90235"/>
                <a:gd name="connsiteY25" fmla="*/ 34349 h 77410"/>
                <a:gd name="connsiteX26" fmla="*/ 44729 w 90235"/>
                <a:gd name="connsiteY26" fmla="*/ 18537 h 77410"/>
                <a:gd name="connsiteX27" fmla="*/ 80733 w 90235"/>
                <a:gd name="connsiteY27" fmla="*/ 26157 h 7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0235" h="77410">
                  <a:moveTo>
                    <a:pt x="86353" y="9012"/>
                  </a:moveTo>
                  <a:cubicBezTo>
                    <a:pt x="75590" y="-6132"/>
                    <a:pt x="55111" y="345"/>
                    <a:pt x="43395" y="9965"/>
                  </a:cubicBezTo>
                  <a:cubicBezTo>
                    <a:pt x="25495" y="25144"/>
                    <a:pt x="11430" y="44333"/>
                    <a:pt x="2342" y="65972"/>
                  </a:cubicBezTo>
                  <a:lnTo>
                    <a:pt x="1485" y="68067"/>
                  </a:lnTo>
                  <a:cubicBezTo>
                    <a:pt x="1385" y="68500"/>
                    <a:pt x="1224" y="68917"/>
                    <a:pt x="1009" y="69306"/>
                  </a:cubicBezTo>
                  <a:cubicBezTo>
                    <a:pt x="1009" y="69305"/>
                    <a:pt x="1009" y="69305"/>
                    <a:pt x="1009" y="69305"/>
                  </a:cubicBezTo>
                  <a:lnTo>
                    <a:pt x="1009" y="69877"/>
                  </a:lnTo>
                  <a:cubicBezTo>
                    <a:pt x="1009" y="70830"/>
                    <a:pt x="342" y="71782"/>
                    <a:pt x="56" y="72735"/>
                  </a:cubicBezTo>
                  <a:cubicBezTo>
                    <a:pt x="-102" y="73124"/>
                    <a:pt x="86" y="73569"/>
                    <a:pt x="475" y="73727"/>
                  </a:cubicBezTo>
                  <a:cubicBezTo>
                    <a:pt x="554" y="73759"/>
                    <a:pt x="638" y="73778"/>
                    <a:pt x="723" y="73782"/>
                  </a:cubicBezTo>
                  <a:cubicBezTo>
                    <a:pt x="827" y="75100"/>
                    <a:pt x="1485" y="76311"/>
                    <a:pt x="2533" y="77116"/>
                  </a:cubicBezTo>
                  <a:cubicBezTo>
                    <a:pt x="3345" y="77509"/>
                    <a:pt x="4292" y="77509"/>
                    <a:pt x="5104" y="77116"/>
                  </a:cubicBezTo>
                  <a:cubicBezTo>
                    <a:pt x="9867" y="75402"/>
                    <a:pt x="14629" y="73782"/>
                    <a:pt x="19583" y="72259"/>
                  </a:cubicBezTo>
                  <a:lnTo>
                    <a:pt x="35680" y="66734"/>
                  </a:lnTo>
                  <a:cubicBezTo>
                    <a:pt x="49319" y="62466"/>
                    <a:pt x="62183" y="56034"/>
                    <a:pt x="73780" y="47684"/>
                  </a:cubicBezTo>
                  <a:cubicBezTo>
                    <a:pt x="84924" y="39683"/>
                    <a:pt x="96449" y="23395"/>
                    <a:pt x="86353" y="9012"/>
                  </a:cubicBezTo>
                  <a:close/>
                  <a:moveTo>
                    <a:pt x="80733" y="26157"/>
                  </a:moveTo>
                  <a:cubicBezTo>
                    <a:pt x="77780" y="43017"/>
                    <a:pt x="50539" y="52923"/>
                    <a:pt x="37109" y="58066"/>
                  </a:cubicBezTo>
                  <a:cubicBezTo>
                    <a:pt x="28250" y="61495"/>
                    <a:pt x="19202" y="64448"/>
                    <a:pt x="10438" y="67591"/>
                  </a:cubicBezTo>
                  <a:lnTo>
                    <a:pt x="10438" y="67591"/>
                  </a:lnTo>
                  <a:lnTo>
                    <a:pt x="5486" y="69592"/>
                  </a:lnTo>
                  <a:lnTo>
                    <a:pt x="3676" y="70353"/>
                  </a:lnTo>
                  <a:lnTo>
                    <a:pt x="4819" y="68639"/>
                  </a:lnTo>
                  <a:lnTo>
                    <a:pt x="4819" y="68639"/>
                  </a:lnTo>
                  <a:lnTo>
                    <a:pt x="5390" y="67877"/>
                  </a:lnTo>
                  <a:cubicBezTo>
                    <a:pt x="12935" y="56288"/>
                    <a:pt x="21074" y="45097"/>
                    <a:pt x="29774" y="34349"/>
                  </a:cubicBezTo>
                  <a:cubicBezTo>
                    <a:pt x="34387" y="28738"/>
                    <a:pt x="39383" y="23455"/>
                    <a:pt x="44729" y="18537"/>
                  </a:cubicBezTo>
                  <a:cubicBezTo>
                    <a:pt x="53015" y="11298"/>
                    <a:pt x="85972" y="-4227"/>
                    <a:pt x="80733" y="2615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E86CCA77-B665-2CFB-3960-5E176B37E2E8}"/>
                </a:ext>
              </a:extLst>
            </p:cNvPr>
            <p:cNvSpPr/>
            <p:nvPr/>
          </p:nvSpPr>
          <p:spPr>
            <a:xfrm>
              <a:off x="9270965" y="3815628"/>
              <a:ext cx="101012" cy="61668"/>
            </a:xfrm>
            <a:custGeom>
              <a:avLst/>
              <a:gdLst>
                <a:gd name="connsiteX0" fmla="*/ 100698 w 101012"/>
                <a:gd name="connsiteY0" fmla="*/ 55951 h 61668"/>
                <a:gd name="connsiteX1" fmla="*/ 99460 w 101012"/>
                <a:gd name="connsiteY1" fmla="*/ 54046 h 61668"/>
                <a:gd name="connsiteX2" fmla="*/ 98793 w 101012"/>
                <a:gd name="connsiteY2" fmla="*/ 53093 h 61668"/>
                <a:gd name="connsiteX3" fmla="*/ 98793 w 101012"/>
                <a:gd name="connsiteY3" fmla="*/ 53093 h 61668"/>
                <a:gd name="connsiteX4" fmla="*/ 98222 w 101012"/>
                <a:gd name="connsiteY4" fmla="*/ 52236 h 61668"/>
                <a:gd name="connsiteX5" fmla="*/ 96698 w 101012"/>
                <a:gd name="connsiteY5" fmla="*/ 50140 h 61668"/>
                <a:gd name="connsiteX6" fmla="*/ 43739 w 101012"/>
                <a:gd name="connsiteY6" fmla="*/ 4706 h 61668"/>
                <a:gd name="connsiteX7" fmla="*/ 1733 w 101012"/>
                <a:gd name="connsiteY7" fmla="*/ 13660 h 61668"/>
                <a:gd name="connsiteX8" fmla="*/ 23450 w 101012"/>
                <a:gd name="connsiteY8" fmla="*/ 49093 h 61668"/>
                <a:gd name="connsiteX9" fmla="*/ 31261 w 101012"/>
                <a:gd name="connsiteY9" fmla="*/ 52046 h 61668"/>
                <a:gd name="connsiteX10" fmla="*/ 77552 w 101012"/>
                <a:gd name="connsiteY10" fmla="*/ 59856 h 61668"/>
                <a:gd name="connsiteX11" fmla="*/ 96602 w 101012"/>
                <a:gd name="connsiteY11" fmla="*/ 61666 h 61668"/>
                <a:gd name="connsiteX12" fmla="*/ 97079 w 101012"/>
                <a:gd name="connsiteY12" fmla="*/ 61666 h 61668"/>
                <a:gd name="connsiteX13" fmla="*/ 100641 w 101012"/>
                <a:gd name="connsiteY13" fmla="*/ 58375 h 61668"/>
                <a:gd name="connsiteX14" fmla="*/ 100507 w 101012"/>
                <a:gd name="connsiteY14" fmla="*/ 57284 h 61668"/>
                <a:gd name="connsiteX15" fmla="*/ 100967 w 101012"/>
                <a:gd name="connsiteY15" fmla="*/ 56310 h 61668"/>
                <a:gd name="connsiteX16" fmla="*/ 100698 w 101012"/>
                <a:gd name="connsiteY16" fmla="*/ 55951 h 61668"/>
                <a:gd name="connsiteX17" fmla="*/ 94888 w 101012"/>
                <a:gd name="connsiteY17" fmla="*/ 54236 h 61668"/>
                <a:gd name="connsiteX18" fmla="*/ 93459 w 101012"/>
                <a:gd name="connsiteY18" fmla="*/ 54236 h 61668"/>
                <a:gd name="connsiteX19" fmla="*/ 78124 w 101012"/>
                <a:gd name="connsiteY19" fmla="*/ 52141 h 61668"/>
                <a:gd name="connsiteX20" fmla="*/ 60788 w 101012"/>
                <a:gd name="connsiteY20" fmla="*/ 50045 h 61668"/>
                <a:gd name="connsiteX21" fmla="*/ 11068 w 101012"/>
                <a:gd name="connsiteY21" fmla="*/ 29090 h 61668"/>
                <a:gd name="connsiteX22" fmla="*/ 44405 w 101012"/>
                <a:gd name="connsiteY22" fmla="*/ 13564 h 61668"/>
                <a:gd name="connsiteX23" fmla="*/ 62598 w 101012"/>
                <a:gd name="connsiteY23" fmla="*/ 25471 h 61668"/>
                <a:gd name="connsiteX24" fmla="*/ 93840 w 101012"/>
                <a:gd name="connsiteY24" fmla="*/ 52236 h 61668"/>
                <a:gd name="connsiteX25" fmla="*/ 95269 w 101012"/>
                <a:gd name="connsiteY25" fmla="*/ 53474 h 61668"/>
                <a:gd name="connsiteX26" fmla="*/ 95269 w 101012"/>
                <a:gd name="connsiteY26" fmla="*/ 53474 h 61668"/>
                <a:gd name="connsiteX27" fmla="*/ 96317 w 101012"/>
                <a:gd name="connsiteY27" fmla="*/ 54427 h 61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1012" h="61668">
                  <a:moveTo>
                    <a:pt x="100698" y="55951"/>
                  </a:moveTo>
                  <a:lnTo>
                    <a:pt x="99460" y="54046"/>
                  </a:lnTo>
                  <a:cubicBezTo>
                    <a:pt x="99270" y="53707"/>
                    <a:pt x="99047" y="53388"/>
                    <a:pt x="98793" y="53093"/>
                  </a:cubicBezTo>
                  <a:lnTo>
                    <a:pt x="98793" y="53093"/>
                  </a:lnTo>
                  <a:lnTo>
                    <a:pt x="98222" y="52236"/>
                  </a:lnTo>
                  <a:cubicBezTo>
                    <a:pt x="97745" y="51569"/>
                    <a:pt x="97269" y="50807"/>
                    <a:pt x="96698" y="50140"/>
                  </a:cubicBezTo>
                  <a:cubicBezTo>
                    <a:pt x="82893" y="31014"/>
                    <a:pt x="64742" y="15442"/>
                    <a:pt x="43739" y="4706"/>
                  </a:cubicBezTo>
                  <a:cubicBezTo>
                    <a:pt x="30118" y="-1961"/>
                    <a:pt x="8687" y="-3580"/>
                    <a:pt x="1733" y="13660"/>
                  </a:cubicBezTo>
                  <a:cubicBezTo>
                    <a:pt x="-5220" y="30900"/>
                    <a:pt x="10115" y="43187"/>
                    <a:pt x="23450" y="49093"/>
                  </a:cubicBezTo>
                  <a:cubicBezTo>
                    <a:pt x="25999" y="50217"/>
                    <a:pt x="28606" y="51203"/>
                    <a:pt x="31261" y="52046"/>
                  </a:cubicBezTo>
                  <a:cubicBezTo>
                    <a:pt x="46305" y="56569"/>
                    <a:pt x="61857" y="59193"/>
                    <a:pt x="77552" y="59856"/>
                  </a:cubicBezTo>
                  <a:cubicBezTo>
                    <a:pt x="83934" y="60427"/>
                    <a:pt x="90316" y="60904"/>
                    <a:pt x="96602" y="61666"/>
                  </a:cubicBezTo>
                  <a:lnTo>
                    <a:pt x="97079" y="61666"/>
                  </a:lnTo>
                  <a:cubicBezTo>
                    <a:pt x="98971" y="61741"/>
                    <a:pt x="100566" y="60267"/>
                    <a:pt x="100641" y="58375"/>
                  </a:cubicBezTo>
                  <a:cubicBezTo>
                    <a:pt x="100655" y="58007"/>
                    <a:pt x="100610" y="57638"/>
                    <a:pt x="100507" y="57284"/>
                  </a:cubicBezTo>
                  <a:cubicBezTo>
                    <a:pt x="100904" y="57142"/>
                    <a:pt x="101109" y="56705"/>
                    <a:pt x="100967" y="56310"/>
                  </a:cubicBezTo>
                  <a:cubicBezTo>
                    <a:pt x="100915" y="56166"/>
                    <a:pt x="100822" y="56041"/>
                    <a:pt x="100698" y="55951"/>
                  </a:cubicBezTo>
                  <a:close/>
                  <a:moveTo>
                    <a:pt x="94888" y="54236"/>
                  </a:moveTo>
                  <a:lnTo>
                    <a:pt x="93459" y="54236"/>
                  </a:lnTo>
                  <a:cubicBezTo>
                    <a:pt x="88315" y="53379"/>
                    <a:pt x="83267" y="52807"/>
                    <a:pt x="78124" y="52141"/>
                  </a:cubicBezTo>
                  <a:lnTo>
                    <a:pt x="60788" y="50045"/>
                  </a:lnTo>
                  <a:cubicBezTo>
                    <a:pt x="46596" y="48140"/>
                    <a:pt x="17735" y="44806"/>
                    <a:pt x="11068" y="29090"/>
                  </a:cubicBezTo>
                  <a:cubicBezTo>
                    <a:pt x="-1124" y="515"/>
                    <a:pt x="34595" y="8231"/>
                    <a:pt x="44405" y="13564"/>
                  </a:cubicBezTo>
                  <a:cubicBezTo>
                    <a:pt x="50744" y="17097"/>
                    <a:pt x="56823" y="21076"/>
                    <a:pt x="62598" y="25471"/>
                  </a:cubicBezTo>
                  <a:cubicBezTo>
                    <a:pt x="73488" y="33821"/>
                    <a:pt x="83918" y="42756"/>
                    <a:pt x="93840" y="52236"/>
                  </a:cubicBezTo>
                  <a:lnTo>
                    <a:pt x="95269" y="53474"/>
                  </a:lnTo>
                  <a:lnTo>
                    <a:pt x="95269" y="53474"/>
                  </a:lnTo>
                  <a:lnTo>
                    <a:pt x="96317" y="5442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A9761B5E-36F6-FDE3-462A-C494B7147AB0}"/>
                </a:ext>
              </a:extLst>
            </p:cNvPr>
            <p:cNvSpPr/>
            <p:nvPr/>
          </p:nvSpPr>
          <p:spPr>
            <a:xfrm>
              <a:off x="8248570" y="4293346"/>
              <a:ext cx="70294" cy="70294"/>
            </a:xfrm>
            <a:custGeom>
              <a:avLst/>
              <a:gdLst>
                <a:gd name="connsiteX0" fmla="*/ 0 w 70294"/>
                <a:gd name="connsiteY0" fmla="*/ 0 h 70294"/>
                <a:gd name="connsiteX1" fmla="*/ 70295 w 70294"/>
                <a:gd name="connsiteY1" fmla="*/ 0 h 70294"/>
                <a:gd name="connsiteX2" fmla="*/ 70295 w 70294"/>
                <a:gd name="connsiteY2" fmla="*/ 70295 h 70294"/>
                <a:gd name="connsiteX3" fmla="*/ 0 w 70294"/>
                <a:gd name="connsiteY3" fmla="*/ 70295 h 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94" h="70294">
                  <a:moveTo>
                    <a:pt x="0" y="0"/>
                  </a:moveTo>
                  <a:lnTo>
                    <a:pt x="70295" y="0"/>
                  </a:lnTo>
                  <a:lnTo>
                    <a:pt x="70295" y="70295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F8257C44-6095-A0BB-9CFC-22C169C50B28}"/>
                </a:ext>
              </a:extLst>
            </p:cNvPr>
            <p:cNvSpPr/>
            <p:nvPr/>
          </p:nvSpPr>
          <p:spPr>
            <a:xfrm>
              <a:off x="8346678" y="4293346"/>
              <a:ext cx="70294" cy="70294"/>
            </a:xfrm>
            <a:custGeom>
              <a:avLst/>
              <a:gdLst>
                <a:gd name="connsiteX0" fmla="*/ 0 w 70294"/>
                <a:gd name="connsiteY0" fmla="*/ 0 h 70294"/>
                <a:gd name="connsiteX1" fmla="*/ 70295 w 70294"/>
                <a:gd name="connsiteY1" fmla="*/ 0 h 70294"/>
                <a:gd name="connsiteX2" fmla="*/ 70295 w 70294"/>
                <a:gd name="connsiteY2" fmla="*/ 70295 h 70294"/>
                <a:gd name="connsiteX3" fmla="*/ 0 w 70294"/>
                <a:gd name="connsiteY3" fmla="*/ 70295 h 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94" h="70294">
                  <a:moveTo>
                    <a:pt x="0" y="0"/>
                  </a:moveTo>
                  <a:lnTo>
                    <a:pt x="70295" y="0"/>
                  </a:lnTo>
                  <a:lnTo>
                    <a:pt x="70295" y="70295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36C8736F-B105-D052-81CA-4A96ADD09F67}"/>
                </a:ext>
              </a:extLst>
            </p:cNvPr>
            <p:cNvSpPr/>
            <p:nvPr/>
          </p:nvSpPr>
          <p:spPr>
            <a:xfrm>
              <a:off x="8444881" y="4293346"/>
              <a:ext cx="70294" cy="70294"/>
            </a:xfrm>
            <a:custGeom>
              <a:avLst/>
              <a:gdLst>
                <a:gd name="connsiteX0" fmla="*/ 0 w 70294"/>
                <a:gd name="connsiteY0" fmla="*/ 0 h 70294"/>
                <a:gd name="connsiteX1" fmla="*/ 70295 w 70294"/>
                <a:gd name="connsiteY1" fmla="*/ 0 h 70294"/>
                <a:gd name="connsiteX2" fmla="*/ 70295 w 70294"/>
                <a:gd name="connsiteY2" fmla="*/ 70295 h 70294"/>
                <a:gd name="connsiteX3" fmla="*/ 0 w 70294"/>
                <a:gd name="connsiteY3" fmla="*/ 70295 h 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94" h="70294">
                  <a:moveTo>
                    <a:pt x="0" y="0"/>
                  </a:moveTo>
                  <a:lnTo>
                    <a:pt x="70295" y="0"/>
                  </a:lnTo>
                  <a:lnTo>
                    <a:pt x="70295" y="70295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20D58311-27CC-22F8-92A6-C9A1FBF359FE}"/>
                </a:ext>
              </a:extLst>
            </p:cNvPr>
            <p:cNvSpPr/>
            <p:nvPr/>
          </p:nvSpPr>
          <p:spPr>
            <a:xfrm>
              <a:off x="8543083" y="4293346"/>
              <a:ext cx="70294" cy="70294"/>
            </a:xfrm>
            <a:custGeom>
              <a:avLst/>
              <a:gdLst>
                <a:gd name="connsiteX0" fmla="*/ 0 w 70294"/>
                <a:gd name="connsiteY0" fmla="*/ 0 h 70294"/>
                <a:gd name="connsiteX1" fmla="*/ 70295 w 70294"/>
                <a:gd name="connsiteY1" fmla="*/ 0 h 70294"/>
                <a:gd name="connsiteX2" fmla="*/ 70295 w 70294"/>
                <a:gd name="connsiteY2" fmla="*/ 70295 h 70294"/>
                <a:gd name="connsiteX3" fmla="*/ 0 w 70294"/>
                <a:gd name="connsiteY3" fmla="*/ 70295 h 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94" h="70294">
                  <a:moveTo>
                    <a:pt x="0" y="0"/>
                  </a:moveTo>
                  <a:lnTo>
                    <a:pt x="70295" y="0"/>
                  </a:lnTo>
                  <a:lnTo>
                    <a:pt x="70295" y="70295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A2E9250E-5499-CB3E-7A25-CD733E54F044}"/>
                </a:ext>
              </a:extLst>
            </p:cNvPr>
            <p:cNvSpPr/>
            <p:nvPr/>
          </p:nvSpPr>
          <p:spPr>
            <a:xfrm>
              <a:off x="9025810" y="4293346"/>
              <a:ext cx="70294" cy="70294"/>
            </a:xfrm>
            <a:custGeom>
              <a:avLst/>
              <a:gdLst>
                <a:gd name="connsiteX0" fmla="*/ 0 w 70294"/>
                <a:gd name="connsiteY0" fmla="*/ 0 h 70294"/>
                <a:gd name="connsiteX1" fmla="*/ 70295 w 70294"/>
                <a:gd name="connsiteY1" fmla="*/ 0 h 70294"/>
                <a:gd name="connsiteX2" fmla="*/ 70295 w 70294"/>
                <a:gd name="connsiteY2" fmla="*/ 70295 h 70294"/>
                <a:gd name="connsiteX3" fmla="*/ 0 w 70294"/>
                <a:gd name="connsiteY3" fmla="*/ 70295 h 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94" h="70294">
                  <a:moveTo>
                    <a:pt x="0" y="0"/>
                  </a:moveTo>
                  <a:lnTo>
                    <a:pt x="70295" y="0"/>
                  </a:lnTo>
                  <a:lnTo>
                    <a:pt x="70295" y="70295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B79BF46A-44B4-91F9-3F5C-DF4E387A2286}"/>
                </a:ext>
              </a:extLst>
            </p:cNvPr>
            <p:cNvSpPr/>
            <p:nvPr/>
          </p:nvSpPr>
          <p:spPr>
            <a:xfrm>
              <a:off x="9124013" y="4293346"/>
              <a:ext cx="70294" cy="70294"/>
            </a:xfrm>
            <a:custGeom>
              <a:avLst/>
              <a:gdLst>
                <a:gd name="connsiteX0" fmla="*/ 0 w 70294"/>
                <a:gd name="connsiteY0" fmla="*/ 0 h 70294"/>
                <a:gd name="connsiteX1" fmla="*/ 70295 w 70294"/>
                <a:gd name="connsiteY1" fmla="*/ 0 h 70294"/>
                <a:gd name="connsiteX2" fmla="*/ 70295 w 70294"/>
                <a:gd name="connsiteY2" fmla="*/ 70295 h 70294"/>
                <a:gd name="connsiteX3" fmla="*/ 0 w 70294"/>
                <a:gd name="connsiteY3" fmla="*/ 70295 h 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94" h="70294">
                  <a:moveTo>
                    <a:pt x="0" y="0"/>
                  </a:moveTo>
                  <a:lnTo>
                    <a:pt x="70295" y="0"/>
                  </a:lnTo>
                  <a:lnTo>
                    <a:pt x="70295" y="70295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5E63EB93-27B2-6982-8480-2EB0CA47F430}"/>
                </a:ext>
              </a:extLst>
            </p:cNvPr>
            <p:cNvSpPr/>
            <p:nvPr/>
          </p:nvSpPr>
          <p:spPr>
            <a:xfrm>
              <a:off x="9222216" y="4293346"/>
              <a:ext cx="70294" cy="70294"/>
            </a:xfrm>
            <a:custGeom>
              <a:avLst/>
              <a:gdLst>
                <a:gd name="connsiteX0" fmla="*/ 0 w 70294"/>
                <a:gd name="connsiteY0" fmla="*/ 0 h 70294"/>
                <a:gd name="connsiteX1" fmla="*/ 70295 w 70294"/>
                <a:gd name="connsiteY1" fmla="*/ 0 h 70294"/>
                <a:gd name="connsiteX2" fmla="*/ 70295 w 70294"/>
                <a:gd name="connsiteY2" fmla="*/ 70295 h 70294"/>
                <a:gd name="connsiteX3" fmla="*/ 0 w 70294"/>
                <a:gd name="connsiteY3" fmla="*/ 70295 h 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94" h="70294">
                  <a:moveTo>
                    <a:pt x="0" y="0"/>
                  </a:moveTo>
                  <a:lnTo>
                    <a:pt x="70295" y="0"/>
                  </a:lnTo>
                  <a:lnTo>
                    <a:pt x="70295" y="70295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2EECB237-89BB-B72D-E474-18D5E410472B}"/>
                </a:ext>
              </a:extLst>
            </p:cNvPr>
            <p:cNvSpPr/>
            <p:nvPr/>
          </p:nvSpPr>
          <p:spPr>
            <a:xfrm>
              <a:off x="9320323" y="4293346"/>
              <a:ext cx="70294" cy="70294"/>
            </a:xfrm>
            <a:custGeom>
              <a:avLst/>
              <a:gdLst>
                <a:gd name="connsiteX0" fmla="*/ 0 w 70294"/>
                <a:gd name="connsiteY0" fmla="*/ 0 h 70294"/>
                <a:gd name="connsiteX1" fmla="*/ 70294 w 70294"/>
                <a:gd name="connsiteY1" fmla="*/ 0 h 70294"/>
                <a:gd name="connsiteX2" fmla="*/ 70294 w 70294"/>
                <a:gd name="connsiteY2" fmla="*/ 70295 h 70294"/>
                <a:gd name="connsiteX3" fmla="*/ 0 w 70294"/>
                <a:gd name="connsiteY3" fmla="*/ 70295 h 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94" h="70294">
                  <a:moveTo>
                    <a:pt x="0" y="0"/>
                  </a:moveTo>
                  <a:lnTo>
                    <a:pt x="70294" y="0"/>
                  </a:lnTo>
                  <a:lnTo>
                    <a:pt x="70294" y="70295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C50AC1F8-5FF4-A20C-A045-178FB76E28C7}"/>
                </a:ext>
              </a:extLst>
            </p:cNvPr>
            <p:cNvSpPr/>
            <p:nvPr/>
          </p:nvSpPr>
          <p:spPr>
            <a:xfrm>
              <a:off x="8254094" y="4412979"/>
              <a:ext cx="45625" cy="74297"/>
            </a:xfrm>
            <a:custGeom>
              <a:avLst/>
              <a:gdLst>
                <a:gd name="connsiteX0" fmla="*/ 23242 w 45625"/>
                <a:gd name="connsiteY0" fmla="*/ 1 h 74297"/>
                <a:gd name="connsiteX1" fmla="*/ 26957 w 45625"/>
                <a:gd name="connsiteY1" fmla="*/ 3523 h 74297"/>
                <a:gd name="connsiteX2" fmla="*/ 26957 w 45625"/>
                <a:gd name="connsiteY2" fmla="*/ 3716 h 74297"/>
                <a:gd name="connsiteX3" fmla="*/ 26957 w 45625"/>
                <a:gd name="connsiteY3" fmla="*/ 5526 h 74297"/>
                <a:gd name="connsiteX4" fmla="*/ 40292 w 45625"/>
                <a:gd name="connsiteY4" fmla="*/ 10288 h 74297"/>
                <a:gd name="connsiteX5" fmla="*/ 42864 w 45625"/>
                <a:gd name="connsiteY5" fmla="*/ 14384 h 74297"/>
                <a:gd name="connsiteX6" fmla="*/ 38102 w 45625"/>
                <a:gd name="connsiteY6" fmla="*/ 19147 h 74297"/>
                <a:gd name="connsiteX7" fmla="*/ 38006 w 45625"/>
                <a:gd name="connsiteY7" fmla="*/ 19146 h 74297"/>
                <a:gd name="connsiteX8" fmla="*/ 35434 w 45625"/>
                <a:gd name="connsiteY8" fmla="*/ 18289 h 74297"/>
                <a:gd name="connsiteX9" fmla="*/ 26576 w 45625"/>
                <a:gd name="connsiteY9" fmla="*/ 14574 h 74297"/>
                <a:gd name="connsiteX10" fmla="*/ 26576 w 45625"/>
                <a:gd name="connsiteY10" fmla="*/ 31148 h 74297"/>
                <a:gd name="connsiteX11" fmla="*/ 45626 w 45625"/>
                <a:gd name="connsiteY11" fmla="*/ 48769 h 74297"/>
                <a:gd name="connsiteX12" fmla="*/ 27338 w 45625"/>
                <a:gd name="connsiteY12" fmla="*/ 65533 h 74297"/>
                <a:gd name="connsiteX13" fmla="*/ 27338 w 45625"/>
                <a:gd name="connsiteY13" fmla="*/ 70677 h 74297"/>
                <a:gd name="connsiteX14" fmla="*/ 23720 w 45625"/>
                <a:gd name="connsiteY14" fmla="*/ 74297 h 74297"/>
                <a:gd name="connsiteX15" fmla="*/ 23623 w 45625"/>
                <a:gd name="connsiteY15" fmla="*/ 74296 h 74297"/>
                <a:gd name="connsiteX16" fmla="*/ 19908 w 45625"/>
                <a:gd name="connsiteY16" fmla="*/ 70677 h 74297"/>
                <a:gd name="connsiteX17" fmla="*/ 19908 w 45625"/>
                <a:gd name="connsiteY17" fmla="*/ 65343 h 74297"/>
                <a:gd name="connsiteX18" fmla="*/ 2287 w 45625"/>
                <a:gd name="connsiteY18" fmla="*/ 58675 h 74297"/>
                <a:gd name="connsiteX19" fmla="*/ 1 w 45625"/>
                <a:gd name="connsiteY19" fmla="*/ 54484 h 74297"/>
                <a:gd name="connsiteX20" fmla="*/ 4476 w 45625"/>
                <a:gd name="connsiteY20" fmla="*/ 49817 h 74297"/>
                <a:gd name="connsiteX21" fmla="*/ 4668 w 45625"/>
                <a:gd name="connsiteY21" fmla="*/ 49817 h 74297"/>
                <a:gd name="connsiteX22" fmla="*/ 7526 w 45625"/>
                <a:gd name="connsiteY22" fmla="*/ 50769 h 74297"/>
                <a:gd name="connsiteX23" fmla="*/ 20194 w 45625"/>
                <a:gd name="connsiteY23" fmla="*/ 56484 h 74297"/>
                <a:gd name="connsiteX24" fmla="*/ 20194 w 45625"/>
                <a:gd name="connsiteY24" fmla="*/ 39625 h 74297"/>
                <a:gd name="connsiteX25" fmla="*/ 1906 w 45625"/>
                <a:gd name="connsiteY25" fmla="*/ 21909 h 74297"/>
                <a:gd name="connsiteX26" fmla="*/ 19908 w 45625"/>
                <a:gd name="connsiteY26" fmla="*/ 5526 h 74297"/>
                <a:gd name="connsiteX27" fmla="*/ 19908 w 45625"/>
                <a:gd name="connsiteY27" fmla="*/ 3811 h 74297"/>
                <a:gd name="connsiteX28" fmla="*/ 23242 w 45625"/>
                <a:gd name="connsiteY28" fmla="*/ 1 h 74297"/>
                <a:gd name="connsiteX29" fmla="*/ 19813 w 45625"/>
                <a:gd name="connsiteY29" fmla="*/ 29243 h 74297"/>
                <a:gd name="connsiteX30" fmla="*/ 19813 w 45625"/>
                <a:gd name="connsiteY30" fmla="*/ 14003 h 74297"/>
                <a:gd name="connsiteX31" fmla="*/ 11622 w 45625"/>
                <a:gd name="connsiteY31" fmla="*/ 21242 h 74297"/>
                <a:gd name="connsiteX32" fmla="*/ 19813 w 45625"/>
                <a:gd name="connsiteY32" fmla="*/ 29243 h 74297"/>
                <a:gd name="connsiteX33" fmla="*/ 26576 w 45625"/>
                <a:gd name="connsiteY33" fmla="*/ 41149 h 74297"/>
                <a:gd name="connsiteX34" fmla="*/ 26576 w 45625"/>
                <a:gd name="connsiteY34" fmla="*/ 56770 h 74297"/>
                <a:gd name="connsiteX35" fmla="*/ 35148 w 45625"/>
                <a:gd name="connsiteY35" fmla="*/ 49245 h 74297"/>
                <a:gd name="connsiteX36" fmla="*/ 26576 w 45625"/>
                <a:gd name="connsiteY36" fmla="*/ 41149 h 7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5625" h="74297">
                  <a:moveTo>
                    <a:pt x="23242" y="1"/>
                  </a:moveTo>
                  <a:cubicBezTo>
                    <a:pt x="25240" y="-52"/>
                    <a:pt x="26904" y="1525"/>
                    <a:pt x="26957" y="3523"/>
                  </a:cubicBezTo>
                  <a:cubicBezTo>
                    <a:pt x="26959" y="3587"/>
                    <a:pt x="26959" y="3652"/>
                    <a:pt x="26957" y="3716"/>
                  </a:cubicBezTo>
                  <a:lnTo>
                    <a:pt x="26957" y="5526"/>
                  </a:lnTo>
                  <a:cubicBezTo>
                    <a:pt x="31695" y="6125"/>
                    <a:pt x="36246" y="7751"/>
                    <a:pt x="40292" y="10288"/>
                  </a:cubicBezTo>
                  <a:cubicBezTo>
                    <a:pt x="41860" y="11051"/>
                    <a:pt x="42858" y="12640"/>
                    <a:pt x="42864" y="14384"/>
                  </a:cubicBezTo>
                  <a:cubicBezTo>
                    <a:pt x="42864" y="17014"/>
                    <a:pt x="40732" y="19147"/>
                    <a:pt x="38102" y="19147"/>
                  </a:cubicBezTo>
                  <a:cubicBezTo>
                    <a:pt x="38070" y="19147"/>
                    <a:pt x="38038" y="19147"/>
                    <a:pt x="38006" y="19146"/>
                  </a:cubicBezTo>
                  <a:cubicBezTo>
                    <a:pt x="37082" y="19127"/>
                    <a:pt x="36185" y="18828"/>
                    <a:pt x="35434" y="18289"/>
                  </a:cubicBezTo>
                  <a:cubicBezTo>
                    <a:pt x="32706" y="16573"/>
                    <a:pt x="29713" y="15318"/>
                    <a:pt x="26576" y="14574"/>
                  </a:cubicBezTo>
                  <a:lnTo>
                    <a:pt x="26576" y="31148"/>
                  </a:lnTo>
                  <a:cubicBezTo>
                    <a:pt x="39625" y="34386"/>
                    <a:pt x="45626" y="39625"/>
                    <a:pt x="45626" y="48769"/>
                  </a:cubicBezTo>
                  <a:cubicBezTo>
                    <a:pt x="45626" y="57913"/>
                    <a:pt x="38196" y="64485"/>
                    <a:pt x="27338" y="65533"/>
                  </a:cubicBezTo>
                  <a:lnTo>
                    <a:pt x="27338" y="70677"/>
                  </a:lnTo>
                  <a:cubicBezTo>
                    <a:pt x="27339" y="72676"/>
                    <a:pt x="25719" y="74297"/>
                    <a:pt x="23720" y="74297"/>
                  </a:cubicBezTo>
                  <a:cubicBezTo>
                    <a:pt x="23688" y="74297"/>
                    <a:pt x="23655" y="74297"/>
                    <a:pt x="23623" y="74296"/>
                  </a:cubicBezTo>
                  <a:cubicBezTo>
                    <a:pt x="21608" y="74297"/>
                    <a:pt x="19960" y="72691"/>
                    <a:pt x="19908" y="70677"/>
                  </a:cubicBezTo>
                  <a:lnTo>
                    <a:pt x="19908" y="65343"/>
                  </a:lnTo>
                  <a:cubicBezTo>
                    <a:pt x="13569" y="64631"/>
                    <a:pt x="7510" y="62338"/>
                    <a:pt x="2287" y="58675"/>
                  </a:cubicBezTo>
                  <a:cubicBezTo>
                    <a:pt x="844" y="57775"/>
                    <a:pt x="-23" y="56185"/>
                    <a:pt x="1" y="54484"/>
                  </a:cubicBezTo>
                  <a:cubicBezTo>
                    <a:pt x="-52" y="51959"/>
                    <a:pt x="1951" y="49870"/>
                    <a:pt x="4476" y="49817"/>
                  </a:cubicBezTo>
                  <a:cubicBezTo>
                    <a:pt x="4540" y="49815"/>
                    <a:pt x="4604" y="49815"/>
                    <a:pt x="4668" y="49817"/>
                  </a:cubicBezTo>
                  <a:cubicBezTo>
                    <a:pt x="5698" y="49824"/>
                    <a:pt x="6698" y="50157"/>
                    <a:pt x="7526" y="50769"/>
                  </a:cubicBezTo>
                  <a:cubicBezTo>
                    <a:pt x="11263" y="53607"/>
                    <a:pt x="15594" y="55561"/>
                    <a:pt x="20194" y="56484"/>
                  </a:cubicBezTo>
                  <a:lnTo>
                    <a:pt x="20194" y="39625"/>
                  </a:lnTo>
                  <a:cubicBezTo>
                    <a:pt x="7716" y="36387"/>
                    <a:pt x="1906" y="31624"/>
                    <a:pt x="1906" y="21909"/>
                  </a:cubicBezTo>
                  <a:cubicBezTo>
                    <a:pt x="2369" y="12421"/>
                    <a:pt x="10419" y="5095"/>
                    <a:pt x="19908" y="5526"/>
                  </a:cubicBezTo>
                  <a:lnTo>
                    <a:pt x="19908" y="3811"/>
                  </a:lnTo>
                  <a:cubicBezTo>
                    <a:pt x="19848" y="1863"/>
                    <a:pt x="21304" y="200"/>
                    <a:pt x="23242" y="1"/>
                  </a:cubicBezTo>
                  <a:close/>
                  <a:moveTo>
                    <a:pt x="19813" y="29243"/>
                  </a:moveTo>
                  <a:lnTo>
                    <a:pt x="19813" y="14003"/>
                  </a:lnTo>
                  <a:cubicBezTo>
                    <a:pt x="14384" y="14575"/>
                    <a:pt x="11622" y="17432"/>
                    <a:pt x="11622" y="21242"/>
                  </a:cubicBezTo>
                  <a:cubicBezTo>
                    <a:pt x="11622" y="25052"/>
                    <a:pt x="13241" y="27052"/>
                    <a:pt x="19813" y="29243"/>
                  </a:cubicBezTo>
                  <a:close/>
                  <a:moveTo>
                    <a:pt x="26576" y="41149"/>
                  </a:moveTo>
                  <a:lnTo>
                    <a:pt x="26576" y="56770"/>
                  </a:lnTo>
                  <a:cubicBezTo>
                    <a:pt x="32100" y="56103"/>
                    <a:pt x="35148" y="53436"/>
                    <a:pt x="35148" y="49245"/>
                  </a:cubicBezTo>
                  <a:cubicBezTo>
                    <a:pt x="35148" y="45054"/>
                    <a:pt x="33243" y="43150"/>
                    <a:pt x="26576" y="411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4B8640C4-C167-7056-621D-D0959B9B8609}"/>
                </a:ext>
              </a:extLst>
            </p:cNvPr>
            <p:cNvSpPr/>
            <p:nvPr/>
          </p:nvSpPr>
          <p:spPr>
            <a:xfrm>
              <a:off x="8309235" y="4418503"/>
              <a:ext cx="38014" cy="59817"/>
            </a:xfrm>
            <a:custGeom>
              <a:avLst/>
              <a:gdLst>
                <a:gd name="connsiteX0" fmla="*/ 31442 w 38014"/>
                <a:gd name="connsiteY0" fmla="*/ 23432 h 59817"/>
                <a:gd name="connsiteX1" fmla="*/ 37729 w 38014"/>
                <a:gd name="connsiteY1" fmla="*/ 38482 h 59817"/>
                <a:gd name="connsiteX2" fmla="*/ 31442 w 38014"/>
                <a:gd name="connsiteY2" fmla="*/ 53531 h 59817"/>
                <a:gd name="connsiteX3" fmla="*/ 16393 w 38014"/>
                <a:gd name="connsiteY3" fmla="*/ 59818 h 59817"/>
                <a:gd name="connsiteX4" fmla="*/ 1343 w 38014"/>
                <a:gd name="connsiteY4" fmla="*/ 53531 h 59817"/>
                <a:gd name="connsiteX5" fmla="*/ 1343 w 38014"/>
                <a:gd name="connsiteY5" fmla="*/ 46673 h 59817"/>
                <a:gd name="connsiteX6" fmla="*/ 8201 w 38014"/>
                <a:gd name="connsiteY6" fmla="*/ 46673 h 59817"/>
                <a:gd name="connsiteX7" fmla="*/ 24584 w 38014"/>
                <a:gd name="connsiteY7" fmla="*/ 46673 h 59817"/>
                <a:gd name="connsiteX8" fmla="*/ 28013 w 38014"/>
                <a:gd name="connsiteY8" fmla="*/ 38482 h 59817"/>
                <a:gd name="connsiteX9" fmla="*/ 24584 w 38014"/>
                <a:gd name="connsiteY9" fmla="*/ 30290 h 59817"/>
                <a:gd name="connsiteX10" fmla="*/ 16488 w 38014"/>
                <a:gd name="connsiteY10" fmla="*/ 26862 h 59817"/>
                <a:gd name="connsiteX11" fmla="*/ 12964 w 38014"/>
                <a:gd name="connsiteY11" fmla="*/ 25338 h 59817"/>
                <a:gd name="connsiteX12" fmla="*/ 12964 w 38014"/>
                <a:gd name="connsiteY12" fmla="*/ 25338 h 59817"/>
                <a:gd name="connsiteX13" fmla="*/ 12964 w 38014"/>
                <a:gd name="connsiteY13" fmla="*/ 18479 h 59817"/>
                <a:gd name="connsiteX14" fmla="*/ 21727 w 38014"/>
                <a:gd name="connsiteY14" fmla="*/ 9526 h 59817"/>
                <a:gd name="connsiteX15" fmla="*/ 7820 w 38014"/>
                <a:gd name="connsiteY15" fmla="*/ 9526 h 59817"/>
                <a:gd name="connsiteX16" fmla="*/ 4015 w 38014"/>
                <a:gd name="connsiteY16" fmla="*/ 3806 h 59817"/>
                <a:gd name="connsiteX17" fmla="*/ 7820 w 38014"/>
                <a:gd name="connsiteY17" fmla="*/ 1 h 59817"/>
                <a:gd name="connsiteX18" fmla="*/ 33157 w 38014"/>
                <a:gd name="connsiteY18" fmla="*/ 1 h 59817"/>
                <a:gd name="connsiteX19" fmla="*/ 38014 w 38014"/>
                <a:gd name="connsiteY19" fmla="*/ 4667 h 59817"/>
                <a:gd name="connsiteX20" fmla="*/ 38015 w 38014"/>
                <a:gd name="connsiteY20" fmla="*/ 4763 h 59817"/>
                <a:gd name="connsiteX21" fmla="*/ 37443 w 38014"/>
                <a:gd name="connsiteY21" fmla="*/ 7049 h 59817"/>
                <a:gd name="connsiteX22" fmla="*/ 36586 w 38014"/>
                <a:gd name="connsiteY22" fmla="*/ 8288 h 59817"/>
                <a:gd name="connsiteX23" fmla="*/ 25727 w 38014"/>
                <a:gd name="connsiteY23" fmla="*/ 19432 h 59817"/>
                <a:gd name="connsiteX24" fmla="*/ 31442 w 38014"/>
                <a:gd name="connsiteY24" fmla="*/ 23433 h 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014" h="59817">
                  <a:moveTo>
                    <a:pt x="31442" y="23432"/>
                  </a:moveTo>
                  <a:cubicBezTo>
                    <a:pt x="35512" y="27375"/>
                    <a:pt x="37785" y="32816"/>
                    <a:pt x="37729" y="38482"/>
                  </a:cubicBezTo>
                  <a:cubicBezTo>
                    <a:pt x="37752" y="44141"/>
                    <a:pt x="35484" y="49569"/>
                    <a:pt x="31442" y="53531"/>
                  </a:cubicBezTo>
                  <a:cubicBezTo>
                    <a:pt x="27462" y="57546"/>
                    <a:pt x="22046" y="59808"/>
                    <a:pt x="16393" y="59818"/>
                  </a:cubicBezTo>
                  <a:cubicBezTo>
                    <a:pt x="10748" y="59767"/>
                    <a:pt x="5347" y="57511"/>
                    <a:pt x="1343" y="53531"/>
                  </a:cubicBezTo>
                  <a:cubicBezTo>
                    <a:pt x="-448" y="51596"/>
                    <a:pt x="-448" y="48608"/>
                    <a:pt x="1343" y="46673"/>
                  </a:cubicBezTo>
                  <a:cubicBezTo>
                    <a:pt x="3239" y="44784"/>
                    <a:pt x="6306" y="44784"/>
                    <a:pt x="8201" y="46673"/>
                  </a:cubicBezTo>
                  <a:cubicBezTo>
                    <a:pt x="12754" y="51126"/>
                    <a:pt x="20031" y="51126"/>
                    <a:pt x="24584" y="46673"/>
                  </a:cubicBezTo>
                  <a:cubicBezTo>
                    <a:pt x="26813" y="44536"/>
                    <a:pt x="28055" y="41569"/>
                    <a:pt x="28013" y="38482"/>
                  </a:cubicBezTo>
                  <a:cubicBezTo>
                    <a:pt x="28090" y="35387"/>
                    <a:pt x="26843" y="32407"/>
                    <a:pt x="24584" y="30290"/>
                  </a:cubicBezTo>
                  <a:cubicBezTo>
                    <a:pt x="22445" y="28123"/>
                    <a:pt x="19534" y="26890"/>
                    <a:pt x="16488" y="26862"/>
                  </a:cubicBezTo>
                  <a:cubicBezTo>
                    <a:pt x="15133" y="26970"/>
                    <a:pt x="13813" y="26399"/>
                    <a:pt x="12964" y="25338"/>
                  </a:cubicBezTo>
                  <a:cubicBezTo>
                    <a:pt x="12964" y="25338"/>
                    <a:pt x="12964" y="25338"/>
                    <a:pt x="12964" y="25338"/>
                  </a:cubicBezTo>
                  <a:cubicBezTo>
                    <a:pt x="11075" y="23442"/>
                    <a:pt x="11075" y="20375"/>
                    <a:pt x="12964" y="18479"/>
                  </a:cubicBezTo>
                  <a:lnTo>
                    <a:pt x="21727" y="9526"/>
                  </a:lnTo>
                  <a:lnTo>
                    <a:pt x="7820" y="9526"/>
                  </a:lnTo>
                  <a:cubicBezTo>
                    <a:pt x="5190" y="8997"/>
                    <a:pt x="3486" y="6436"/>
                    <a:pt x="4015" y="3806"/>
                  </a:cubicBezTo>
                  <a:cubicBezTo>
                    <a:pt x="4401" y="1887"/>
                    <a:pt x="5901" y="387"/>
                    <a:pt x="7820" y="1"/>
                  </a:cubicBezTo>
                  <a:lnTo>
                    <a:pt x="33157" y="1"/>
                  </a:lnTo>
                  <a:cubicBezTo>
                    <a:pt x="35787" y="-52"/>
                    <a:pt x="37961" y="2037"/>
                    <a:pt x="38014" y="4667"/>
                  </a:cubicBezTo>
                  <a:cubicBezTo>
                    <a:pt x="38014" y="4699"/>
                    <a:pt x="38015" y="4731"/>
                    <a:pt x="38015" y="4763"/>
                  </a:cubicBezTo>
                  <a:cubicBezTo>
                    <a:pt x="37982" y="5556"/>
                    <a:pt x="37788" y="6335"/>
                    <a:pt x="37443" y="7049"/>
                  </a:cubicBezTo>
                  <a:lnTo>
                    <a:pt x="36586" y="8288"/>
                  </a:lnTo>
                  <a:lnTo>
                    <a:pt x="25727" y="19432"/>
                  </a:lnTo>
                  <a:cubicBezTo>
                    <a:pt x="27862" y="20402"/>
                    <a:pt x="29800" y="21759"/>
                    <a:pt x="31442" y="23433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CD9B2673-7F9D-AA0F-6B41-AF5038A6A980}"/>
                </a:ext>
              </a:extLst>
            </p:cNvPr>
            <p:cNvSpPr/>
            <p:nvPr/>
          </p:nvSpPr>
          <p:spPr>
            <a:xfrm>
              <a:off x="8360203" y="4418202"/>
              <a:ext cx="41435" cy="59933"/>
            </a:xfrm>
            <a:custGeom>
              <a:avLst/>
              <a:gdLst>
                <a:gd name="connsiteX0" fmla="*/ 0 w 41435"/>
                <a:gd name="connsiteY0" fmla="*/ 20877 h 59933"/>
                <a:gd name="connsiteX1" fmla="*/ 20652 w 41435"/>
                <a:gd name="connsiteY1" fmla="*/ 0 h 59933"/>
                <a:gd name="connsiteX2" fmla="*/ 41434 w 41435"/>
                <a:gd name="connsiteY2" fmla="*/ 18781 h 59933"/>
                <a:gd name="connsiteX3" fmla="*/ 41434 w 41435"/>
                <a:gd name="connsiteY3" fmla="*/ 18781 h 59933"/>
                <a:gd name="connsiteX4" fmla="*/ 41434 w 41435"/>
                <a:gd name="connsiteY4" fmla="*/ 23639 h 59933"/>
                <a:gd name="connsiteX5" fmla="*/ 38481 w 41435"/>
                <a:gd name="connsiteY5" fmla="*/ 41260 h 59933"/>
                <a:gd name="connsiteX6" fmla="*/ 27337 w 41435"/>
                <a:gd name="connsiteY6" fmla="*/ 55834 h 59933"/>
                <a:gd name="connsiteX7" fmla="*/ 14478 w 41435"/>
                <a:gd name="connsiteY7" fmla="*/ 59929 h 59933"/>
                <a:gd name="connsiteX8" fmla="*/ 9525 w 41435"/>
                <a:gd name="connsiteY8" fmla="*/ 55365 h 59933"/>
                <a:gd name="connsiteX9" fmla="*/ 9525 w 41435"/>
                <a:gd name="connsiteY9" fmla="*/ 55357 h 59933"/>
                <a:gd name="connsiteX10" fmla="*/ 14192 w 41435"/>
                <a:gd name="connsiteY10" fmla="*/ 50404 h 59933"/>
                <a:gd name="connsiteX11" fmla="*/ 22193 w 41435"/>
                <a:gd name="connsiteY11" fmla="*/ 48023 h 59933"/>
                <a:gd name="connsiteX12" fmla="*/ 27623 w 41435"/>
                <a:gd name="connsiteY12" fmla="*/ 42022 h 59933"/>
                <a:gd name="connsiteX13" fmla="*/ 28766 w 41435"/>
                <a:gd name="connsiteY13" fmla="*/ 39736 h 59933"/>
                <a:gd name="connsiteX14" fmla="*/ 20479 w 41435"/>
                <a:gd name="connsiteY14" fmla="*/ 41451 h 59933"/>
                <a:gd name="connsiteX15" fmla="*/ 0 w 41435"/>
                <a:gd name="connsiteY15" fmla="*/ 20877 h 59933"/>
                <a:gd name="connsiteX16" fmla="*/ 9525 w 41435"/>
                <a:gd name="connsiteY16" fmla="*/ 20877 h 59933"/>
                <a:gd name="connsiteX17" fmla="*/ 20765 w 41435"/>
                <a:gd name="connsiteY17" fmla="*/ 32116 h 59933"/>
                <a:gd name="connsiteX18" fmla="*/ 32004 w 41435"/>
                <a:gd name="connsiteY18" fmla="*/ 20877 h 59933"/>
                <a:gd name="connsiteX19" fmla="*/ 20765 w 41435"/>
                <a:gd name="connsiteY19" fmla="*/ 9637 h 59933"/>
                <a:gd name="connsiteX20" fmla="*/ 9525 w 41435"/>
                <a:gd name="connsiteY20" fmla="*/ 20877 h 59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1435" h="59933">
                  <a:moveTo>
                    <a:pt x="0" y="20877"/>
                  </a:moveTo>
                  <a:cubicBezTo>
                    <a:pt x="-62" y="9409"/>
                    <a:pt x="9185" y="62"/>
                    <a:pt x="20652" y="0"/>
                  </a:cubicBezTo>
                  <a:cubicBezTo>
                    <a:pt x="31395" y="-58"/>
                    <a:pt x="40408" y="8088"/>
                    <a:pt x="41434" y="18781"/>
                  </a:cubicBezTo>
                  <a:lnTo>
                    <a:pt x="41434" y="18781"/>
                  </a:lnTo>
                  <a:cubicBezTo>
                    <a:pt x="41434" y="20401"/>
                    <a:pt x="41434" y="22020"/>
                    <a:pt x="41434" y="23639"/>
                  </a:cubicBezTo>
                  <a:cubicBezTo>
                    <a:pt x="41476" y="29639"/>
                    <a:pt x="40476" y="35601"/>
                    <a:pt x="38481" y="41260"/>
                  </a:cubicBezTo>
                  <a:cubicBezTo>
                    <a:pt x="36385" y="47165"/>
                    <a:pt x="32487" y="52263"/>
                    <a:pt x="27337" y="55834"/>
                  </a:cubicBezTo>
                  <a:cubicBezTo>
                    <a:pt x="23538" y="58415"/>
                    <a:pt x="19071" y="59838"/>
                    <a:pt x="14478" y="59929"/>
                  </a:cubicBezTo>
                  <a:cubicBezTo>
                    <a:pt x="11850" y="60036"/>
                    <a:pt x="9633" y="57993"/>
                    <a:pt x="9525" y="55365"/>
                  </a:cubicBezTo>
                  <a:cubicBezTo>
                    <a:pt x="9525" y="55362"/>
                    <a:pt x="9525" y="55360"/>
                    <a:pt x="9525" y="55357"/>
                  </a:cubicBezTo>
                  <a:cubicBezTo>
                    <a:pt x="9521" y="52730"/>
                    <a:pt x="11569" y="50556"/>
                    <a:pt x="14192" y="50404"/>
                  </a:cubicBezTo>
                  <a:cubicBezTo>
                    <a:pt x="17024" y="50337"/>
                    <a:pt x="19786" y="49515"/>
                    <a:pt x="22193" y="48023"/>
                  </a:cubicBezTo>
                  <a:cubicBezTo>
                    <a:pt x="24449" y="46477"/>
                    <a:pt x="26309" y="44421"/>
                    <a:pt x="27623" y="42022"/>
                  </a:cubicBezTo>
                  <a:cubicBezTo>
                    <a:pt x="27623" y="41260"/>
                    <a:pt x="28385" y="40498"/>
                    <a:pt x="28766" y="39736"/>
                  </a:cubicBezTo>
                  <a:cubicBezTo>
                    <a:pt x="26159" y="40898"/>
                    <a:pt x="23333" y="41483"/>
                    <a:pt x="20479" y="41451"/>
                  </a:cubicBezTo>
                  <a:cubicBezTo>
                    <a:pt x="9197" y="41296"/>
                    <a:pt x="103" y="32160"/>
                    <a:pt x="0" y="20877"/>
                  </a:cubicBezTo>
                  <a:close/>
                  <a:moveTo>
                    <a:pt x="9525" y="20877"/>
                  </a:moveTo>
                  <a:cubicBezTo>
                    <a:pt x="9525" y="27084"/>
                    <a:pt x="14557" y="32116"/>
                    <a:pt x="20765" y="32116"/>
                  </a:cubicBezTo>
                  <a:cubicBezTo>
                    <a:pt x="26972" y="32116"/>
                    <a:pt x="32004" y="27084"/>
                    <a:pt x="32004" y="20877"/>
                  </a:cubicBezTo>
                  <a:cubicBezTo>
                    <a:pt x="32004" y="14669"/>
                    <a:pt x="26972" y="9637"/>
                    <a:pt x="20765" y="9637"/>
                  </a:cubicBezTo>
                  <a:cubicBezTo>
                    <a:pt x="14557" y="9637"/>
                    <a:pt x="9525" y="14669"/>
                    <a:pt x="9525" y="2087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83B78404-39DF-CBAA-C74C-855B7F94AB63}"/>
                </a:ext>
              </a:extLst>
            </p:cNvPr>
            <p:cNvSpPr/>
            <p:nvPr/>
          </p:nvSpPr>
          <p:spPr>
            <a:xfrm>
              <a:off x="8415639" y="4466225"/>
              <a:ext cx="12763" cy="12763"/>
            </a:xfrm>
            <a:custGeom>
              <a:avLst/>
              <a:gdLst>
                <a:gd name="connsiteX0" fmla="*/ 6382 w 12763"/>
                <a:gd name="connsiteY0" fmla="*/ 0 h 12763"/>
                <a:gd name="connsiteX1" fmla="*/ 12763 w 12763"/>
                <a:gd name="connsiteY1" fmla="*/ 6382 h 12763"/>
                <a:gd name="connsiteX2" fmla="*/ 6382 w 12763"/>
                <a:gd name="connsiteY2" fmla="*/ 12764 h 12763"/>
                <a:gd name="connsiteX3" fmla="*/ 0 w 12763"/>
                <a:gd name="connsiteY3" fmla="*/ 6382 h 12763"/>
                <a:gd name="connsiteX4" fmla="*/ 6382 w 12763"/>
                <a:gd name="connsiteY4" fmla="*/ 0 h 1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63" h="12763">
                  <a:moveTo>
                    <a:pt x="6382" y="0"/>
                  </a:moveTo>
                  <a:cubicBezTo>
                    <a:pt x="9906" y="0"/>
                    <a:pt x="12763" y="2857"/>
                    <a:pt x="12763" y="6382"/>
                  </a:cubicBezTo>
                  <a:cubicBezTo>
                    <a:pt x="12763" y="9906"/>
                    <a:pt x="9906" y="12764"/>
                    <a:pt x="6382" y="12764"/>
                  </a:cubicBezTo>
                  <a:cubicBezTo>
                    <a:pt x="2857" y="12764"/>
                    <a:pt x="0" y="9907"/>
                    <a:pt x="0" y="6382"/>
                  </a:cubicBezTo>
                  <a:cubicBezTo>
                    <a:pt x="0" y="2857"/>
                    <a:pt x="2857" y="0"/>
                    <a:pt x="6382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>
              <a:extLst>
                <a:ext uri="{FF2B5EF4-FFF2-40B4-BE49-F238E27FC236}">
                  <a16:creationId xmlns:a16="http://schemas.microsoft.com/office/drawing/2014/main" id="{5BE4F33F-1DAD-30C3-CEDB-232EAC3EEEBD}"/>
                </a:ext>
              </a:extLst>
            </p:cNvPr>
            <p:cNvSpPr/>
            <p:nvPr/>
          </p:nvSpPr>
          <p:spPr>
            <a:xfrm>
              <a:off x="8434022" y="4418862"/>
              <a:ext cx="41531" cy="59273"/>
            </a:xfrm>
            <a:custGeom>
              <a:avLst/>
              <a:gdLst>
                <a:gd name="connsiteX0" fmla="*/ 0 w 41531"/>
                <a:gd name="connsiteY0" fmla="*/ 20217 h 59273"/>
                <a:gd name="connsiteX1" fmla="*/ 21493 w 41531"/>
                <a:gd name="connsiteY1" fmla="*/ 10 h 59273"/>
                <a:gd name="connsiteX2" fmla="*/ 41529 w 41531"/>
                <a:gd name="connsiteY2" fmla="*/ 18121 h 59273"/>
                <a:gd name="connsiteX3" fmla="*/ 41529 w 41531"/>
                <a:gd name="connsiteY3" fmla="*/ 18121 h 59273"/>
                <a:gd name="connsiteX4" fmla="*/ 41529 w 41531"/>
                <a:gd name="connsiteY4" fmla="*/ 22979 h 59273"/>
                <a:gd name="connsiteX5" fmla="*/ 38481 w 41531"/>
                <a:gd name="connsiteY5" fmla="*/ 40600 h 59273"/>
                <a:gd name="connsiteX6" fmla="*/ 27432 w 41531"/>
                <a:gd name="connsiteY6" fmla="*/ 55174 h 59273"/>
                <a:gd name="connsiteX7" fmla="*/ 14573 w 41531"/>
                <a:gd name="connsiteY7" fmla="*/ 59269 h 59273"/>
                <a:gd name="connsiteX8" fmla="*/ 9620 w 41531"/>
                <a:gd name="connsiteY8" fmla="*/ 54705 h 59273"/>
                <a:gd name="connsiteX9" fmla="*/ 9620 w 41531"/>
                <a:gd name="connsiteY9" fmla="*/ 54697 h 59273"/>
                <a:gd name="connsiteX10" fmla="*/ 14287 w 41531"/>
                <a:gd name="connsiteY10" fmla="*/ 49745 h 59273"/>
                <a:gd name="connsiteX11" fmla="*/ 22288 w 41531"/>
                <a:gd name="connsiteY11" fmla="*/ 47363 h 59273"/>
                <a:gd name="connsiteX12" fmla="*/ 27718 w 41531"/>
                <a:gd name="connsiteY12" fmla="*/ 41363 h 59273"/>
                <a:gd name="connsiteX13" fmla="*/ 28861 w 41531"/>
                <a:gd name="connsiteY13" fmla="*/ 39076 h 59273"/>
                <a:gd name="connsiteX14" fmla="*/ 20574 w 41531"/>
                <a:gd name="connsiteY14" fmla="*/ 40791 h 59273"/>
                <a:gd name="connsiteX15" fmla="*/ 0 w 41531"/>
                <a:gd name="connsiteY15" fmla="*/ 20217 h 59273"/>
                <a:gd name="connsiteX16" fmla="*/ 9525 w 41531"/>
                <a:gd name="connsiteY16" fmla="*/ 20217 h 59273"/>
                <a:gd name="connsiteX17" fmla="*/ 19774 w 41531"/>
                <a:gd name="connsiteY17" fmla="*/ 32542 h 59273"/>
                <a:gd name="connsiteX18" fmla="*/ 32099 w 41531"/>
                <a:gd name="connsiteY18" fmla="*/ 22293 h 59273"/>
                <a:gd name="connsiteX19" fmla="*/ 32099 w 41531"/>
                <a:gd name="connsiteY19" fmla="*/ 20217 h 59273"/>
                <a:gd name="connsiteX20" fmla="*/ 19774 w 41531"/>
                <a:gd name="connsiteY20" fmla="*/ 9968 h 59273"/>
                <a:gd name="connsiteX21" fmla="*/ 9525 w 41531"/>
                <a:gd name="connsiteY21" fmla="*/ 20217 h 59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531" h="59273">
                  <a:moveTo>
                    <a:pt x="0" y="20217"/>
                  </a:moveTo>
                  <a:cubicBezTo>
                    <a:pt x="355" y="8702"/>
                    <a:pt x="9978" y="-345"/>
                    <a:pt x="21493" y="10"/>
                  </a:cubicBezTo>
                  <a:cubicBezTo>
                    <a:pt x="31706" y="325"/>
                    <a:pt x="40188" y="7992"/>
                    <a:pt x="41529" y="18121"/>
                  </a:cubicBezTo>
                  <a:lnTo>
                    <a:pt x="41529" y="18121"/>
                  </a:lnTo>
                  <a:cubicBezTo>
                    <a:pt x="41529" y="19741"/>
                    <a:pt x="41529" y="21360"/>
                    <a:pt x="41529" y="22979"/>
                  </a:cubicBezTo>
                  <a:cubicBezTo>
                    <a:pt x="41584" y="28989"/>
                    <a:pt x="40552" y="34959"/>
                    <a:pt x="38481" y="40600"/>
                  </a:cubicBezTo>
                  <a:cubicBezTo>
                    <a:pt x="36457" y="46518"/>
                    <a:pt x="32583" y="51627"/>
                    <a:pt x="27432" y="55174"/>
                  </a:cubicBezTo>
                  <a:cubicBezTo>
                    <a:pt x="23621" y="57731"/>
                    <a:pt x="19161" y="59151"/>
                    <a:pt x="14573" y="59269"/>
                  </a:cubicBezTo>
                  <a:cubicBezTo>
                    <a:pt x="11945" y="59377"/>
                    <a:pt x="9728" y="57333"/>
                    <a:pt x="9620" y="54705"/>
                  </a:cubicBezTo>
                  <a:cubicBezTo>
                    <a:pt x="9620" y="54702"/>
                    <a:pt x="9620" y="54700"/>
                    <a:pt x="9620" y="54697"/>
                  </a:cubicBezTo>
                  <a:cubicBezTo>
                    <a:pt x="9616" y="52070"/>
                    <a:pt x="11664" y="49896"/>
                    <a:pt x="14287" y="49745"/>
                  </a:cubicBezTo>
                  <a:cubicBezTo>
                    <a:pt x="17119" y="49677"/>
                    <a:pt x="19881" y="48855"/>
                    <a:pt x="22288" y="47363"/>
                  </a:cubicBezTo>
                  <a:cubicBezTo>
                    <a:pt x="24544" y="45817"/>
                    <a:pt x="26404" y="43761"/>
                    <a:pt x="27718" y="41363"/>
                  </a:cubicBezTo>
                  <a:lnTo>
                    <a:pt x="28861" y="39076"/>
                  </a:lnTo>
                  <a:cubicBezTo>
                    <a:pt x="26251" y="40227"/>
                    <a:pt x="23426" y="40811"/>
                    <a:pt x="20574" y="40791"/>
                  </a:cubicBezTo>
                  <a:cubicBezTo>
                    <a:pt x="9276" y="40637"/>
                    <a:pt x="154" y="31515"/>
                    <a:pt x="0" y="20217"/>
                  </a:cubicBezTo>
                  <a:close/>
                  <a:moveTo>
                    <a:pt x="9525" y="20217"/>
                  </a:moveTo>
                  <a:cubicBezTo>
                    <a:pt x="8952" y="26450"/>
                    <a:pt x="13540" y="31969"/>
                    <a:pt x="19774" y="32542"/>
                  </a:cubicBezTo>
                  <a:cubicBezTo>
                    <a:pt x="26008" y="33115"/>
                    <a:pt x="31526" y="28526"/>
                    <a:pt x="32099" y="22293"/>
                  </a:cubicBezTo>
                  <a:cubicBezTo>
                    <a:pt x="32163" y="21602"/>
                    <a:pt x="32163" y="20907"/>
                    <a:pt x="32099" y="20217"/>
                  </a:cubicBezTo>
                  <a:cubicBezTo>
                    <a:pt x="31526" y="13983"/>
                    <a:pt x="26008" y="9394"/>
                    <a:pt x="19774" y="9968"/>
                  </a:cubicBezTo>
                  <a:cubicBezTo>
                    <a:pt x="14334" y="10468"/>
                    <a:pt x="10025" y="14777"/>
                    <a:pt x="9525" y="2021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: 形状 114">
              <a:extLst>
                <a:ext uri="{FF2B5EF4-FFF2-40B4-BE49-F238E27FC236}">
                  <a16:creationId xmlns:a16="http://schemas.microsoft.com/office/drawing/2014/main" id="{67445B1D-BAC6-C2FC-5669-71C673F62B73}"/>
                </a:ext>
              </a:extLst>
            </p:cNvPr>
            <p:cNvSpPr/>
            <p:nvPr/>
          </p:nvSpPr>
          <p:spPr>
            <a:xfrm>
              <a:off x="8489076" y="4418862"/>
              <a:ext cx="41531" cy="59273"/>
            </a:xfrm>
            <a:custGeom>
              <a:avLst/>
              <a:gdLst>
                <a:gd name="connsiteX0" fmla="*/ 0 w 41531"/>
                <a:gd name="connsiteY0" fmla="*/ 20217 h 59273"/>
                <a:gd name="connsiteX1" fmla="*/ 21493 w 41531"/>
                <a:gd name="connsiteY1" fmla="*/ 10 h 59273"/>
                <a:gd name="connsiteX2" fmla="*/ 41529 w 41531"/>
                <a:gd name="connsiteY2" fmla="*/ 18121 h 59273"/>
                <a:gd name="connsiteX3" fmla="*/ 41529 w 41531"/>
                <a:gd name="connsiteY3" fmla="*/ 18121 h 59273"/>
                <a:gd name="connsiteX4" fmla="*/ 41529 w 41531"/>
                <a:gd name="connsiteY4" fmla="*/ 22979 h 59273"/>
                <a:gd name="connsiteX5" fmla="*/ 38481 w 41531"/>
                <a:gd name="connsiteY5" fmla="*/ 40600 h 59273"/>
                <a:gd name="connsiteX6" fmla="*/ 27432 w 41531"/>
                <a:gd name="connsiteY6" fmla="*/ 55174 h 59273"/>
                <a:gd name="connsiteX7" fmla="*/ 14573 w 41531"/>
                <a:gd name="connsiteY7" fmla="*/ 59269 h 59273"/>
                <a:gd name="connsiteX8" fmla="*/ 9620 w 41531"/>
                <a:gd name="connsiteY8" fmla="*/ 54705 h 59273"/>
                <a:gd name="connsiteX9" fmla="*/ 9620 w 41531"/>
                <a:gd name="connsiteY9" fmla="*/ 54697 h 59273"/>
                <a:gd name="connsiteX10" fmla="*/ 14192 w 41531"/>
                <a:gd name="connsiteY10" fmla="*/ 49745 h 59273"/>
                <a:gd name="connsiteX11" fmla="*/ 22288 w 41531"/>
                <a:gd name="connsiteY11" fmla="*/ 47363 h 59273"/>
                <a:gd name="connsiteX12" fmla="*/ 27718 w 41531"/>
                <a:gd name="connsiteY12" fmla="*/ 41363 h 59273"/>
                <a:gd name="connsiteX13" fmla="*/ 28766 w 41531"/>
                <a:gd name="connsiteY13" fmla="*/ 39077 h 59273"/>
                <a:gd name="connsiteX14" fmla="*/ 20574 w 41531"/>
                <a:gd name="connsiteY14" fmla="*/ 40791 h 59273"/>
                <a:gd name="connsiteX15" fmla="*/ 0 w 41531"/>
                <a:gd name="connsiteY15" fmla="*/ 20217 h 59273"/>
                <a:gd name="connsiteX16" fmla="*/ 9525 w 41531"/>
                <a:gd name="connsiteY16" fmla="*/ 20217 h 59273"/>
                <a:gd name="connsiteX17" fmla="*/ 19774 w 41531"/>
                <a:gd name="connsiteY17" fmla="*/ 32542 h 59273"/>
                <a:gd name="connsiteX18" fmla="*/ 32099 w 41531"/>
                <a:gd name="connsiteY18" fmla="*/ 22293 h 59273"/>
                <a:gd name="connsiteX19" fmla="*/ 32099 w 41531"/>
                <a:gd name="connsiteY19" fmla="*/ 20217 h 59273"/>
                <a:gd name="connsiteX20" fmla="*/ 19774 w 41531"/>
                <a:gd name="connsiteY20" fmla="*/ 9968 h 59273"/>
                <a:gd name="connsiteX21" fmla="*/ 9525 w 41531"/>
                <a:gd name="connsiteY21" fmla="*/ 20217 h 59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531" h="59273">
                  <a:moveTo>
                    <a:pt x="0" y="20217"/>
                  </a:moveTo>
                  <a:cubicBezTo>
                    <a:pt x="356" y="8702"/>
                    <a:pt x="9978" y="-345"/>
                    <a:pt x="21493" y="10"/>
                  </a:cubicBezTo>
                  <a:cubicBezTo>
                    <a:pt x="31706" y="325"/>
                    <a:pt x="40188" y="7992"/>
                    <a:pt x="41529" y="18121"/>
                  </a:cubicBezTo>
                  <a:lnTo>
                    <a:pt x="41529" y="18121"/>
                  </a:lnTo>
                  <a:cubicBezTo>
                    <a:pt x="41529" y="19741"/>
                    <a:pt x="41529" y="21360"/>
                    <a:pt x="41529" y="22979"/>
                  </a:cubicBezTo>
                  <a:cubicBezTo>
                    <a:pt x="41584" y="28989"/>
                    <a:pt x="40552" y="34959"/>
                    <a:pt x="38481" y="40600"/>
                  </a:cubicBezTo>
                  <a:cubicBezTo>
                    <a:pt x="36457" y="46518"/>
                    <a:pt x="32583" y="51627"/>
                    <a:pt x="27432" y="55174"/>
                  </a:cubicBezTo>
                  <a:cubicBezTo>
                    <a:pt x="23621" y="57731"/>
                    <a:pt x="19161" y="59151"/>
                    <a:pt x="14573" y="59269"/>
                  </a:cubicBezTo>
                  <a:cubicBezTo>
                    <a:pt x="11945" y="59377"/>
                    <a:pt x="9728" y="57333"/>
                    <a:pt x="9620" y="54705"/>
                  </a:cubicBezTo>
                  <a:cubicBezTo>
                    <a:pt x="9620" y="54702"/>
                    <a:pt x="9620" y="54700"/>
                    <a:pt x="9620" y="54697"/>
                  </a:cubicBezTo>
                  <a:cubicBezTo>
                    <a:pt x="9565" y="52086"/>
                    <a:pt x="11584" y="49897"/>
                    <a:pt x="14192" y="49745"/>
                  </a:cubicBezTo>
                  <a:cubicBezTo>
                    <a:pt x="17056" y="49694"/>
                    <a:pt x="19853" y="48872"/>
                    <a:pt x="22288" y="47363"/>
                  </a:cubicBezTo>
                  <a:cubicBezTo>
                    <a:pt x="24497" y="45764"/>
                    <a:pt x="26347" y="43720"/>
                    <a:pt x="27718" y="41363"/>
                  </a:cubicBezTo>
                  <a:cubicBezTo>
                    <a:pt x="28106" y="40619"/>
                    <a:pt x="28456" y="39856"/>
                    <a:pt x="28766" y="39077"/>
                  </a:cubicBezTo>
                  <a:cubicBezTo>
                    <a:pt x="26196" y="40248"/>
                    <a:pt x="23398" y="40834"/>
                    <a:pt x="20574" y="40791"/>
                  </a:cubicBezTo>
                  <a:cubicBezTo>
                    <a:pt x="9254" y="40688"/>
                    <a:pt x="103" y="31537"/>
                    <a:pt x="0" y="20217"/>
                  </a:cubicBezTo>
                  <a:close/>
                  <a:moveTo>
                    <a:pt x="9525" y="20217"/>
                  </a:moveTo>
                  <a:cubicBezTo>
                    <a:pt x="8952" y="26450"/>
                    <a:pt x="13541" y="31969"/>
                    <a:pt x="19774" y="32542"/>
                  </a:cubicBezTo>
                  <a:cubicBezTo>
                    <a:pt x="26008" y="33115"/>
                    <a:pt x="31526" y="28526"/>
                    <a:pt x="32099" y="22293"/>
                  </a:cubicBezTo>
                  <a:cubicBezTo>
                    <a:pt x="32163" y="21602"/>
                    <a:pt x="32163" y="20907"/>
                    <a:pt x="32099" y="20217"/>
                  </a:cubicBezTo>
                  <a:cubicBezTo>
                    <a:pt x="31526" y="13983"/>
                    <a:pt x="26008" y="9394"/>
                    <a:pt x="19774" y="9968"/>
                  </a:cubicBezTo>
                  <a:cubicBezTo>
                    <a:pt x="14335" y="10468"/>
                    <a:pt x="10025" y="14777"/>
                    <a:pt x="9525" y="2021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B856641B-4589-FD4D-2B48-E57561DF8DEA}"/>
                </a:ext>
              </a:extLst>
            </p:cNvPr>
            <p:cNvSpPr/>
            <p:nvPr/>
          </p:nvSpPr>
          <p:spPr>
            <a:xfrm>
              <a:off x="9031429" y="4412979"/>
              <a:ext cx="45625" cy="74297"/>
            </a:xfrm>
            <a:custGeom>
              <a:avLst/>
              <a:gdLst>
                <a:gd name="connsiteX0" fmla="*/ 23242 w 45625"/>
                <a:gd name="connsiteY0" fmla="*/ 1 h 74297"/>
                <a:gd name="connsiteX1" fmla="*/ 26957 w 45625"/>
                <a:gd name="connsiteY1" fmla="*/ 3523 h 74297"/>
                <a:gd name="connsiteX2" fmla="*/ 26957 w 45625"/>
                <a:gd name="connsiteY2" fmla="*/ 3716 h 74297"/>
                <a:gd name="connsiteX3" fmla="*/ 26957 w 45625"/>
                <a:gd name="connsiteY3" fmla="*/ 5526 h 74297"/>
                <a:gd name="connsiteX4" fmla="*/ 40197 w 45625"/>
                <a:gd name="connsiteY4" fmla="*/ 10288 h 74297"/>
                <a:gd name="connsiteX5" fmla="*/ 42768 w 45625"/>
                <a:gd name="connsiteY5" fmla="*/ 14384 h 74297"/>
                <a:gd name="connsiteX6" fmla="*/ 38006 w 45625"/>
                <a:gd name="connsiteY6" fmla="*/ 19146 h 74297"/>
                <a:gd name="connsiteX7" fmla="*/ 35434 w 45625"/>
                <a:gd name="connsiteY7" fmla="*/ 18289 h 74297"/>
                <a:gd name="connsiteX8" fmla="*/ 26576 w 45625"/>
                <a:gd name="connsiteY8" fmla="*/ 14574 h 74297"/>
                <a:gd name="connsiteX9" fmla="*/ 26576 w 45625"/>
                <a:gd name="connsiteY9" fmla="*/ 31148 h 74297"/>
                <a:gd name="connsiteX10" fmla="*/ 45626 w 45625"/>
                <a:gd name="connsiteY10" fmla="*/ 48769 h 74297"/>
                <a:gd name="connsiteX11" fmla="*/ 27338 w 45625"/>
                <a:gd name="connsiteY11" fmla="*/ 65533 h 74297"/>
                <a:gd name="connsiteX12" fmla="*/ 27338 w 45625"/>
                <a:gd name="connsiteY12" fmla="*/ 70677 h 74297"/>
                <a:gd name="connsiteX13" fmla="*/ 23719 w 45625"/>
                <a:gd name="connsiteY13" fmla="*/ 74297 h 74297"/>
                <a:gd name="connsiteX14" fmla="*/ 23623 w 45625"/>
                <a:gd name="connsiteY14" fmla="*/ 74296 h 74297"/>
                <a:gd name="connsiteX15" fmla="*/ 19908 w 45625"/>
                <a:gd name="connsiteY15" fmla="*/ 70677 h 74297"/>
                <a:gd name="connsiteX16" fmla="*/ 19908 w 45625"/>
                <a:gd name="connsiteY16" fmla="*/ 65343 h 74297"/>
                <a:gd name="connsiteX17" fmla="*/ 2287 w 45625"/>
                <a:gd name="connsiteY17" fmla="*/ 58675 h 74297"/>
                <a:gd name="connsiteX18" fmla="*/ 1 w 45625"/>
                <a:gd name="connsiteY18" fmla="*/ 54484 h 74297"/>
                <a:gd name="connsiteX19" fmla="*/ 4476 w 45625"/>
                <a:gd name="connsiteY19" fmla="*/ 49817 h 74297"/>
                <a:gd name="connsiteX20" fmla="*/ 4668 w 45625"/>
                <a:gd name="connsiteY20" fmla="*/ 49817 h 74297"/>
                <a:gd name="connsiteX21" fmla="*/ 7526 w 45625"/>
                <a:gd name="connsiteY21" fmla="*/ 50769 h 74297"/>
                <a:gd name="connsiteX22" fmla="*/ 20194 w 45625"/>
                <a:gd name="connsiteY22" fmla="*/ 56484 h 74297"/>
                <a:gd name="connsiteX23" fmla="*/ 20194 w 45625"/>
                <a:gd name="connsiteY23" fmla="*/ 39625 h 74297"/>
                <a:gd name="connsiteX24" fmla="*/ 1906 w 45625"/>
                <a:gd name="connsiteY24" fmla="*/ 21909 h 74297"/>
                <a:gd name="connsiteX25" fmla="*/ 19908 w 45625"/>
                <a:gd name="connsiteY25" fmla="*/ 5526 h 74297"/>
                <a:gd name="connsiteX26" fmla="*/ 19908 w 45625"/>
                <a:gd name="connsiteY26" fmla="*/ 3811 h 74297"/>
                <a:gd name="connsiteX27" fmla="*/ 23242 w 45625"/>
                <a:gd name="connsiteY27" fmla="*/ 1 h 74297"/>
                <a:gd name="connsiteX28" fmla="*/ 19813 w 45625"/>
                <a:gd name="connsiteY28" fmla="*/ 29243 h 74297"/>
                <a:gd name="connsiteX29" fmla="*/ 19813 w 45625"/>
                <a:gd name="connsiteY29" fmla="*/ 14003 h 74297"/>
                <a:gd name="connsiteX30" fmla="*/ 11622 w 45625"/>
                <a:gd name="connsiteY30" fmla="*/ 21242 h 74297"/>
                <a:gd name="connsiteX31" fmla="*/ 19813 w 45625"/>
                <a:gd name="connsiteY31" fmla="*/ 29243 h 74297"/>
                <a:gd name="connsiteX32" fmla="*/ 26576 w 45625"/>
                <a:gd name="connsiteY32" fmla="*/ 41149 h 74297"/>
                <a:gd name="connsiteX33" fmla="*/ 26576 w 45625"/>
                <a:gd name="connsiteY33" fmla="*/ 56770 h 74297"/>
                <a:gd name="connsiteX34" fmla="*/ 35053 w 45625"/>
                <a:gd name="connsiteY34" fmla="*/ 49245 h 74297"/>
                <a:gd name="connsiteX35" fmla="*/ 26576 w 45625"/>
                <a:gd name="connsiteY35" fmla="*/ 41149 h 7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5625" h="74297">
                  <a:moveTo>
                    <a:pt x="23242" y="1"/>
                  </a:moveTo>
                  <a:cubicBezTo>
                    <a:pt x="25240" y="-52"/>
                    <a:pt x="26903" y="1525"/>
                    <a:pt x="26957" y="3523"/>
                  </a:cubicBezTo>
                  <a:cubicBezTo>
                    <a:pt x="26959" y="3587"/>
                    <a:pt x="26959" y="3652"/>
                    <a:pt x="26957" y="3716"/>
                  </a:cubicBezTo>
                  <a:lnTo>
                    <a:pt x="26957" y="5526"/>
                  </a:lnTo>
                  <a:cubicBezTo>
                    <a:pt x="31669" y="6108"/>
                    <a:pt x="36192" y="7735"/>
                    <a:pt x="40197" y="10288"/>
                  </a:cubicBezTo>
                  <a:cubicBezTo>
                    <a:pt x="41798" y="11014"/>
                    <a:pt x="42810" y="12626"/>
                    <a:pt x="42768" y="14384"/>
                  </a:cubicBezTo>
                  <a:cubicBezTo>
                    <a:pt x="42768" y="17014"/>
                    <a:pt x="40636" y="19146"/>
                    <a:pt x="38006" y="19146"/>
                  </a:cubicBezTo>
                  <a:cubicBezTo>
                    <a:pt x="37082" y="19127"/>
                    <a:pt x="36185" y="18828"/>
                    <a:pt x="35434" y="18289"/>
                  </a:cubicBezTo>
                  <a:cubicBezTo>
                    <a:pt x="32705" y="16573"/>
                    <a:pt x="29713" y="15318"/>
                    <a:pt x="26576" y="14574"/>
                  </a:cubicBezTo>
                  <a:lnTo>
                    <a:pt x="26576" y="31148"/>
                  </a:lnTo>
                  <a:cubicBezTo>
                    <a:pt x="39625" y="34386"/>
                    <a:pt x="45626" y="39625"/>
                    <a:pt x="45626" y="48769"/>
                  </a:cubicBezTo>
                  <a:cubicBezTo>
                    <a:pt x="45626" y="57913"/>
                    <a:pt x="38196" y="64485"/>
                    <a:pt x="27338" y="65533"/>
                  </a:cubicBezTo>
                  <a:lnTo>
                    <a:pt x="27338" y="70677"/>
                  </a:lnTo>
                  <a:cubicBezTo>
                    <a:pt x="27338" y="72676"/>
                    <a:pt x="25718" y="74297"/>
                    <a:pt x="23719" y="74297"/>
                  </a:cubicBezTo>
                  <a:cubicBezTo>
                    <a:pt x="23687" y="74297"/>
                    <a:pt x="23655" y="74297"/>
                    <a:pt x="23623" y="74296"/>
                  </a:cubicBezTo>
                  <a:cubicBezTo>
                    <a:pt x="21608" y="74297"/>
                    <a:pt x="19960" y="72691"/>
                    <a:pt x="19908" y="70677"/>
                  </a:cubicBezTo>
                  <a:lnTo>
                    <a:pt x="19908" y="65343"/>
                  </a:lnTo>
                  <a:cubicBezTo>
                    <a:pt x="13569" y="64631"/>
                    <a:pt x="7510" y="62338"/>
                    <a:pt x="2287" y="58675"/>
                  </a:cubicBezTo>
                  <a:cubicBezTo>
                    <a:pt x="844" y="57775"/>
                    <a:pt x="-23" y="56185"/>
                    <a:pt x="1" y="54484"/>
                  </a:cubicBezTo>
                  <a:cubicBezTo>
                    <a:pt x="-52" y="51959"/>
                    <a:pt x="1951" y="49870"/>
                    <a:pt x="4476" y="49817"/>
                  </a:cubicBezTo>
                  <a:cubicBezTo>
                    <a:pt x="4540" y="49815"/>
                    <a:pt x="4604" y="49815"/>
                    <a:pt x="4668" y="49817"/>
                  </a:cubicBezTo>
                  <a:cubicBezTo>
                    <a:pt x="5697" y="49824"/>
                    <a:pt x="6698" y="50157"/>
                    <a:pt x="7526" y="50769"/>
                  </a:cubicBezTo>
                  <a:cubicBezTo>
                    <a:pt x="11262" y="53607"/>
                    <a:pt x="15593" y="55561"/>
                    <a:pt x="20194" y="56484"/>
                  </a:cubicBezTo>
                  <a:lnTo>
                    <a:pt x="20194" y="39625"/>
                  </a:lnTo>
                  <a:cubicBezTo>
                    <a:pt x="7716" y="36387"/>
                    <a:pt x="1906" y="31624"/>
                    <a:pt x="1906" y="21909"/>
                  </a:cubicBezTo>
                  <a:cubicBezTo>
                    <a:pt x="2368" y="12421"/>
                    <a:pt x="10419" y="5095"/>
                    <a:pt x="19908" y="5526"/>
                  </a:cubicBezTo>
                  <a:lnTo>
                    <a:pt x="19908" y="3811"/>
                  </a:lnTo>
                  <a:cubicBezTo>
                    <a:pt x="19848" y="1863"/>
                    <a:pt x="21304" y="200"/>
                    <a:pt x="23242" y="1"/>
                  </a:cubicBezTo>
                  <a:close/>
                  <a:moveTo>
                    <a:pt x="19813" y="29243"/>
                  </a:moveTo>
                  <a:lnTo>
                    <a:pt x="19813" y="14003"/>
                  </a:lnTo>
                  <a:cubicBezTo>
                    <a:pt x="14384" y="14575"/>
                    <a:pt x="11622" y="17432"/>
                    <a:pt x="11622" y="21242"/>
                  </a:cubicBezTo>
                  <a:cubicBezTo>
                    <a:pt x="11622" y="25052"/>
                    <a:pt x="13241" y="27052"/>
                    <a:pt x="19813" y="29243"/>
                  </a:cubicBezTo>
                  <a:close/>
                  <a:moveTo>
                    <a:pt x="26576" y="41149"/>
                  </a:moveTo>
                  <a:lnTo>
                    <a:pt x="26576" y="56770"/>
                  </a:lnTo>
                  <a:cubicBezTo>
                    <a:pt x="32100" y="56103"/>
                    <a:pt x="35053" y="53436"/>
                    <a:pt x="35053" y="49245"/>
                  </a:cubicBezTo>
                  <a:cubicBezTo>
                    <a:pt x="35053" y="45054"/>
                    <a:pt x="33243" y="43150"/>
                    <a:pt x="26576" y="411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34242679-F4D2-712D-9CC5-D51B3EEB6224}"/>
                </a:ext>
              </a:extLst>
            </p:cNvPr>
            <p:cNvSpPr/>
            <p:nvPr/>
          </p:nvSpPr>
          <p:spPr>
            <a:xfrm>
              <a:off x="9086570" y="4418503"/>
              <a:ext cx="38014" cy="59817"/>
            </a:xfrm>
            <a:custGeom>
              <a:avLst/>
              <a:gdLst>
                <a:gd name="connsiteX0" fmla="*/ 31442 w 38014"/>
                <a:gd name="connsiteY0" fmla="*/ 23432 h 59817"/>
                <a:gd name="connsiteX1" fmla="*/ 37729 w 38014"/>
                <a:gd name="connsiteY1" fmla="*/ 38482 h 59817"/>
                <a:gd name="connsiteX2" fmla="*/ 31442 w 38014"/>
                <a:gd name="connsiteY2" fmla="*/ 53531 h 59817"/>
                <a:gd name="connsiteX3" fmla="*/ 16393 w 38014"/>
                <a:gd name="connsiteY3" fmla="*/ 59818 h 59817"/>
                <a:gd name="connsiteX4" fmla="*/ 1343 w 38014"/>
                <a:gd name="connsiteY4" fmla="*/ 53531 h 59817"/>
                <a:gd name="connsiteX5" fmla="*/ 1343 w 38014"/>
                <a:gd name="connsiteY5" fmla="*/ 46673 h 59817"/>
                <a:gd name="connsiteX6" fmla="*/ 8201 w 38014"/>
                <a:gd name="connsiteY6" fmla="*/ 46673 h 59817"/>
                <a:gd name="connsiteX7" fmla="*/ 16393 w 38014"/>
                <a:gd name="connsiteY7" fmla="*/ 50007 h 59817"/>
                <a:gd name="connsiteX8" fmla="*/ 24584 w 38014"/>
                <a:gd name="connsiteY8" fmla="*/ 46673 h 59817"/>
                <a:gd name="connsiteX9" fmla="*/ 28013 w 38014"/>
                <a:gd name="connsiteY9" fmla="*/ 38482 h 59817"/>
                <a:gd name="connsiteX10" fmla="*/ 24584 w 38014"/>
                <a:gd name="connsiteY10" fmla="*/ 30290 h 59817"/>
                <a:gd name="connsiteX11" fmla="*/ 16488 w 38014"/>
                <a:gd name="connsiteY11" fmla="*/ 26862 h 59817"/>
                <a:gd name="connsiteX12" fmla="*/ 12964 w 38014"/>
                <a:gd name="connsiteY12" fmla="*/ 25338 h 59817"/>
                <a:gd name="connsiteX13" fmla="*/ 12964 w 38014"/>
                <a:gd name="connsiteY13" fmla="*/ 25338 h 59817"/>
                <a:gd name="connsiteX14" fmla="*/ 12964 w 38014"/>
                <a:gd name="connsiteY14" fmla="*/ 18479 h 59817"/>
                <a:gd name="connsiteX15" fmla="*/ 21727 w 38014"/>
                <a:gd name="connsiteY15" fmla="*/ 9526 h 59817"/>
                <a:gd name="connsiteX16" fmla="*/ 7820 w 38014"/>
                <a:gd name="connsiteY16" fmla="*/ 9526 h 59817"/>
                <a:gd name="connsiteX17" fmla="*/ 4015 w 38014"/>
                <a:gd name="connsiteY17" fmla="*/ 3806 h 59817"/>
                <a:gd name="connsiteX18" fmla="*/ 7820 w 38014"/>
                <a:gd name="connsiteY18" fmla="*/ 1 h 59817"/>
                <a:gd name="connsiteX19" fmla="*/ 33157 w 38014"/>
                <a:gd name="connsiteY19" fmla="*/ 1 h 59817"/>
                <a:gd name="connsiteX20" fmla="*/ 38013 w 38014"/>
                <a:gd name="connsiteY20" fmla="*/ 4667 h 59817"/>
                <a:gd name="connsiteX21" fmla="*/ 38014 w 38014"/>
                <a:gd name="connsiteY21" fmla="*/ 4763 h 59817"/>
                <a:gd name="connsiteX22" fmla="*/ 37443 w 38014"/>
                <a:gd name="connsiteY22" fmla="*/ 7049 h 59817"/>
                <a:gd name="connsiteX23" fmla="*/ 36586 w 38014"/>
                <a:gd name="connsiteY23" fmla="*/ 8288 h 59817"/>
                <a:gd name="connsiteX24" fmla="*/ 25727 w 38014"/>
                <a:gd name="connsiteY24" fmla="*/ 19432 h 59817"/>
                <a:gd name="connsiteX25" fmla="*/ 31442 w 38014"/>
                <a:gd name="connsiteY25" fmla="*/ 23433 h 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8014" h="59817">
                  <a:moveTo>
                    <a:pt x="31442" y="23432"/>
                  </a:moveTo>
                  <a:cubicBezTo>
                    <a:pt x="35512" y="27375"/>
                    <a:pt x="37784" y="32816"/>
                    <a:pt x="37729" y="38482"/>
                  </a:cubicBezTo>
                  <a:cubicBezTo>
                    <a:pt x="37751" y="44141"/>
                    <a:pt x="35484" y="49569"/>
                    <a:pt x="31442" y="53531"/>
                  </a:cubicBezTo>
                  <a:cubicBezTo>
                    <a:pt x="27462" y="57546"/>
                    <a:pt x="22046" y="59808"/>
                    <a:pt x="16393" y="59818"/>
                  </a:cubicBezTo>
                  <a:cubicBezTo>
                    <a:pt x="10748" y="59767"/>
                    <a:pt x="5347" y="57511"/>
                    <a:pt x="1343" y="53531"/>
                  </a:cubicBezTo>
                  <a:cubicBezTo>
                    <a:pt x="-448" y="51596"/>
                    <a:pt x="-448" y="48608"/>
                    <a:pt x="1343" y="46673"/>
                  </a:cubicBezTo>
                  <a:cubicBezTo>
                    <a:pt x="3239" y="44784"/>
                    <a:pt x="6306" y="44784"/>
                    <a:pt x="8201" y="46673"/>
                  </a:cubicBezTo>
                  <a:cubicBezTo>
                    <a:pt x="10391" y="48812"/>
                    <a:pt x="13332" y="50008"/>
                    <a:pt x="16393" y="50007"/>
                  </a:cubicBezTo>
                  <a:cubicBezTo>
                    <a:pt x="19452" y="49999"/>
                    <a:pt x="22389" y="48803"/>
                    <a:pt x="24584" y="46673"/>
                  </a:cubicBezTo>
                  <a:cubicBezTo>
                    <a:pt x="26813" y="44536"/>
                    <a:pt x="28054" y="41569"/>
                    <a:pt x="28013" y="38482"/>
                  </a:cubicBezTo>
                  <a:cubicBezTo>
                    <a:pt x="28090" y="35387"/>
                    <a:pt x="26842" y="32407"/>
                    <a:pt x="24584" y="30290"/>
                  </a:cubicBezTo>
                  <a:cubicBezTo>
                    <a:pt x="22444" y="28123"/>
                    <a:pt x="19534" y="26890"/>
                    <a:pt x="16488" y="26862"/>
                  </a:cubicBezTo>
                  <a:cubicBezTo>
                    <a:pt x="15133" y="26970"/>
                    <a:pt x="13813" y="26399"/>
                    <a:pt x="12964" y="25338"/>
                  </a:cubicBezTo>
                  <a:cubicBezTo>
                    <a:pt x="12964" y="25338"/>
                    <a:pt x="12964" y="25338"/>
                    <a:pt x="12964" y="25338"/>
                  </a:cubicBezTo>
                  <a:cubicBezTo>
                    <a:pt x="11074" y="23442"/>
                    <a:pt x="11074" y="20375"/>
                    <a:pt x="12964" y="18479"/>
                  </a:cubicBezTo>
                  <a:lnTo>
                    <a:pt x="21727" y="9526"/>
                  </a:lnTo>
                  <a:lnTo>
                    <a:pt x="7820" y="9526"/>
                  </a:lnTo>
                  <a:cubicBezTo>
                    <a:pt x="5190" y="8997"/>
                    <a:pt x="3486" y="6436"/>
                    <a:pt x="4015" y="3806"/>
                  </a:cubicBezTo>
                  <a:cubicBezTo>
                    <a:pt x="4400" y="1887"/>
                    <a:pt x="5901" y="387"/>
                    <a:pt x="7820" y="1"/>
                  </a:cubicBezTo>
                  <a:lnTo>
                    <a:pt x="33157" y="1"/>
                  </a:lnTo>
                  <a:cubicBezTo>
                    <a:pt x="35786" y="-52"/>
                    <a:pt x="37961" y="2037"/>
                    <a:pt x="38013" y="4667"/>
                  </a:cubicBezTo>
                  <a:cubicBezTo>
                    <a:pt x="38014" y="4699"/>
                    <a:pt x="38014" y="4731"/>
                    <a:pt x="38014" y="4763"/>
                  </a:cubicBezTo>
                  <a:cubicBezTo>
                    <a:pt x="37982" y="5556"/>
                    <a:pt x="37787" y="6335"/>
                    <a:pt x="37443" y="7049"/>
                  </a:cubicBezTo>
                  <a:lnTo>
                    <a:pt x="36586" y="8288"/>
                  </a:lnTo>
                  <a:lnTo>
                    <a:pt x="25727" y="19432"/>
                  </a:lnTo>
                  <a:cubicBezTo>
                    <a:pt x="27862" y="20402"/>
                    <a:pt x="29799" y="21759"/>
                    <a:pt x="31442" y="23433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37081C14-D2F8-75D0-3D87-38564DBFAB55}"/>
                </a:ext>
              </a:extLst>
            </p:cNvPr>
            <p:cNvSpPr/>
            <p:nvPr/>
          </p:nvSpPr>
          <p:spPr>
            <a:xfrm>
              <a:off x="9137443" y="4418862"/>
              <a:ext cx="41530" cy="59273"/>
            </a:xfrm>
            <a:custGeom>
              <a:avLst/>
              <a:gdLst>
                <a:gd name="connsiteX0" fmla="*/ 0 w 41530"/>
                <a:gd name="connsiteY0" fmla="*/ 20217 h 59273"/>
                <a:gd name="connsiteX1" fmla="*/ 21493 w 41530"/>
                <a:gd name="connsiteY1" fmla="*/ 10 h 59273"/>
                <a:gd name="connsiteX2" fmla="*/ 41529 w 41530"/>
                <a:gd name="connsiteY2" fmla="*/ 18121 h 59273"/>
                <a:gd name="connsiteX3" fmla="*/ 41529 w 41530"/>
                <a:gd name="connsiteY3" fmla="*/ 18121 h 59273"/>
                <a:gd name="connsiteX4" fmla="*/ 41529 w 41530"/>
                <a:gd name="connsiteY4" fmla="*/ 22979 h 59273"/>
                <a:gd name="connsiteX5" fmla="*/ 38576 w 41530"/>
                <a:gd name="connsiteY5" fmla="*/ 40600 h 59273"/>
                <a:gd name="connsiteX6" fmla="*/ 27432 w 41530"/>
                <a:gd name="connsiteY6" fmla="*/ 55174 h 59273"/>
                <a:gd name="connsiteX7" fmla="*/ 14573 w 41530"/>
                <a:gd name="connsiteY7" fmla="*/ 59269 h 59273"/>
                <a:gd name="connsiteX8" fmla="*/ 9620 w 41530"/>
                <a:gd name="connsiteY8" fmla="*/ 54705 h 59273"/>
                <a:gd name="connsiteX9" fmla="*/ 9620 w 41530"/>
                <a:gd name="connsiteY9" fmla="*/ 54697 h 59273"/>
                <a:gd name="connsiteX10" fmla="*/ 14287 w 41530"/>
                <a:gd name="connsiteY10" fmla="*/ 49745 h 59273"/>
                <a:gd name="connsiteX11" fmla="*/ 22288 w 41530"/>
                <a:gd name="connsiteY11" fmla="*/ 47363 h 59273"/>
                <a:gd name="connsiteX12" fmla="*/ 27717 w 41530"/>
                <a:gd name="connsiteY12" fmla="*/ 41363 h 59273"/>
                <a:gd name="connsiteX13" fmla="*/ 28861 w 41530"/>
                <a:gd name="connsiteY13" fmla="*/ 39076 h 59273"/>
                <a:gd name="connsiteX14" fmla="*/ 20574 w 41530"/>
                <a:gd name="connsiteY14" fmla="*/ 40791 h 59273"/>
                <a:gd name="connsiteX15" fmla="*/ 0 w 41530"/>
                <a:gd name="connsiteY15" fmla="*/ 20217 h 59273"/>
                <a:gd name="connsiteX16" fmla="*/ 9525 w 41530"/>
                <a:gd name="connsiteY16" fmla="*/ 20217 h 59273"/>
                <a:gd name="connsiteX17" fmla="*/ 20860 w 41530"/>
                <a:gd name="connsiteY17" fmla="*/ 31552 h 59273"/>
                <a:gd name="connsiteX18" fmla="*/ 32195 w 41530"/>
                <a:gd name="connsiteY18" fmla="*/ 20217 h 59273"/>
                <a:gd name="connsiteX19" fmla="*/ 20860 w 41530"/>
                <a:gd name="connsiteY19" fmla="*/ 8882 h 59273"/>
                <a:gd name="connsiteX20" fmla="*/ 9525 w 41530"/>
                <a:gd name="connsiteY20" fmla="*/ 20217 h 59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1530" h="59273">
                  <a:moveTo>
                    <a:pt x="0" y="20217"/>
                  </a:moveTo>
                  <a:cubicBezTo>
                    <a:pt x="355" y="8702"/>
                    <a:pt x="9978" y="-345"/>
                    <a:pt x="21493" y="10"/>
                  </a:cubicBezTo>
                  <a:cubicBezTo>
                    <a:pt x="31706" y="325"/>
                    <a:pt x="40187" y="7992"/>
                    <a:pt x="41529" y="18121"/>
                  </a:cubicBezTo>
                  <a:lnTo>
                    <a:pt x="41529" y="18121"/>
                  </a:lnTo>
                  <a:cubicBezTo>
                    <a:pt x="41529" y="19741"/>
                    <a:pt x="41529" y="21360"/>
                    <a:pt x="41529" y="22979"/>
                  </a:cubicBezTo>
                  <a:cubicBezTo>
                    <a:pt x="41570" y="28979"/>
                    <a:pt x="40571" y="34941"/>
                    <a:pt x="38576" y="40600"/>
                  </a:cubicBezTo>
                  <a:cubicBezTo>
                    <a:pt x="36480" y="46506"/>
                    <a:pt x="32581" y="51603"/>
                    <a:pt x="27432" y="55174"/>
                  </a:cubicBezTo>
                  <a:cubicBezTo>
                    <a:pt x="23633" y="57755"/>
                    <a:pt x="19165" y="59178"/>
                    <a:pt x="14573" y="59269"/>
                  </a:cubicBezTo>
                  <a:cubicBezTo>
                    <a:pt x="11945" y="59377"/>
                    <a:pt x="9728" y="57333"/>
                    <a:pt x="9620" y="54705"/>
                  </a:cubicBezTo>
                  <a:cubicBezTo>
                    <a:pt x="9620" y="54702"/>
                    <a:pt x="9620" y="54700"/>
                    <a:pt x="9620" y="54697"/>
                  </a:cubicBezTo>
                  <a:cubicBezTo>
                    <a:pt x="9616" y="52070"/>
                    <a:pt x="11664" y="49896"/>
                    <a:pt x="14287" y="49745"/>
                  </a:cubicBezTo>
                  <a:cubicBezTo>
                    <a:pt x="17119" y="49677"/>
                    <a:pt x="19881" y="48855"/>
                    <a:pt x="22288" y="47363"/>
                  </a:cubicBezTo>
                  <a:cubicBezTo>
                    <a:pt x="24544" y="45817"/>
                    <a:pt x="26404" y="43761"/>
                    <a:pt x="27717" y="41363"/>
                  </a:cubicBezTo>
                  <a:cubicBezTo>
                    <a:pt x="27718" y="40600"/>
                    <a:pt x="28480" y="39838"/>
                    <a:pt x="28861" y="39076"/>
                  </a:cubicBezTo>
                  <a:cubicBezTo>
                    <a:pt x="26254" y="40238"/>
                    <a:pt x="23427" y="40823"/>
                    <a:pt x="20574" y="40791"/>
                  </a:cubicBezTo>
                  <a:cubicBezTo>
                    <a:pt x="9276" y="40637"/>
                    <a:pt x="154" y="31515"/>
                    <a:pt x="0" y="20217"/>
                  </a:cubicBezTo>
                  <a:close/>
                  <a:moveTo>
                    <a:pt x="9525" y="20217"/>
                  </a:moveTo>
                  <a:cubicBezTo>
                    <a:pt x="9577" y="26455"/>
                    <a:pt x="14621" y="31500"/>
                    <a:pt x="20860" y="31552"/>
                  </a:cubicBezTo>
                  <a:cubicBezTo>
                    <a:pt x="27120" y="31552"/>
                    <a:pt x="32195" y="26477"/>
                    <a:pt x="32195" y="20217"/>
                  </a:cubicBezTo>
                  <a:cubicBezTo>
                    <a:pt x="32195" y="13957"/>
                    <a:pt x="27120" y="8882"/>
                    <a:pt x="20860" y="8882"/>
                  </a:cubicBezTo>
                  <a:cubicBezTo>
                    <a:pt x="14600" y="8882"/>
                    <a:pt x="9525" y="13957"/>
                    <a:pt x="9525" y="2021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375A58EE-E4B0-7A71-3E68-82F0CB775502}"/>
                </a:ext>
              </a:extLst>
            </p:cNvPr>
            <p:cNvSpPr/>
            <p:nvPr/>
          </p:nvSpPr>
          <p:spPr>
            <a:xfrm>
              <a:off x="9192974" y="4466225"/>
              <a:ext cx="12763" cy="12763"/>
            </a:xfrm>
            <a:custGeom>
              <a:avLst/>
              <a:gdLst>
                <a:gd name="connsiteX0" fmla="*/ 6382 w 12763"/>
                <a:gd name="connsiteY0" fmla="*/ 0 h 12763"/>
                <a:gd name="connsiteX1" fmla="*/ 12764 w 12763"/>
                <a:gd name="connsiteY1" fmla="*/ 6382 h 12763"/>
                <a:gd name="connsiteX2" fmla="*/ 6382 w 12763"/>
                <a:gd name="connsiteY2" fmla="*/ 12764 h 12763"/>
                <a:gd name="connsiteX3" fmla="*/ 0 w 12763"/>
                <a:gd name="connsiteY3" fmla="*/ 6382 h 12763"/>
                <a:gd name="connsiteX4" fmla="*/ 6382 w 12763"/>
                <a:gd name="connsiteY4" fmla="*/ 0 h 1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63" h="12763">
                  <a:moveTo>
                    <a:pt x="6382" y="0"/>
                  </a:moveTo>
                  <a:cubicBezTo>
                    <a:pt x="9906" y="0"/>
                    <a:pt x="12764" y="2857"/>
                    <a:pt x="12764" y="6382"/>
                  </a:cubicBezTo>
                  <a:cubicBezTo>
                    <a:pt x="12764" y="9906"/>
                    <a:pt x="9907" y="12764"/>
                    <a:pt x="6382" y="12764"/>
                  </a:cubicBezTo>
                  <a:cubicBezTo>
                    <a:pt x="2857" y="12764"/>
                    <a:pt x="0" y="9907"/>
                    <a:pt x="0" y="6382"/>
                  </a:cubicBezTo>
                  <a:cubicBezTo>
                    <a:pt x="0" y="2857"/>
                    <a:pt x="2857" y="0"/>
                    <a:pt x="6382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76398776-F44A-0685-1060-F19E043121CF}"/>
                </a:ext>
              </a:extLst>
            </p:cNvPr>
            <p:cNvSpPr/>
            <p:nvPr/>
          </p:nvSpPr>
          <p:spPr>
            <a:xfrm>
              <a:off x="9211357" y="4418862"/>
              <a:ext cx="41531" cy="59273"/>
            </a:xfrm>
            <a:custGeom>
              <a:avLst/>
              <a:gdLst>
                <a:gd name="connsiteX0" fmla="*/ 0 w 41531"/>
                <a:gd name="connsiteY0" fmla="*/ 20217 h 59273"/>
                <a:gd name="connsiteX1" fmla="*/ 21493 w 41531"/>
                <a:gd name="connsiteY1" fmla="*/ 10 h 59273"/>
                <a:gd name="connsiteX2" fmla="*/ 41529 w 41531"/>
                <a:gd name="connsiteY2" fmla="*/ 18121 h 59273"/>
                <a:gd name="connsiteX3" fmla="*/ 41529 w 41531"/>
                <a:gd name="connsiteY3" fmla="*/ 18121 h 59273"/>
                <a:gd name="connsiteX4" fmla="*/ 41529 w 41531"/>
                <a:gd name="connsiteY4" fmla="*/ 22979 h 59273"/>
                <a:gd name="connsiteX5" fmla="*/ 38481 w 41531"/>
                <a:gd name="connsiteY5" fmla="*/ 40600 h 59273"/>
                <a:gd name="connsiteX6" fmla="*/ 27432 w 41531"/>
                <a:gd name="connsiteY6" fmla="*/ 55174 h 59273"/>
                <a:gd name="connsiteX7" fmla="*/ 14573 w 41531"/>
                <a:gd name="connsiteY7" fmla="*/ 59269 h 59273"/>
                <a:gd name="connsiteX8" fmla="*/ 9621 w 41531"/>
                <a:gd name="connsiteY8" fmla="*/ 54705 h 59273"/>
                <a:gd name="connsiteX9" fmla="*/ 9620 w 41531"/>
                <a:gd name="connsiteY9" fmla="*/ 54697 h 59273"/>
                <a:gd name="connsiteX10" fmla="*/ 14192 w 41531"/>
                <a:gd name="connsiteY10" fmla="*/ 49745 h 59273"/>
                <a:gd name="connsiteX11" fmla="*/ 22289 w 41531"/>
                <a:gd name="connsiteY11" fmla="*/ 47363 h 59273"/>
                <a:gd name="connsiteX12" fmla="*/ 27718 w 41531"/>
                <a:gd name="connsiteY12" fmla="*/ 41363 h 59273"/>
                <a:gd name="connsiteX13" fmla="*/ 28861 w 41531"/>
                <a:gd name="connsiteY13" fmla="*/ 39076 h 59273"/>
                <a:gd name="connsiteX14" fmla="*/ 20574 w 41531"/>
                <a:gd name="connsiteY14" fmla="*/ 40791 h 59273"/>
                <a:gd name="connsiteX15" fmla="*/ 0 w 41531"/>
                <a:gd name="connsiteY15" fmla="*/ 20217 h 59273"/>
                <a:gd name="connsiteX16" fmla="*/ 9525 w 41531"/>
                <a:gd name="connsiteY16" fmla="*/ 20217 h 59273"/>
                <a:gd name="connsiteX17" fmla="*/ 19774 w 41531"/>
                <a:gd name="connsiteY17" fmla="*/ 32542 h 59273"/>
                <a:gd name="connsiteX18" fmla="*/ 32099 w 41531"/>
                <a:gd name="connsiteY18" fmla="*/ 22293 h 59273"/>
                <a:gd name="connsiteX19" fmla="*/ 32099 w 41531"/>
                <a:gd name="connsiteY19" fmla="*/ 20217 h 59273"/>
                <a:gd name="connsiteX20" fmla="*/ 19774 w 41531"/>
                <a:gd name="connsiteY20" fmla="*/ 9968 h 59273"/>
                <a:gd name="connsiteX21" fmla="*/ 9525 w 41531"/>
                <a:gd name="connsiteY21" fmla="*/ 20217 h 59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531" h="59273">
                  <a:moveTo>
                    <a:pt x="0" y="20217"/>
                  </a:moveTo>
                  <a:cubicBezTo>
                    <a:pt x="355" y="8702"/>
                    <a:pt x="9978" y="-345"/>
                    <a:pt x="21493" y="10"/>
                  </a:cubicBezTo>
                  <a:cubicBezTo>
                    <a:pt x="31706" y="325"/>
                    <a:pt x="40187" y="7992"/>
                    <a:pt x="41529" y="18121"/>
                  </a:cubicBezTo>
                  <a:lnTo>
                    <a:pt x="41529" y="18121"/>
                  </a:lnTo>
                  <a:cubicBezTo>
                    <a:pt x="41529" y="19741"/>
                    <a:pt x="41529" y="21360"/>
                    <a:pt x="41529" y="22979"/>
                  </a:cubicBezTo>
                  <a:cubicBezTo>
                    <a:pt x="41584" y="28989"/>
                    <a:pt x="40552" y="34959"/>
                    <a:pt x="38481" y="40600"/>
                  </a:cubicBezTo>
                  <a:cubicBezTo>
                    <a:pt x="36457" y="46518"/>
                    <a:pt x="32583" y="51627"/>
                    <a:pt x="27432" y="55174"/>
                  </a:cubicBezTo>
                  <a:cubicBezTo>
                    <a:pt x="23621" y="57731"/>
                    <a:pt x="19161" y="59151"/>
                    <a:pt x="14573" y="59269"/>
                  </a:cubicBezTo>
                  <a:cubicBezTo>
                    <a:pt x="11945" y="59377"/>
                    <a:pt x="9728" y="57333"/>
                    <a:pt x="9621" y="54705"/>
                  </a:cubicBezTo>
                  <a:cubicBezTo>
                    <a:pt x="9621" y="54702"/>
                    <a:pt x="9620" y="54700"/>
                    <a:pt x="9620" y="54697"/>
                  </a:cubicBezTo>
                  <a:cubicBezTo>
                    <a:pt x="9565" y="52086"/>
                    <a:pt x="11584" y="49897"/>
                    <a:pt x="14192" y="49745"/>
                  </a:cubicBezTo>
                  <a:cubicBezTo>
                    <a:pt x="17057" y="49694"/>
                    <a:pt x="19853" y="48872"/>
                    <a:pt x="22289" y="47363"/>
                  </a:cubicBezTo>
                  <a:cubicBezTo>
                    <a:pt x="24520" y="45789"/>
                    <a:pt x="26374" y="43739"/>
                    <a:pt x="27718" y="41363"/>
                  </a:cubicBezTo>
                  <a:lnTo>
                    <a:pt x="28861" y="39076"/>
                  </a:lnTo>
                  <a:cubicBezTo>
                    <a:pt x="26251" y="40227"/>
                    <a:pt x="23426" y="40811"/>
                    <a:pt x="20574" y="40791"/>
                  </a:cubicBezTo>
                  <a:cubicBezTo>
                    <a:pt x="9276" y="40637"/>
                    <a:pt x="154" y="31515"/>
                    <a:pt x="0" y="20217"/>
                  </a:cubicBezTo>
                  <a:close/>
                  <a:moveTo>
                    <a:pt x="9525" y="20217"/>
                  </a:moveTo>
                  <a:cubicBezTo>
                    <a:pt x="8952" y="26450"/>
                    <a:pt x="13540" y="31969"/>
                    <a:pt x="19774" y="32542"/>
                  </a:cubicBezTo>
                  <a:cubicBezTo>
                    <a:pt x="26008" y="33115"/>
                    <a:pt x="31526" y="28526"/>
                    <a:pt x="32099" y="22293"/>
                  </a:cubicBezTo>
                  <a:cubicBezTo>
                    <a:pt x="32163" y="21602"/>
                    <a:pt x="32163" y="20907"/>
                    <a:pt x="32099" y="20217"/>
                  </a:cubicBezTo>
                  <a:cubicBezTo>
                    <a:pt x="31526" y="13983"/>
                    <a:pt x="26008" y="9394"/>
                    <a:pt x="19774" y="9968"/>
                  </a:cubicBezTo>
                  <a:cubicBezTo>
                    <a:pt x="14334" y="10468"/>
                    <a:pt x="10025" y="14777"/>
                    <a:pt x="9525" y="2021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F8A9CA8B-D07B-98A3-09BE-2D5B746FFF6A}"/>
                </a:ext>
              </a:extLst>
            </p:cNvPr>
            <p:cNvSpPr/>
            <p:nvPr/>
          </p:nvSpPr>
          <p:spPr>
            <a:xfrm>
              <a:off x="9266412" y="4418862"/>
              <a:ext cx="41534" cy="59273"/>
            </a:xfrm>
            <a:custGeom>
              <a:avLst/>
              <a:gdLst>
                <a:gd name="connsiteX0" fmla="*/ 0 w 41534"/>
                <a:gd name="connsiteY0" fmla="*/ 20217 h 59273"/>
                <a:gd name="connsiteX1" fmla="*/ 21493 w 41534"/>
                <a:gd name="connsiteY1" fmla="*/ 10 h 59273"/>
                <a:gd name="connsiteX2" fmla="*/ 41529 w 41534"/>
                <a:gd name="connsiteY2" fmla="*/ 18121 h 59273"/>
                <a:gd name="connsiteX3" fmla="*/ 41529 w 41534"/>
                <a:gd name="connsiteY3" fmla="*/ 18121 h 59273"/>
                <a:gd name="connsiteX4" fmla="*/ 41529 w 41534"/>
                <a:gd name="connsiteY4" fmla="*/ 22979 h 59273"/>
                <a:gd name="connsiteX5" fmla="*/ 38576 w 41534"/>
                <a:gd name="connsiteY5" fmla="*/ 40600 h 59273"/>
                <a:gd name="connsiteX6" fmla="*/ 27527 w 41534"/>
                <a:gd name="connsiteY6" fmla="*/ 55174 h 59273"/>
                <a:gd name="connsiteX7" fmla="*/ 14669 w 41534"/>
                <a:gd name="connsiteY7" fmla="*/ 59269 h 59273"/>
                <a:gd name="connsiteX8" fmla="*/ 9716 w 41534"/>
                <a:gd name="connsiteY8" fmla="*/ 54705 h 59273"/>
                <a:gd name="connsiteX9" fmla="*/ 9716 w 41534"/>
                <a:gd name="connsiteY9" fmla="*/ 54697 h 59273"/>
                <a:gd name="connsiteX10" fmla="*/ 14288 w 41534"/>
                <a:gd name="connsiteY10" fmla="*/ 49745 h 59273"/>
                <a:gd name="connsiteX11" fmla="*/ 22384 w 41534"/>
                <a:gd name="connsiteY11" fmla="*/ 47363 h 59273"/>
                <a:gd name="connsiteX12" fmla="*/ 27813 w 41534"/>
                <a:gd name="connsiteY12" fmla="*/ 41363 h 59273"/>
                <a:gd name="connsiteX13" fmla="*/ 28861 w 41534"/>
                <a:gd name="connsiteY13" fmla="*/ 39077 h 59273"/>
                <a:gd name="connsiteX14" fmla="*/ 20670 w 41534"/>
                <a:gd name="connsiteY14" fmla="*/ 40791 h 59273"/>
                <a:gd name="connsiteX15" fmla="*/ 0 w 41534"/>
                <a:gd name="connsiteY15" fmla="*/ 20217 h 59273"/>
                <a:gd name="connsiteX16" fmla="*/ 9525 w 41534"/>
                <a:gd name="connsiteY16" fmla="*/ 20217 h 59273"/>
                <a:gd name="connsiteX17" fmla="*/ 19774 w 41534"/>
                <a:gd name="connsiteY17" fmla="*/ 32542 h 59273"/>
                <a:gd name="connsiteX18" fmla="*/ 32099 w 41534"/>
                <a:gd name="connsiteY18" fmla="*/ 22293 h 59273"/>
                <a:gd name="connsiteX19" fmla="*/ 32099 w 41534"/>
                <a:gd name="connsiteY19" fmla="*/ 20217 h 59273"/>
                <a:gd name="connsiteX20" fmla="*/ 19774 w 41534"/>
                <a:gd name="connsiteY20" fmla="*/ 9968 h 59273"/>
                <a:gd name="connsiteX21" fmla="*/ 9525 w 41534"/>
                <a:gd name="connsiteY21" fmla="*/ 20217 h 59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534" h="59273">
                  <a:moveTo>
                    <a:pt x="0" y="20217"/>
                  </a:moveTo>
                  <a:cubicBezTo>
                    <a:pt x="355" y="8702"/>
                    <a:pt x="9978" y="-345"/>
                    <a:pt x="21493" y="10"/>
                  </a:cubicBezTo>
                  <a:cubicBezTo>
                    <a:pt x="31706" y="325"/>
                    <a:pt x="40187" y="7992"/>
                    <a:pt x="41529" y="18121"/>
                  </a:cubicBezTo>
                  <a:lnTo>
                    <a:pt x="41529" y="18121"/>
                  </a:lnTo>
                  <a:cubicBezTo>
                    <a:pt x="41529" y="19741"/>
                    <a:pt x="41529" y="21360"/>
                    <a:pt x="41529" y="22979"/>
                  </a:cubicBezTo>
                  <a:cubicBezTo>
                    <a:pt x="41619" y="28983"/>
                    <a:pt x="40619" y="34954"/>
                    <a:pt x="38576" y="40600"/>
                  </a:cubicBezTo>
                  <a:cubicBezTo>
                    <a:pt x="36552" y="46518"/>
                    <a:pt x="32679" y="51627"/>
                    <a:pt x="27527" y="55174"/>
                  </a:cubicBezTo>
                  <a:cubicBezTo>
                    <a:pt x="23716" y="57731"/>
                    <a:pt x="19257" y="59151"/>
                    <a:pt x="14669" y="59269"/>
                  </a:cubicBezTo>
                  <a:cubicBezTo>
                    <a:pt x="12041" y="59377"/>
                    <a:pt x="9823" y="57333"/>
                    <a:pt x="9716" y="54705"/>
                  </a:cubicBezTo>
                  <a:cubicBezTo>
                    <a:pt x="9716" y="54702"/>
                    <a:pt x="9716" y="54700"/>
                    <a:pt x="9716" y="54697"/>
                  </a:cubicBezTo>
                  <a:cubicBezTo>
                    <a:pt x="9660" y="52086"/>
                    <a:pt x="11680" y="49897"/>
                    <a:pt x="14288" y="49745"/>
                  </a:cubicBezTo>
                  <a:cubicBezTo>
                    <a:pt x="17147" y="49663"/>
                    <a:pt x="19936" y="48842"/>
                    <a:pt x="22384" y="47363"/>
                  </a:cubicBezTo>
                  <a:cubicBezTo>
                    <a:pt x="24593" y="45764"/>
                    <a:pt x="26443" y="43720"/>
                    <a:pt x="27813" y="41363"/>
                  </a:cubicBezTo>
                  <a:cubicBezTo>
                    <a:pt x="28202" y="40619"/>
                    <a:pt x="28551" y="39856"/>
                    <a:pt x="28861" y="39077"/>
                  </a:cubicBezTo>
                  <a:cubicBezTo>
                    <a:pt x="26285" y="40228"/>
                    <a:pt x="23491" y="40812"/>
                    <a:pt x="20670" y="40791"/>
                  </a:cubicBezTo>
                  <a:cubicBezTo>
                    <a:pt x="9313" y="40739"/>
                    <a:pt x="104" y="31574"/>
                    <a:pt x="0" y="20217"/>
                  </a:cubicBezTo>
                  <a:close/>
                  <a:moveTo>
                    <a:pt x="9525" y="20217"/>
                  </a:moveTo>
                  <a:cubicBezTo>
                    <a:pt x="8952" y="26450"/>
                    <a:pt x="13540" y="31969"/>
                    <a:pt x="19774" y="32542"/>
                  </a:cubicBezTo>
                  <a:cubicBezTo>
                    <a:pt x="26008" y="33115"/>
                    <a:pt x="31526" y="28526"/>
                    <a:pt x="32099" y="22293"/>
                  </a:cubicBezTo>
                  <a:cubicBezTo>
                    <a:pt x="32163" y="21602"/>
                    <a:pt x="32163" y="20907"/>
                    <a:pt x="32099" y="20217"/>
                  </a:cubicBezTo>
                  <a:cubicBezTo>
                    <a:pt x="31526" y="13983"/>
                    <a:pt x="26008" y="9394"/>
                    <a:pt x="19774" y="9968"/>
                  </a:cubicBezTo>
                  <a:cubicBezTo>
                    <a:pt x="14334" y="10468"/>
                    <a:pt x="10025" y="14777"/>
                    <a:pt x="9525" y="2021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790331AF-CFEF-EC02-D39F-6ADC14DAD96C}"/>
                </a:ext>
              </a:extLst>
            </p:cNvPr>
            <p:cNvSpPr/>
            <p:nvPr/>
          </p:nvSpPr>
          <p:spPr>
            <a:xfrm>
              <a:off x="8092075" y="2102405"/>
              <a:ext cx="1732597" cy="354806"/>
            </a:xfrm>
            <a:custGeom>
              <a:avLst/>
              <a:gdLst>
                <a:gd name="connsiteX0" fmla="*/ 0 w 1732597"/>
                <a:gd name="connsiteY0" fmla="*/ 0 h 354806"/>
                <a:gd name="connsiteX1" fmla="*/ 1732598 w 1732597"/>
                <a:gd name="connsiteY1" fmla="*/ 0 h 354806"/>
                <a:gd name="connsiteX2" fmla="*/ 1732598 w 1732597"/>
                <a:gd name="connsiteY2" fmla="*/ 354806 h 354806"/>
                <a:gd name="connsiteX3" fmla="*/ 0 w 1732597"/>
                <a:gd name="connsiteY3" fmla="*/ 354806 h 35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2597" h="354806">
                  <a:moveTo>
                    <a:pt x="0" y="0"/>
                  </a:moveTo>
                  <a:lnTo>
                    <a:pt x="1732598" y="0"/>
                  </a:lnTo>
                  <a:lnTo>
                    <a:pt x="1732598" y="354806"/>
                  </a:lnTo>
                  <a:lnTo>
                    <a:pt x="0" y="354806"/>
                  </a:lnTo>
                  <a:close/>
                </a:path>
              </a:pathLst>
            </a:custGeom>
            <a:solidFill>
              <a:srgbClr val="C7C7C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ADCD480C-C220-1DAC-CA95-270A0768EFF9}"/>
                </a:ext>
              </a:extLst>
            </p:cNvPr>
            <p:cNvSpPr/>
            <p:nvPr/>
          </p:nvSpPr>
          <p:spPr>
            <a:xfrm>
              <a:off x="8721719" y="2224227"/>
              <a:ext cx="78062" cy="102784"/>
            </a:xfrm>
            <a:custGeom>
              <a:avLst/>
              <a:gdLst>
                <a:gd name="connsiteX0" fmla="*/ 1577 w 78062"/>
                <a:gd name="connsiteY0" fmla="*/ 78013 h 102784"/>
                <a:gd name="connsiteX1" fmla="*/ 12055 w 78062"/>
                <a:gd name="connsiteY1" fmla="*/ 76965 h 102784"/>
                <a:gd name="connsiteX2" fmla="*/ 39296 w 78062"/>
                <a:gd name="connsiteY2" fmla="*/ 88014 h 102784"/>
                <a:gd name="connsiteX3" fmla="*/ 57203 w 78062"/>
                <a:gd name="connsiteY3" fmla="*/ 82775 h 102784"/>
                <a:gd name="connsiteX4" fmla="*/ 63299 w 78062"/>
                <a:gd name="connsiteY4" fmla="*/ 72393 h 102784"/>
                <a:gd name="connsiteX5" fmla="*/ 62061 w 78062"/>
                <a:gd name="connsiteY5" fmla="*/ 67821 h 102784"/>
                <a:gd name="connsiteX6" fmla="*/ 57775 w 78062"/>
                <a:gd name="connsiteY6" fmla="*/ 63535 h 102784"/>
                <a:gd name="connsiteX7" fmla="*/ 38153 w 78062"/>
                <a:gd name="connsiteY7" fmla="*/ 56867 h 102784"/>
                <a:gd name="connsiteX8" fmla="*/ 38153 w 78062"/>
                <a:gd name="connsiteY8" fmla="*/ 56867 h 102784"/>
                <a:gd name="connsiteX9" fmla="*/ 19770 w 78062"/>
                <a:gd name="connsiteY9" fmla="*/ 51343 h 102784"/>
                <a:gd name="connsiteX10" fmla="*/ 6435 w 78062"/>
                <a:gd name="connsiteY10" fmla="*/ 40103 h 102784"/>
                <a:gd name="connsiteX11" fmla="*/ 3196 w 78062"/>
                <a:gd name="connsiteY11" fmla="*/ 28483 h 102784"/>
                <a:gd name="connsiteX12" fmla="*/ 14626 w 78062"/>
                <a:gd name="connsiteY12" fmla="*/ 7623 h 102784"/>
                <a:gd name="connsiteX13" fmla="*/ 39296 w 78062"/>
                <a:gd name="connsiteY13" fmla="*/ 3 h 102784"/>
                <a:gd name="connsiteX14" fmla="*/ 70443 w 78062"/>
                <a:gd name="connsiteY14" fmla="*/ 11433 h 102784"/>
                <a:gd name="connsiteX15" fmla="*/ 72443 w 78062"/>
                <a:gd name="connsiteY15" fmla="*/ 21625 h 102784"/>
                <a:gd name="connsiteX16" fmla="*/ 62435 w 78062"/>
                <a:gd name="connsiteY16" fmla="*/ 23778 h 102784"/>
                <a:gd name="connsiteX17" fmla="*/ 62347 w 78062"/>
                <a:gd name="connsiteY17" fmla="*/ 23720 h 102784"/>
                <a:gd name="connsiteX18" fmla="*/ 39296 w 78062"/>
                <a:gd name="connsiteY18" fmla="*/ 14195 h 102784"/>
                <a:gd name="connsiteX19" fmla="*/ 23294 w 78062"/>
                <a:gd name="connsiteY19" fmla="*/ 19053 h 102784"/>
                <a:gd name="connsiteX20" fmla="*/ 17865 w 78062"/>
                <a:gd name="connsiteY20" fmla="*/ 28578 h 102784"/>
                <a:gd name="connsiteX21" fmla="*/ 18913 w 78062"/>
                <a:gd name="connsiteY21" fmla="*/ 32579 h 102784"/>
                <a:gd name="connsiteX22" fmla="*/ 22723 w 78062"/>
                <a:gd name="connsiteY22" fmla="*/ 36198 h 102784"/>
                <a:gd name="connsiteX23" fmla="*/ 40630 w 78062"/>
                <a:gd name="connsiteY23" fmla="*/ 42580 h 102784"/>
                <a:gd name="connsiteX24" fmla="*/ 40630 w 78062"/>
                <a:gd name="connsiteY24" fmla="*/ 42580 h 102784"/>
                <a:gd name="connsiteX25" fmla="*/ 60346 w 78062"/>
                <a:gd name="connsiteY25" fmla="*/ 48485 h 102784"/>
                <a:gd name="connsiteX26" fmla="*/ 74634 w 78062"/>
                <a:gd name="connsiteY26" fmla="*/ 60392 h 102784"/>
                <a:gd name="connsiteX27" fmla="*/ 78063 w 78062"/>
                <a:gd name="connsiteY27" fmla="*/ 72488 h 102784"/>
                <a:gd name="connsiteX28" fmla="*/ 65776 w 78062"/>
                <a:gd name="connsiteY28" fmla="*/ 94682 h 102784"/>
                <a:gd name="connsiteX29" fmla="*/ 39296 w 78062"/>
                <a:gd name="connsiteY29" fmla="*/ 102778 h 102784"/>
                <a:gd name="connsiteX30" fmla="*/ 2720 w 78062"/>
                <a:gd name="connsiteY30" fmla="*/ 88490 h 102784"/>
                <a:gd name="connsiteX31" fmla="*/ 1577 w 78062"/>
                <a:gd name="connsiteY31" fmla="*/ 78013 h 10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8062" h="102784">
                  <a:moveTo>
                    <a:pt x="1577" y="78013"/>
                  </a:moveTo>
                  <a:cubicBezTo>
                    <a:pt x="4203" y="74871"/>
                    <a:pt x="8859" y="74406"/>
                    <a:pt x="12055" y="76965"/>
                  </a:cubicBezTo>
                  <a:cubicBezTo>
                    <a:pt x="19719" y="83469"/>
                    <a:pt x="29267" y="87342"/>
                    <a:pt x="39296" y="88014"/>
                  </a:cubicBezTo>
                  <a:cubicBezTo>
                    <a:pt x="45656" y="88109"/>
                    <a:pt x="51897" y="86283"/>
                    <a:pt x="57203" y="82775"/>
                  </a:cubicBezTo>
                  <a:cubicBezTo>
                    <a:pt x="60806" y="80515"/>
                    <a:pt x="63080" y="76640"/>
                    <a:pt x="63299" y="72393"/>
                  </a:cubicBezTo>
                  <a:cubicBezTo>
                    <a:pt x="63346" y="70780"/>
                    <a:pt x="62915" y="69190"/>
                    <a:pt x="62061" y="67821"/>
                  </a:cubicBezTo>
                  <a:cubicBezTo>
                    <a:pt x="60935" y="66118"/>
                    <a:pt x="59478" y="64660"/>
                    <a:pt x="57775" y="63535"/>
                  </a:cubicBezTo>
                  <a:cubicBezTo>
                    <a:pt x="51695" y="60135"/>
                    <a:pt x="45045" y="57876"/>
                    <a:pt x="38153" y="56867"/>
                  </a:cubicBezTo>
                  <a:lnTo>
                    <a:pt x="38153" y="56867"/>
                  </a:lnTo>
                  <a:cubicBezTo>
                    <a:pt x="31836" y="55727"/>
                    <a:pt x="25669" y="53874"/>
                    <a:pt x="19770" y="51343"/>
                  </a:cubicBezTo>
                  <a:cubicBezTo>
                    <a:pt x="14334" y="48961"/>
                    <a:pt x="9703" y="45058"/>
                    <a:pt x="6435" y="40103"/>
                  </a:cubicBezTo>
                  <a:cubicBezTo>
                    <a:pt x="4294" y="36607"/>
                    <a:pt x="3172" y="32582"/>
                    <a:pt x="3196" y="28483"/>
                  </a:cubicBezTo>
                  <a:cubicBezTo>
                    <a:pt x="3463" y="20105"/>
                    <a:pt x="7709" y="12357"/>
                    <a:pt x="14626" y="7623"/>
                  </a:cubicBezTo>
                  <a:cubicBezTo>
                    <a:pt x="21849" y="2562"/>
                    <a:pt x="30478" y="-103"/>
                    <a:pt x="39296" y="3"/>
                  </a:cubicBezTo>
                  <a:cubicBezTo>
                    <a:pt x="50592" y="592"/>
                    <a:pt x="61448" y="4575"/>
                    <a:pt x="70443" y="11433"/>
                  </a:cubicBezTo>
                  <a:cubicBezTo>
                    <a:pt x="73768" y="13723"/>
                    <a:pt x="74656" y="18248"/>
                    <a:pt x="72443" y="21625"/>
                  </a:cubicBezTo>
                  <a:cubicBezTo>
                    <a:pt x="70274" y="24983"/>
                    <a:pt x="65793" y="25947"/>
                    <a:pt x="62435" y="23778"/>
                  </a:cubicBezTo>
                  <a:cubicBezTo>
                    <a:pt x="62405" y="23759"/>
                    <a:pt x="62376" y="23740"/>
                    <a:pt x="62347" y="23720"/>
                  </a:cubicBezTo>
                  <a:cubicBezTo>
                    <a:pt x="55817" y="18264"/>
                    <a:pt x="47773" y="14940"/>
                    <a:pt x="39296" y="14195"/>
                  </a:cubicBezTo>
                  <a:cubicBezTo>
                    <a:pt x="33587" y="14116"/>
                    <a:pt x="27995" y="15814"/>
                    <a:pt x="23294" y="19053"/>
                  </a:cubicBezTo>
                  <a:cubicBezTo>
                    <a:pt x="19994" y="21109"/>
                    <a:pt x="17952" y="24690"/>
                    <a:pt x="17865" y="28578"/>
                  </a:cubicBezTo>
                  <a:cubicBezTo>
                    <a:pt x="17788" y="29988"/>
                    <a:pt x="18154" y="31387"/>
                    <a:pt x="18913" y="32579"/>
                  </a:cubicBezTo>
                  <a:cubicBezTo>
                    <a:pt x="19943" y="34015"/>
                    <a:pt x="21236" y="35243"/>
                    <a:pt x="22723" y="36198"/>
                  </a:cubicBezTo>
                  <a:cubicBezTo>
                    <a:pt x="28221" y="39466"/>
                    <a:pt x="34303" y="41634"/>
                    <a:pt x="40630" y="42580"/>
                  </a:cubicBezTo>
                  <a:lnTo>
                    <a:pt x="40630" y="42580"/>
                  </a:lnTo>
                  <a:cubicBezTo>
                    <a:pt x="47422" y="43718"/>
                    <a:pt x="54046" y="45702"/>
                    <a:pt x="60346" y="48485"/>
                  </a:cubicBezTo>
                  <a:cubicBezTo>
                    <a:pt x="66112" y="51066"/>
                    <a:pt x="71056" y="55186"/>
                    <a:pt x="74634" y="60392"/>
                  </a:cubicBezTo>
                  <a:cubicBezTo>
                    <a:pt x="76853" y="64038"/>
                    <a:pt x="78039" y="68220"/>
                    <a:pt x="78063" y="72488"/>
                  </a:cubicBezTo>
                  <a:cubicBezTo>
                    <a:pt x="77791" y="81436"/>
                    <a:pt x="73215" y="89702"/>
                    <a:pt x="65776" y="94682"/>
                  </a:cubicBezTo>
                  <a:cubicBezTo>
                    <a:pt x="58027" y="100111"/>
                    <a:pt x="48757" y="102945"/>
                    <a:pt x="39296" y="102778"/>
                  </a:cubicBezTo>
                  <a:cubicBezTo>
                    <a:pt x="25865" y="102166"/>
                    <a:pt x="13010" y="97144"/>
                    <a:pt x="2720" y="88490"/>
                  </a:cubicBezTo>
                  <a:cubicBezTo>
                    <a:pt x="-404" y="85867"/>
                    <a:pt x="-908" y="81248"/>
                    <a:pt x="1577" y="780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F037799B-F797-0CF4-6878-4702ADE0B4C1}"/>
                </a:ext>
              </a:extLst>
            </p:cNvPr>
            <p:cNvSpPr/>
            <p:nvPr/>
          </p:nvSpPr>
          <p:spPr>
            <a:xfrm>
              <a:off x="8821782" y="2227085"/>
              <a:ext cx="68678" cy="100017"/>
            </a:xfrm>
            <a:custGeom>
              <a:avLst/>
              <a:gdLst>
                <a:gd name="connsiteX0" fmla="*/ 2 w 68678"/>
                <a:gd name="connsiteY0" fmla="*/ 92109 h 100017"/>
                <a:gd name="connsiteX1" fmla="*/ 2 w 68678"/>
                <a:gd name="connsiteY1" fmla="*/ 7813 h 100017"/>
                <a:gd name="connsiteX2" fmla="*/ 7621 w 68678"/>
                <a:gd name="connsiteY2" fmla="*/ 2 h 100017"/>
                <a:gd name="connsiteX3" fmla="*/ 7813 w 68678"/>
                <a:gd name="connsiteY3" fmla="*/ 2 h 100017"/>
                <a:gd name="connsiteX4" fmla="*/ 15812 w 68678"/>
                <a:gd name="connsiteY4" fmla="*/ 7620 h 100017"/>
                <a:gd name="connsiteX5" fmla="*/ 15814 w 68678"/>
                <a:gd name="connsiteY5" fmla="*/ 7813 h 100017"/>
                <a:gd name="connsiteX6" fmla="*/ 15814 w 68678"/>
                <a:gd name="connsiteY6" fmla="*/ 42103 h 100017"/>
                <a:gd name="connsiteX7" fmla="*/ 52866 w 68678"/>
                <a:gd name="connsiteY7" fmla="*/ 42103 h 100017"/>
                <a:gd name="connsiteX8" fmla="*/ 52866 w 68678"/>
                <a:gd name="connsiteY8" fmla="*/ 7813 h 100017"/>
                <a:gd name="connsiteX9" fmla="*/ 60485 w 68678"/>
                <a:gd name="connsiteY9" fmla="*/ 2 h 100017"/>
                <a:gd name="connsiteX10" fmla="*/ 60677 w 68678"/>
                <a:gd name="connsiteY10" fmla="*/ 2 h 100017"/>
                <a:gd name="connsiteX11" fmla="*/ 68675 w 68678"/>
                <a:gd name="connsiteY11" fmla="*/ 7620 h 100017"/>
                <a:gd name="connsiteX12" fmla="*/ 68678 w 68678"/>
                <a:gd name="connsiteY12" fmla="*/ 7813 h 100017"/>
                <a:gd name="connsiteX13" fmla="*/ 68678 w 68678"/>
                <a:gd name="connsiteY13" fmla="*/ 92109 h 100017"/>
                <a:gd name="connsiteX14" fmla="*/ 60965 w 68678"/>
                <a:gd name="connsiteY14" fmla="*/ 100017 h 100017"/>
                <a:gd name="connsiteX15" fmla="*/ 60677 w 68678"/>
                <a:gd name="connsiteY15" fmla="*/ 100015 h 100017"/>
                <a:gd name="connsiteX16" fmla="*/ 52864 w 68678"/>
                <a:gd name="connsiteY16" fmla="*/ 92398 h 100017"/>
                <a:gd name="connsiteX17" fmla="*/ 52866 w 68678"/>
                <a:gd name="connsiteY17" fmla="*/ 92109 h 100017"/>
                <a:gd name="connsiteX18" fmla="*/ 52866 w 68678"/>
                <a:gd name="connsiteY18" fmla="*/ 57819 h 100017"/>
                <a:gd name="connsiteX19" fmla="*/ 15814 w 68678"/>
                <a:gd name="connsiteY19" fmla="*/ 57819 h 100017"/>
                <a:gd name="connsiteX20" fmla="*/ 15814 w 68678"/>
                <a:gd name="connsiteY20" fmla="*/ 92109 h 100017"/>
                <a:gd name="connsiteX21" fmla="*/ 8102 w 68678"/>
                <a:gd name="connsiteY21" fmla="*/ 100017 h 100017"/>
                <a:gd name="connsiteX22" fmla="*/ 7813 w 68678"/>
                <a:gd name="connsiteY22" fmla="*/ 100015 h 100017"/>
                <a:gd name="connsiteX23" fmla="*/ 1 w 68678"/>
                <a:gd name="connsiteY23" fmla="*/ 92398 h 100017"/>
                <a:gd name="connsiteX24" fmla="*/ 2 w 68678"/>
                <a:gd name="connsiteY24" fmla="*/ 92109 h 10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8678" h="100017">
                  <a:moveTo>
                    <a:pt x="2" y="92109"/>
                  </a:moveTo>
                  <a:lnTo>
                    <a:pt x="2" y="7813"/>
                  </a:lnTo>
                  <a:cubicBezTo>
                    <a:pt x="-51" y="3552"/>
                    <a:pt x="3360" y="55"/>
                    <a:pt x="7621" y="2"/>
                  </a:cubicBezTo>
                  <a:cubicBezTo>
                    <a:pt x="7685" y="2"/>
                    <a:pt x="7749" y="2"/>
                    <a:pt x="7813" y="2"/>
                  </a:cubicBezTo>
                  <a:cubicBezTo>
                    <a:pt x="12125" y="-103"/>
                    <a:pt x="15706" y="3308"/>
                    <a:pt x="15812" y="7620"/>
                  </a:cubicBezTo>
                  <a:cubicBezTo>
                    <a:pt x="15813" y="7684"/>
                    <a:pt x="15814" y="7749"/>
                    <a:pt x="15814" y="7813"/>
                  </a:cubicBezTo>
                  <a:lnTo>
                    <a:pt x="15814" y="42103"/>
                  </a:lnTo>
                  <a:lnTo>
                    <a:pt x="52866" y="42103"/>
                  </a:lnTo>
                  <a:lnTo>
                    <a:pt x="52866" y="7813"/>
                  </a:lnTo>
                  <a:cubicBezTo>
                    <a:pt x="52813" y="3552"/>
                    <a:pt x="56224" y="55"/>
                    <a:pt x="60485" y="2"/>
                  </a:cubicBezTo>
                  <a:cubicBezTo>
                    <a:pt x="60549" y="2"/>
                    <a:pt x="60613" y="2"/>
                    <a:pt x="60677" y="2"/>
                  </a:cubicBezTo>
                  <a:cubicBezTo>
                    <a:pt x="64989" y="-103"/>
                    <a:pt x="68570" y="3308"/>
                    <a:pt x="68675" y="7620"/>
                  </a:cubicBezTo>
                  <a:cubicBezTo>
                    <a:pt x="68677" y="7684"/>
                    <a:pt x="68678" y="7749"/>
                    <a:pt x="68678" y="7813"/>
                  </a:cubicBezTo>
                  <a:lnTo>
                    <a:pt x="68678" y="92109"/>
                  </a:lnTo>
                  <a:cubicBezTo>
                    <a:pt x="68732" y="96422"/>
                    <a:pt x="65279" y="99963"/>
                    <a:pt x="60965" y="100017"/>
                  </a:cubicBezTo>
                  <a:cubicBezTo>
                    <a:pt x="60869" y="100018"/>
                    <a:pt x="60773" y="100017"/>
                    <a:pt x="60677" y="100015"/>
                  </a:cubicBezTo>
                  <a:cubicBezTo>
                    <a:pt x="56416" y="100069"/>
                    <a:pt x="52918" y="96659"/>
                    <a:pt x="52864" y="92398"/>
                  </a:cubicBezTo>
                  <a:cubicBezTo>
                    <a:pt x="52863" y="92302"/>
                    <a:pt x="52864" y="92205"/>
                    <a:pt x="52866" y="92109"/>
                  </a:cubicBezTo>
                  <a:lnTo>
                    <a:pt x="52866" y="57819"/>
                  </a:lnTo>
                  <a:lnTo>
                    <a:pt x="15814" y="57819"/>
                  </a:lnTo>
                  <a:lnTo>
                    <a:pt x="15814" y="92109"/>
                  </a:lnTo>
                  <a:cubicBezTo>
                    <a:pt x="15868" y="96422"/>
                    <a:pt x="12415" y="99963"/>
                    <a:pt x="8102" y="100017"/>
                  </a:cubicBezTo>
                  <a:cubicBezTo>
                    <a:pt x="8005" y="100018"/>
                    <a:pt x="7909" y="100017"/>
                    <a:pt x="7813" y="100015"/>
                  </a:cubicBezTo>
                  <a:cubicBezTo>
                    <a:pt x="3552" y="100069"/>
                    <a:pt x="55" y="96659"/>
                    <a:pt x="1" y="92398"/>
                  </a:cubicBezTo>
                  <a:cubicBezTo>
                    <a:pt x="-1" y="92302"/>
                    <a:pt x="0" y="92205"/>
                    <a:pt x="2" y="9210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FBE8CF5D-396E-E6E0-5457-41F3AFBAE32C}"/>
                </a:ext>
              </a:extLst>
            </p:cNvPr>
            <p:cNvSpPr/>
            <p:nvPr/>
          </p:nvSpPr>
          <p:spPr>
            <a:xfrm>
              <a:off x="8914271" y="2224230"/>
              <a:ext cx="97823" cy="102869"/>
            </a:xfrm>
            <a:custGeom>
              <a:avLst/>
              <a:gdLst>
                <a:gd name="connsiteX0" fmla="*/ 83346 w 97823"/>
                <a:gd name="connsiteY0" fmla="*/ 15240 h 102869"/>
                <a:gd name="connsiteX1" fmla="*/ 97824 w 97823"/>
                <a:gd name="connsiteY1" fmla="*/ 51435 h 102869"/>
                <a:gd name="connsiteX2" fmla="*/ 83346 w 97823"/>
                <a:gd name="connsiteY2" fmla="*/ 87535 h 102869"/>
                <a:gd name="connsiteX3" fmla="*/ 49151 w 97823"/>
                <a:gd name="connsiteY3" fmla="*/ 102870 h 102869"/>
                <a:gd name="connsiteX4" fmla="*/ 14194 w 97823"/>
                <a:gd name="connsiteY4" fmla="*/ 87535 h 102869"/>
                <a:gd name="connsiteX5" fmla="*/ 2 w 97823"/>
                <a:gd name="connsiteY5" fmla="*/ 51435 h 102869"/>
                <a:gd name="connsiteX6" fmla="*/ 14194 w 97823"/>
                <a:gd name="connsiteY6" fmla="*/ 15240 h 102869"/>
                <a:gd name="connsiteX7" fmla="*/ 49151 w 97823"/>
                <a:gd name="connsiteY7" fmla="*/ 0 h 102869"/>
                <a:gd name="connsiteX8" fmla="*/ 83346 w 97823"/>
                <a:gd name="connsiteY8" fmla="*/ 15240 h 102869"/>
                <a:gd name="connsiteX9" fmla="*/ 81536 w 97823"/>
                <a:gd name="connsiteY9" fmla="*/ 51435 h 102869"/>
                <a:gd name="connsiteX10" fmla="*/ 72011 w 97823"/>
                <a:gd name="connsiteY10" fmla="*/ 26384 h 102869"/>
                <a:gd name="connsiteX11" fmla="*/ 28277 w 97823"/>
                <a:gd name="connsiteY11" fmla="*/ 24398 h 102869"/>
                <a:gd name="connsiteX12" fmla="*/ 26291 w 97823"/>
                <a:gd name="connsiteY12" fmla="*/ 26384 h 102869"/>
                <a:gd name="connsiteX13" fmla="*/ 16766 w 97823"/>
                <a:gd name="connsiteY13" fmla="*/ 51435 h 102869"/>
                <a:gd name="connsiteX14" fmla="*/ 26291 w 97823"/>
                <a:gd name="connsiteY14" fmla="*/ 76295 h 102869"/>
                <a:gd name="connsiteX15" fmla="*/ 69455 w 97823"/>
                <a:gd name="connsiteY15" fmla="*/ 78851 h 102869"/>
                <a:gd name="connsiteX16" fmla="*/ 72011 w 97823"/>
                <a:gd name="connsiteY16" fmla="*/ 76295 h 102869"/>
                <a:gd name="connsiteX17" fmla="*/ 81536 w 97823"/>
                <a:gd name="connsiteY17" fmla="*/ 51435 h 10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7823" h="102869">
                  <a:moveTo>
                    <a:pt x="83346" y="15240"/>
                  </a:moveTo>
                  <a:cubicBezTo>
                    <a:pt x="92623" y="25010"/>
                    <a:pt x="97804" y="37962"/>
                    <a:pt x="97824" y="51435"/>
                  </a:cubicBezTo>
                  <a:cubicBezTo>
                    <a:pt x="97838" y="64886"/>
                    <a:pt x="92651" y="77822"/>
                    <a:pt x="83346" y="87535"/>
                  </a:cubicBezTo>
                  <a:cubicBezTo>
                    <a:pt x="74576" y="97180"/>
                    <a:pt x="62186" y="102737"/>
                    <a:pt x="49151" y="102870"/>
                  </a:cubicBezTo>
                  <a:cubicBezTo>
                    <a:pt x="35870" y="102856"/>
                    <a:pt x="23198" y="97297"/>
                    <a:pt x="14194" y="87535"/>
                  </a:cubicBezTo>
                  <a:cubicBezTo>
                    <a:pt x="4976" y="77787"/>
                    <a:pt x="-110" y="64850"/>
                    <a:pt x="2" y="51435"/>
                  </a:cubicBezTo>
                  <a:cubicBezTo>
                    <a:pt x="-75" y="37998"/>
                    <a:pt x="5004" y="25043"/>
                    <a:pt x="14194" y="15240"/>
                  </a:cubicBezTo>
                  <a:cubicBezTo>
                    <a:pt x="23215" y="5513"/>
                    <a:pt x="35885" y="-10"/>
                    <a:pt x="49151" y="0"/>
                  </a:cubicBezTo>
                  <a:cubicBezTo>
                    <a:pt x="62174" y="97"/>
                    <a:pt x="74566" y="5621"/>
                    <a:pt x="83346" y="15240"/>
                  </a:cubicBezTo>
                  <a:close/>
                  <a:moveTo>
                    <a:pt x="81536" y="51435"/>
                  </a:moveTo>
                  <a:cubicBezTo>
                    <a:pt x="81589" y="42191"/>
                    <a:pt x="78192" y="33258"/>
                    <a:pt x="72011" y="26384"/>
                  </a:cubicBezTo>
                  <a:cubicBezTo>
                    <a:pt x="60483" y="13759"/>
                    <a:pt x="40902" y="12870"/>
                    <a:pt x="28277" y="24398"/>
                  </a:cubicBezTo>
                  <a:cubicBezTo>
                    <a:pt x="27585" y="25030"/>
                    <a:pt x="26923" y="25692"/>
                    <a:pt x="26291" y="26384"/>
                  </a:cubicBezTo>
                  <a:cubicBezTo>
                    <a:pt x="20069" y="33234"/>
                    <a:pt x="16666" y="42182"/>
                    <a:pt x="16766" y="51435"/>
                  </a:cubicBezTo>
                  <a:cubicBezTo>
                    <a:pt x="16628" y="60638"/>
                    <a:pt x="20039" y="69540"/>
                    <a:pt x="26291" y="76295"/>
                  </a:cubicBezTo>
                  <a:cubicBezTo>
                    <a:pt x="37505" y="88921"/>
                    <a:pt x="56830" y="90065"/>
                    <a:pt x="69455" y="78851"/>
                  </a:cubicBezTo>
                  <a:cubicBezTo>
                    <a:pt x="70357" y="78050"/>
                    <a:pt x="71210" y="77197"/>
                    <a:pt x="72011" y="76295"/>
                  </a:cubicBezTo>
                  <a:cubicBezTo>
                    <a:pt x="78220" y="69514"/>
                    <a:pt x="81625" y="60629"/>
                    <a:pt x="81536" y="5143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8BB25601-521C-B2A1-24AA-F34004F50A43}"/>
                </a:ext>
              </a:extLst>
            </p:cNvPr>
            <p:cNvSpPr/>
            <p:nvPr/>
          </p:nvSpPr>
          <p:spPr>
            <a:xfrm>
              <a:off x="9040192" y="2227087"/>
              <a:ext cx="62389" cy="100022"/>
            </a:xfrm>
            <a:custGeom>
              <a:avLst/>
              <a:gdLst>
                <a:gd name="connsiteX0" fmla="*/ 1 w 62389"/>
                <a:gd name="connsiteY0" fmla="*/ 92107 h 100022"/>
                <a:gd name="connsiteX1" fmla="*/ 1 w 62389"/>
                <a:gd name="connsiteY1" fmla="*/ 7811 h 100022"/>
                <a:gd name="connsiteX2" fmla="*/ 7619 w 62389"/>
                <a:gd name="connsiteY2" fmla="*/ 1 h 100022"/>
                <a:gd name="connsiteX3" fmla="*/ 7811 w 62389"/>
                <a:gd name="connsiteY3" fmla="*/ 1 h 100022"/>
                <a:gd name="connsiteX4" fmla="*/ 54579 w 62389"/>
                <a:gd name="connsiteY4" fmla="*/ 1 h 100022"/>
                <a:gd name="connsiteX5" fmla="*/ 62390 w 62389"/>
                <a:gd name="connsiteY5" fmla="*/ 7811 h 100022"/>
                <a:gd name="connsiteX6" fmla="*/ 54579 w 62389"/>
                <a:gd name="connsiteY6" fmla="*/ 15907 h 100022"/>
                <a:gd name="connsiteX7" fmla="*/ 15812 w 62389"/>
                <a:gd name="connsiteY7" fmla="*/ 15907 h 100022"/>
                <a:gd name="connsiteX8" fmla="*/ 15812 w 62389"/>
                <a:gd name="connsiteY8" fmla="*/ 42006 h 100022"/>
                <a:gd name="connsiteX9" fmla="*/ 49150 w 62389"/>
                <a:gd name="connsiteY9" fmla="*/ 42006 h 100022"/>
                <a:gd name="connsiteX10" fmla="*/ 56960 w 62389"/>
                <a:gd name="connsiteY10" fmla="*/ 49912 h 100022"/>
                <a:gd name="connsiteX11" fmla="*/ 49150 w 62389"/>
                <a:gd name="connsiteY11" fmla="*/ 57817 h 100022"/>
                <a:gd name="connsiteX12" fmla="*/ 15812 w 62389"/>
                <a:gd name="connsiteY12" fmla="*/ 57817 h 100022"/>
                <a:gd name="connsiteX13" fmla="*/ 15812 w 62389"/>
                <a:gd name="connsiteY13" fmla="*/ 84106 h 100022"/>
                <a:gd name="connsiteX14" fmla="*/ 54579 w 62389"/>
                <a:gd name="connsiteY14" fmla="*/ 84106 h 100022"/>
                <a:gd name="connsiteX15" fmla="*/ 61661 w 62389"/>
                <a:gd name="connsiteY15" fmla="*/ 92931 h 100022"/>
                <a:gd name="connsiteX16" fmla="*/ 54579 w 62389"/>
                <a:gd name="connsiteY16" fmla="*/ 100013 h 100022"/>
                <a:gd name="connsiteX17" fmla="*/ 8288 w 62389"/>
                <a:gd name="connsiteY17" fmla="*/ 100013 h 100022"/>
                <a:gd name="connsiteX18" fmla="*/ 8288 w 62389"/>
                <a:gd name="connsiteY18" fmla="*/ 100013 h 100022"/>
                <a:gd name="connsiteX19" fmla="*/ 8288 w 62389"/>
                <a:gd name="connsiteY19" fmla="*/ 100013 h 100022"/>
                <a:gd name="connsiteX20" fmla="*/ 10 w 62389"/>
                <a:gd name="connsiteY20" fmla="*/ 92498 h 100022"/>
                <a:gd name="connsiteX21" fmla="*/ 1 w 62389"/>
                <a:gd name="connsiteY21" fmla="*/ 92107 h 1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389" h="100022">
                  <a:moveTo>
                    <a:pt x="1" y="92107"/>
                  </a:moveTo>
                  <a:lnTo>
                    <a:pt x="1" y="7811"/>
                  </a:lnTo>
                  <a:cubicBezTo>
                    <a:pt x="-52" y="3550"/>
                    <a:pt x="3359" y="54"/>
                    <a:pt x="7619" y="1"/>
                  </a:cubicBezTo>
                  <a:cubicBezTo>
                    <a:pt x="7683" y="0"/>
                    <a:pt x="7747" y="0"/>
                    <a:pt x="7811" y="1"/>
                  </a:cubicBezTo>
                  <a:lnTo>
                    <a:pt x="54579" y="1"/>
                  </a:lnTo>
                  <a:cubicBezTo>
                    <a:pt x="58871" y="52"/>
                    <a:pt x="62338" y="3519"/>
                    <a:pt x="62390" y="7811"/>
                  </a:cubicBezTo>
                  <a:cubicBezTo>
                    <a:pt x="62392" y="12173"/>
                    <a:pt x="58939" y="15753"/>
                    <a:pt x="54579" y="15907"/>
                  </a:cubicBezTo>
                  <a:lnTo>
                    <a:pt x="15812" y="15907"/>
                  </a:lnTo>
                  <a:lnTo>
                    <a:pt x="15812" y="42006"/>
                  </a:lnTo>
                  <a:lnTo>
                    <a:pt x="49150" y="42006"/>
                  </a:lnTo>
                  <a:cubicBezTo>
                    <a:pt x="53457" y="42108"/>
                    <a:pt x="56910" y="45603"/>
                    <a:pt x="56960" y="49912"/>
                  </a:cubicBezTo>
                  <a:cubicBezTo>
                    <a:pt x="56961" y="54241"/>
                    <a:pt x="53479" y="57765"/>
                    <a:pt x="49150" y="57817"/>
                  </a:cubicBezTo>
                  <a:lnTo>
                    <a:pt x="15812" y="57817"/>
                  </a:lnTo>
                  <a:lnTo>
                    <a:pt x="15812" y="84106"/>
                  </a:lnTo>
                  <a:lnTo>
                    <a:pt x="54579" y="84106"/>
                  </a:lnTo>
                  <a:cubicBezTo>
                    <a:pt x="58971" y="84588"/>
                    <a:pt x="62142" y="88539"/>
                    <a:pt x="61661" y="92931"/>
                  </a:cubicBezTo>
                  <a:cubicBezTo>
                    <a:pt x="61252" y="96660"/>
                    <a:pt x="58308" y="99604"/>
                    <a:pt x="54579" y="100013"/>
                  </a:cubicBezTo>
                  <a:lnTo>
                    <a:pt x="8288" y="100013"/>
                  </a:lnTo>
                  <a:cubicBezTo>
                    <a:pt x="8288" y="100013"/>
                    <a:pt x="8288" y="100013"/>
                    <a:pt x="8288" y="100013"/>
                  </a:cubicBezTo>
                  <a:lnTo>
                    <a:pt x="8288" y="100013"/>
                  </a:lnTo>
                  <a:cubicBezTo>
                    <a:pt x="3927" y="100224"/>
                    <a:pt x="220" y="96859"/>
                    <a:pt x="10" y="92498"/>
                  </a:cubicBezTo>
                  <a:cubicBezTo>
                    <a:pt x="4" y="92368"/>
                    <a:pt x="1" y="92238"/>
                    <a:pt x="1" y="9210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4138CBAE-5E69-E72B-5438-14BC9166B472}"/>
                </a:ext>
              </a:extLst>
            </p:cNvPr>
            <p:cNvSpPr/>
            <p:nvPr/>
          </p:nvSpPr>
          <p:spPr>
            <a:xfrm>
              <a:off x="9120150" y="2224227"/>
              <a:ext cx="78063" cy="102784"/>
            </a:xfrm>
            <a:custGeom>
              <a:avLst/>
              <a:gdLst>
                <a:gd name="connsiteX0" fmla="*/ 1578 w 78063"/>
                <a:gd name="connsiteY0" fmla="*/ 78013 h 102784"/>
                <a:gd name="connsiteX1" fmla="*/ 12055 w 78063"/>
                <a:gd name="connsiteY1" fmla="*/ 76965 h 102784"/>
                <a:gd name="connsiteX2" fmla="*/ 39297 w 78063"/>
                <a:gd name="connsiteY2" fmla="*/ 88014 h 102784"/>
                <a:gd name="connsiteX3" fmla="*/ 57204 w 78063"/>
                <a:gd name="connsiteY3" fmla="*/ 82775 h 102784"/>
                <a:gd name="connsiteX4" fmla="*/ 63300 w 78063"/>
                <a:gd name="connsiteY4" fmla="*/ 72393 h 102784"/>
                <a:gd name="connsiteX5" fmla="*/ 62061 w 78063"/>
                <a:gd name="connsiteY5" fmla="*/ 67821 h 102784"/>
                <a:gd name="connsiteX6" fmla="*/ 57775 w 78063"/>
                <a:gd name="connsiteY6" fmla="*/ 63535 h 102784"/>
                <a:gd name="connsiteX7" fmla="*/ 38154 w 78063"/>
                <a:gd name="connsiteY7" fmla="*/ 56867 h 102784"/>
                <a:gd name="connsiteX8" fmla="*/ 38154 w 78063"/>
                <a:gd name="connsiteY8" fmla="*/ 56867 h 102784"/>
                <a:gd name="connsiteX9" fmla="*/ 19770 w 78063"/>
                <a:gd name="connsiteY9" fmla="*/ 51343 h 102784"/>
                <a:gd name="connsiteX10" fmla="*/ 6435 w 78063"/>
                <a:gd name="connsiteY10" fmla="*/ 40103 h 102784"/>
                <a:gd name="connsiteX11" fmla="*/ 3197 w 78063"/>
                <a:gd name="connsiteY11" fmla="*/ 28483 h 102784"/>
                <a:gd name="connsiteX12" fmla="*/ 14627 w 78063"/>
                <a:gd name="connsiteY12" fmla="*/ 7623 h 102784"/>
                <a:gd name="connsiteX13" fmla="*/ 39297 w 78063"/>
                <a:gd name="connsiteY13" fmla="*/ 3 h 102784"/>
                <a:gd name="connsiteX14" fmla="*/ 70443 w 78063"/>
                <a:gd name="connsiteY14" fmla="*/ 11433 h 102784"/>
                <a:gd name="connsiteX15" fmla="*/ 72455 w 78063"/>
                <a:gd name="connsiteY15" fmla="*/ 21608 h 102784"/>
                <a:gd name="connsiteX16" fmla="*/ 72444 w 78063"/>
                <a:gd name="connsiteY16" fmla="*/ 21625 h 102784"/>
                <a:gd name="connsiteX17" fmla="*/ 62435 w 78063"/>
                <a:gd name="connsiteY17" fmla="*/ 23778 h 102784"/>
                <a:gd name="connsiteX18" fmla="*/ 62347 w 78063"/>
                <a:gd name="connsiteY18" fmla="*/ 23720 h 102784"/>
                <a:gd name="connsiteX19" fmla="*/ 39297 w 78063"/>
                <a:gd name="connsiteY19" fmla="*/ 14195 h 102784"/>
                <a:gd name="connsiteX20" fmla="*/ 23295 w 78063"/>
                <a:gd name="connsiteY20" fmla="*/ 19053 h 102784"/>
                <a:gd name="connsiteX21" fmla="*/ 17865 w 78063"/>
                <a:gd name="connsiteY21" fmla="*/ 28578 h 102784"/>
                <a:gd name="connsiteX22" fmla="*/ 18913 w 78063"/>
                <a:gd name="connsiteY22" fmla="*/ 32579 h 102784"/>
                <a:gd name="connsiteX23" fmla="*/ 22723 w 78063"/>
                <a:gd name="connsiteY23" fmla="*/ 36198 h 102784"/>
                <a:gd name="connsiteX24" fmla="*/ 40630 w 78063"/>
                <a:gd name="connsiteY24" fmla="*/ 42580 h 102784"/>
                <a:gd name="connsiteX25" fmla="*/ 40630 w 78063"/>
                <a:gd name="connsiteY25" fmla="*/ 42580 h 102784"/>
                <a:gd name="connsiteX26" fmla="*/ 60347 w 78063"/>
                <a:gd name="connsiteY26" fmla="*/ 48485 h 102784"/>
                <a:gd name="connsiteX27" fmla="*/ 74634 w 78063"/>
                <a:gd name="connsiteY27" fmla="*/ 60392 h 102784"/>
                <a:gd name="connsiteX28" fmla="*/ 78063 w 78063"/>
                <a:gd name="connsiteY28" fmla="*/ 72488 h 102784"/>
                <a:gd name="connsiteX29" fmla="*/ 65776 w 78063"/>
                <a:gd name="connsiteY29" fmla="*/ 94682 h 102784"/>
                <a:gd name="connsiteX30" fmla="*/ 39296 w 78063"/>
                <a:gd name="connsiteY30" fmla="*/ 102778 h 102784"/>
                <a:gd name="connsiteX31" fmla="*/ 2720 w 78063"/>
                <a:gd name="connsiteY31" fmla="*/ 88490 h 102784"/>
                <a:gd name="connsiteX32" fmla="*/ 1577 w 78063"/>
                <a:gd name="connsiteY32" fmla="*/ 78013 h 10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8063" h="102784">
                  <a:moveTo>
                    <a:pt x="1578" y="78013"/>
                  </a:moveTo>
                  <a:cubicBezTo>
                    <a:pt x="4203" y="74871"/>
                    <a:pt x="8859" y="74406"/>
                    <a:pt x="12055" y="76965"/>
                  </a:cubicBezTo>
                  <a:cubicBezTo>
                    <a:pt x="19719" y="83469"/>
                    <a:pt x="29268" y="87342"/>
                    <a:pt x="39297" y="88014"/>
                  </a:cubicBezTo>
                  <a:cubicBezTo>
                    <a:pt x="45657" y="88109"/>
                    <a:pt x="51897" y="86283"/>
                    <a:pt x="57204" y="82775"/>
                  </a:cubicBezTo>
                  <a:cubicBezTo>
                    <a:pt x="60806" y="80515"/>
                    <a:pt x="63081" y="76640"/>
                    <a:pt x="63300" y="72393"/>
                  </a:cubicBezTo>
                  <a:cubicBezTo>
                    <a:pt x="63346" y="70780"/>
                    <a:pt x="62915" y="69190"/>
                    <a:pt x="62061" y="67821"/>
                  </a:cubicBezTo>
                  <a:cubicBezTo>
                    <a:pt x="60936" y="66118"/>
                    <a:pt x="59478" y="64660"/>
                    <a:pt x="57775" y="63535"/>
                  </a:cubicBezTo>
                  <a:cubicBezTo>
                    <a:pt x="51695" y="60135"/>
                    <a:pt x="45046" y="57876"/>
                    <a:pt x="38154" y="56867"/>
                  </a:cubicBezTo>
                  <a:lnTo>
                    <a:pt x="38154" y="56867"/>
                  </a:lnTo>
                  <a:cubicBezTo>
                    <a:pt x="31836" y="55727"/>
                    <a:pt x="25669" y="53874"/>
                    <a:pt x="19770" y="51343"/>
                  </a:cubicBezTo>
                  <a:cubicBezTo>
                    <a:pt x="14334" y="48961"/>
                    <a:pt x="9703" y="45058"/>
                    <a:pt x="6435" y="40103"/>
                  </a:cubicBezTo>
                  <a:cubicBezTo>
                    <a:pt x="4294" y="36607"/>
                    <a:pt x="3173" y="32582"/>
                    <a:pt x="3197" y="28483"/>
                  </a:cubicBezTo>
                  <a:cubicBezTo>
                    <a:pt x="3464" y="20105"/>
                    <a:pt x="7709" y="12357"/>
                    <a:pt x="14627" y="7623"/>
                  </a:cubicBezTo>
                  <a:cubicBezTo>
                    <a:pt x="21849" y="2562"/>
                    <a:pt x="30478" y="-103"/>
                    <a:pt x="39297" y="3"/>
                  </a:cubicBezTo>
                  <a:cubicBezTo>
                    <a:pt x="50593" y="592"/>
                    <a:pt x="61448" y="4575"/>
                    <a:pt x="70443" y="11433"/>
                  </a:cubicBezTo>
                  <a:cubicBezTo>
                    <a:pt x="73809" y="13687"/>
                    <a:pt x="74709" y="18243"/>
                    <a:pt x="72455" y="21608"/>
                  </a:cubicBezTo>
                  <a:cubicBezTo>
                    <a:pt x="72451" y="21614"/>
                    <a:pt x="72447" y="21619"/>
                    <a:pt x="72444" y="21625"/>
                  </a:cubicBezTo>
                  <a:cubicBezTo>
                    <a:pt x="70275" y="24983"/>
                    <a:pt x="65793" y="25947"/>
                    <a:pt x="62435" y="23778"/>
                  </a:cubicBezTo>
                  <a:cubicBezTo>
                    <a:pt x="62406" y="23759"/>
                    <a:pt x="62376" y="23740"/>
                    <a:pt x="62347" y="23720"/>
                  </a:cubicBezTo>
                  <a:cubicBezTo>
                    <a:pt x="55818" y="18264"/>
                    <a:pt x="47773" y="14940"/>
                    <a:pt x="39297" y="14195"/>
                  </a:cubicBezTo>
                  <a:cubicBezTo>
                    <a:pt x="33588" y="14116"/>
                    <a:pt x="27996" y="15814"/>
                    <a:pt x="23295" y="19053"/>
                  </a:cubicBezTo>
                  <a:cubicBezTo>
                    <a:pt x="19994" y="21109"/>
                    <a:pt x="17952" y="24690"/>
                    <a:pt x="17865" y="28578"/>
                  </a:cubicBezTo>
                  <a:cubicBezTo>
                    <a:pt x="17788" y="29988"/>
                    <a:pt x="18154" y="31387"/>
                    <a:pt x="18913" y="32579"/>
                  </a:cubicBezTo>
                  <a:cubicBezTo>
                    <a:pt x="19943" y="34015"/>
                    <a:pt x="21236" y="35243"/>
                    <a:pt x="22723" y="36198"/>
                  </a:cubicBezTo>
                  <a:cubicBezTo>
                    <a:pt x="28222" y="39466"/>
                    <a:pt x="34303" y="41634"/>
                    <a:pt x="40630" y="42580"/>
                  </a:cubicBezTo>
                  <a:lnTo>
                    <a:pt x="40630" y="42580"/>
                  </a:lnTo>
                  <a:cubicBezTo>
                    <a:pt x="47423" y="43718"/>
                    <a:pt x="54046" y="45702"/>
                    <a:pt x="60347" y="48485"/>
                  </a:cubicBezTo>
                  <a:cubicBezTo>
                    <a:pt x="66112" y="51066"/>
                    <a:pt x="71056" y="55186"/>
                    <a:pt x="74634" y="60392"/>
                  </a:cubicBezTo>
                  <a:cubicBezTo>
                    <a:pt x="76854" y="64038"/>
                    <a:pt x="78039" y="68220"/>
                    <a:pt x="78063" y="72488"/>
                  </a:cubicBezTo>
                  <a:cubicBezTo>
                    <a:pt x="77792" y="81436"/>
                    <a:pt x="73215" y="89702"/>
                    <a:pt x="65776" y="94682"/>
                  </a:cubicBezTo>
                  <a:cubicBezTo>
                    <a:pt x="58026" y="100111"/>
                    <a:pt x="48756" y="102945"/>
                    <a:pt x="39296" y="102778"/>
                  </a:cubicBezTo>
                  <a:cubicBezTo>
                    <a:pt x="25865" y="102166"/>
                    <a:pt x="13010" y="97144"/>
                    <a:pt x="2720" y="88490"/>
                  </a:cubicBezTo>
                  <a:cubicBezTo>
                    <a:pt x="-404" y="85867"/>
                    <a:pt x="-908" y="81248"/>
                    <a:pt x="1577" y="780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979E5063-D942-737B-C9BC-9259C7DBEA44}"/>
                </a:ext>
              </a:extLst>
            </p:cNvPr>
            <p:cNvSpPr/>
            <p:nvPr/>
          </p:nvSpPr>
          <p:spPr>
            <a:xfrm>
              <a:off x="8334325" y="2905744"/>
              <a:ext cx="470977" cy="154070"/>
            </a:xfrm>
            <a:custGeom>
              <a:avLst/>
              <a:gdLst>
                <a:gd name="connsiteX0" fmla="*/ 464409 w 470977"/>
                <a:gd name="connsiteY0" fmla="*/ 150400 h 154070"/>
                <a:gd name="connsiteX1" fmla="*/ 8257 w 470977"/>
                <a:gd name="connsiteY1" fmla="*/ 146209 h 154070"/>
                <a:gd name="connsiteX2" fmla="*/ 2733 w 470977"/>
                <a:gd name="connsiteY2" fmla="*/ 0 h 154070"/>
                <a:gd name="connsiteX3" fmla="*/ 276672 w 470977"/>
                <a:gd name="connsiteY3" fmla="*/ 2286 h 154070"/>
                <a:gd name="connsiteX4" fmla="*/ 450027 w 470977"/>
                <a:gd name="connsiteY4" fmla="*/ 89535 h 154070"/>
                <a:gd name="connsiteX5" fmla="*/ 464409 w 470977"/>
                <a:gd name="connsiteY5" fmla="*/ 150400 h 15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0977" h="154070">
                  <a:moveTo>
                    <a:pt x="464409" y="150400"/>
                  </a:moveTo>
                  <a:cubicBezTo>
                    <a:pt x="449550" y="155257"/>
                    <a:pt x="24450" y="156591"/>
                    <a:pt x="8257" y="146209"/>
                  </a:cubicBezTo>
                  <a:cubicBezTo>
                    <a:pt x="2161" y="142303"/>
                    <a:pt x="-3554" y="72485"/>
                    <a:pt x="2733" y="0"/>
                  </a:cubicBezTo>
                  <a:lnTo>
                    <a:pt x="276672" y="2286"/>
                  </a:lnTo>
                  <a:cubicBezTo>
                    <a:pt x="276672" y="2286"/>
                    <a:pt x="433549" y="76295"/>
                    <a:pt x="450027" y="89535"/>
                  </a:cubicBezTo>
                  <a:cubicBezTo>
                    <a:pt x="466505" y="102775"/>
                    <a:pt x="479268" y="145542"/>
                    <a:pt x="464409" y="15040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24755652-41AA-4A95-E7C8-FB97A994559C}"/>
                </a:ext>
              </a:extLst>
            </p:cNvPr>
            <p:cNvSpPr/>
            <p:nvPr/>
          </p:nvSpPr>
          <p:spPr>
            <a:xfrm>
              <a:off x="8338486" y="2980039"/>
              <a:ext cx="466830" cy="79925"/>
            </a:xfrm>
            <a:custGeom>
              <a:avLst/>
              <a:gdLst>
                <a:gd name="connsiteX0" fmla="*/ 466534 w 466830"/>
                <a:gd name="connsiteY0" fmla="*/ 66770 h 79925"/>
                <a:gd name="connsiteX1" fmla="*/ 460248 w 466830"/>
                <a:gd name="connsiteY1" fmla="*/ 76295 h 79925"/>
                <a:gd name="connsiteX2" fmla="*/ 4096 w 466830"/>
                <a:gd name="connsiteY2" fmla="*/ 72009 h 79925"/>
                <a:gd name="connsiteX3" fmla="*/ 0 w 466830"/>
                <a:gd name="connsiteY3" fmla="*/ 58864 h 79925"/>
                <a:gd name="connsiteX4" fmla="*/ 359378 w 466830"/>
                <a:gd name="connsiteY4" fmla="*/ 58864 h 79925"/>
                <a:gd name="connsiteX5" fmla="*/ 379381 w 466830"/>
                <a:gd name="connsiteY5" fmla="*/ 16954 h 79925"/>
                <a:gd name="connsiteX6" fmla="*/ 419195 w 466830"/>
                <a:gd name="connsiteY6" fmla="*/ 0 h 79925"/>
                <a:gd name="connsiteX7" fmla="*/ 445865 w 466830"/>
                <a:gd name="connsiteY7" fmla="*/ 15335 h 79925"/>
                <a:gd name="connsiteX8" fmla="*/ 466630 w 466830"/>
                <a:gd name="connsiteY8" fmla="*/ 58865 h 79925"/>
                <a:gd name="connsiteX9" fmla="*/ 466534 w 466830"/>
                <a:gd name="connsiteY9" fmla="*/ 66770 h 79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6830" h="79925">
                  <a:moveTo>
                    <a:pt x="466534" y="66770"/>
                  </a:moveTo>
                  <a:cubicBezTo>
                    <a:pt x="466504" y="70908"/>
                    <a:pt x="464040" y="74640"/>
                    <a:pt x="460248" y="76295"/>
                  </a:cubicBezTo>
                  <a:cubicBezTo>
                    <a:pt x="445389" y="81153"/>
                    <a:pt x="20288" y="82391"/>
                    <a:pt x="4096" y="72009"/>
                  </a:cubicBezTo>
                  <a:cubicBezTo>
                    <a:pt x="1604" y="68061"/>
                    <a:pt x="191" y="63529"/>
                    <a:pt x="0" y="58864"/>
                  </a:cubicBezTo>
                  <a:lnTo>
                    <a:pt x="359378" y="58864"/>
                  </a:lnTo>
                  <a:cubicBezTo>
                    <a:pt x="361377" y="43110"/>
                    <a:pt x="368389" y="28417"/>
                    <a:pt x="379381" y="16954"/>
                  </a:cubicBezTo>
                  <a:cubicBezTo>
                    <a:pt x="390277" y="6845"/>
                    <a:pt x="404356" y="850"/>
                    <a:pt x="419195" y="0"/>
                  </a:cubicBezTo>
                  <a:cubicBezTo>
                    <a:pt x="428411" y="4523"/>
                    <a:pt x="437320" y="9645"/>
                    <a:pt x="445865" y="15335"/>
                  </a:cubicBezTo>
                  <a:cubicBezTo>
                    <a:pt x="457515" y="27076"/>
                    <a:pt x="464835" y="42423"/>
                    <a:pt x="466630" y="58865"/>
                  </a:cubicBezTo>
                  <a:cubicBezTo>
                    <a:pt x="466927" y="61493"/>
                    <a:pt x="466895" y="64149"/>
                    <a:pt x="466534" y="6677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AB9DA9A1-8050-56DB-DDAA-2EA6641176AF}"/>
                </a:ext>
              </a:extLst>
            </p:cNvPr>
            <p:cNvSpPr/>
            <p:nvPr/>
          </p:nvSpPr>
          <p:spPr>
            <a:xfrm>
              <a:off x="8363108" y="3036150"/>
              <a:ext cx="430768" cy="4705"/>
            </a:xfrm>
            <a:custGeom>
              <a:avLst/>
              <a:gdLst>
                <a:gd name="connsiteX0" fmla="*/ 429625 w 430768"/>
                <a:gd name="connsiteY0" fmla="*/ 2944 h 4705"/>
                <a:gd name="connsiteX1" fmla="*/ 429 w 430768"/>
                <a:gd name="connsiteY1" fmla="*/ 1515 h 4705"/>
                <a:gd name="connsiteX2" fmla="*/ 429 w 430768"/>
                <a:gd name="connsiteY2" fmla="*/ 1515 h 4705"/>
                <a:gd name="connsiteX3" fmla="*/ 429625 w 430768"/>
                <a:gd name="connsiteY3" fmla="*/ 3706 h 4705"/>
                <a:gd name="connsiteX4" fmla="*/ 429625 w 430768"/>
                <a:gd name="connsiteY4" fmla="*/ 2944 h 4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768" h="4705">
                  <a:moveTo>
                    <a:pt x="429625" y="2944"/>
                  </a:moveTo>
                  <a:cubicBezTo>
                    <a:pt x="358473" y="753"/>
                    <a:pt x="70914" y="-1628"/>
                    <a:pt x="429" y="1515"/>
                  </a:cubicBezTo>
                  <a:cubicBezTo>
                    <a:pt x="-143" y="1515"/>
                    <a:pt x="-143" y="1515"/>
                    <a:pt x="429" y="1515"/>
                  </a:cubicBezTo>
                  <a:cubicBezTo>
                    <a:pt x="70914" y="5230"/>
                    <a:pt x="358378" y="5325"/>
                    <a:pt x="429625" y="3706"/>
                  </a:cubicBezTo>
                  <a:cubicBezTo>
                    <a:pt x="431149" y="4087"/>
                    <a:pt x="431149" y="3039"/>
                    <a:pt x="429625" y="294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88441B5D-0B1F-E9B8-19EE-E7AD94B6523C}"/>
                </a:ext>
              </a:extLst>
            </p:cNvPr>
            <p:cNvSpPr/>
            <p:nvPr/>
          </p:nvSpPr>
          <p:spPr>
            <a:xfrm>
              <a:off x="8698245" y="2979721"/>
              <a:ext cx="59531" cy="55277"/>
            </a:xfrm>
            <a:custGeom>
              <a:avLst/>
              <a:gdLst>
                <a:gd name="connsiteX0" fmla="*/ 58960 w 59531"/>
                <a:gd name="connsiteY0" fmla="*/ 32 h 55277"/>
                <a:gd name="connsiteX1" fmla="*/ 16192 w 59531"/>
                <a:gd name="connsiteY1" fmla="*/ 17177 h 55277"/>
                <a:gd name="connsiteX2" fmla="*/ 0 w 59531"/>
                <a:gd name="connsiteY2" fmla="*/ 55277 h 55277"/>
                <a:gd name="connsiteX3" fmla="*/ 857 w 59531"/>
                <a:gd name="connsiteY3" fmla="*/ 55277 h 55277"/>
                <a:gd name="connsiteX4" fmla="*/ 58960 w 59531"/>
                <a:gd name="connsiteY4" fmla="*/ 1175 h 55277"/>
                <a:gd name="connsiteX5" fmla="*/ 59531 w 59531"/>
                <a:gd name="connsiteY5" fmla="*/ 604 h 55277"/>
                <a:gd name="connsiteX6" fmla="*/ 58960 w 59531"/>
                <a:gd name="connsiteY6" fmla="*/ 33 h 55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531" h="55277">
                  <a:moveTo>
                    <a:pt x="58960" y="32"/>
                  </a:moveTo>
                  <a:cubicBezTo>
                    <a:pt x="42930" y="-507"/>
                    <a:pt x="27411" y="5714"/>
                    <a:pt x="16192" y="17177"/>
                  </a:cubicBezTo>
                  <a:cubicBezTo>
                    <a:pt x="6069" y="27304"/>
                    <a:pt x="265" y="40961"/>
                    <a:pt x="0" y="55277"/>
                  </a:cubicBezTo>
                  <a:cubicBezTo>
                    <a:pt x="0" y="55277"/>
                    <a:pt x="762" y="55277"/>
                    <a:pt x="857" y="55277"/>
                  </a:cubicBezTo>
                  <a:cubicBezTo>
                    <a:pt x="6033" y="26326"/>
                    <a:pt x="29713" y="4276"/>
                    <a:pt x="58960" y="1175"/>
                  </a:cubicBezTo>
                  <a:cubicBezTo>
                    <a:pt x="59276" y="1175"/>
                    <a:pt x="59531" y="920"/>
                    <a:pt x="59531" y="604"/>
                  </a:cubicBezTo>
                  <a:cubicBezTo>
                    <a:pt x="59531" y="288"/>
                    <a:pt x="59276" y="33"/>
                    <a:pt x="58960" y="33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05BDAB23-8DC1-9399-3F03-5053A2C6E6BD}"/>
                </a:ext>
              </a:extLst>
            </p:cNvPr>
            <p:cNvSpPr/>
            <p:nvPr/>
          </p:nvSpPr>
          <p:spPr>
            <a:xfrm>
              <a:off x="8553620" y="2915341"/>
              <a:ext cx="81379" cy="33963"/>
            </a:xfrm>
            <a:custGeom>
              <a:avLst/>
              <a:gdLst>
                <a:gd name="connsiteX0" fmla="*/ 79665 w 81379"/>
                <a:gd name="connsiteY0" fmla="*/ 23 h 33963"/>
                <a:gd name="connsiteX1" fmla="*/ 227 w 81379"/>
                <a:gd name="connsiteY1" fmla="*/ 32408 h 33963"/>
                <a:gd name="connsiteX2" fmla="*/ 1655 w 81379"/>
                <a:gd name="connsiteY2" fmla="*/ 33837 h 33963"/>
                <a:gd name="connsiteX3" fmla="*/ 80141 w 81379"/>
                <a:gd name="connsiteY3" fmla="*/ 3547 h 33963"/>
                <a:gd name="connsiteX4" fmla="*/ 81287 w 81379"/>
                <a:gd name="connsiteY4" fmla="*/ 1258 h 33963"/>
                <a:gd name="connsiteX5" fmla="*/ 79665 w 81379"/>
                <a:gd name="connsiteY5" fmla="*/ 23 h 33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379" h="33963">
                  <a:moveTo>
                    <a:pt x="79665" y="23"/>
                  </a:moveTo>
                  <a:cubicBezTo>
                    <a:pt x="51090" y="-549"/>
                    <a:pt x="18038" y="9548"/>
                    <a:pt x="227" y="32408"/>
                  </a:cubicBezTo>
                  <a:cubicBezTo>
                    <a:pt x="-535" y="33360"/>
                    <a:pt x="798" y="34313"/>
                    <a:pt x="1655" y="33837"/>
                  </a:cubicBezTo>
                  <a:cubicBezTo>
                    <a:pt x="26667" y="20981"/>
                    <a:pt x="52978" y="10827"/>
                    <a:pt x="80141" y="3547"/>
                  </a:cubicBezTo>
                  <a:cubicBezTo>
                    <a:pt x="81090" y="3231"/>
                    <a:pt x="81602" y="2207"/>
                    <a:pt x="81287" y="1258"/>
                  </a:cubicBezTo>
                  <a:cubicBezTo>
                    <a:pt x="81051" y="553"/>
                    <a:pt x="80408" y="62"/>
                    <a:pt x="79665" y="23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17CF7940-4614-C1C9-70C7-B198B06409FF}"/>
                </a:ext>
              </a:extLst>
            </p:cNvPr>
            <p:cNvSpPr/>
            <p:nvPr/>
          </p:nvSpPr>
          <p:spPr>
            <a:xfrm>
              <a:off x="8575564" y="2924096"/>
              <a:ext cx="81438" cy="33963"/>
            </a:xfrm>
            <a:custGeom>
              <a:avLst/>
              <a:gdLst>
                <a:gd name="connsiteX0" fmla="*/ 79723 w 81438"/>
                <a:gd name="connsiteY0" fmla="*/ 31 h 33963"/>
                <a:gd name="connsiteX1" fmla="*/ 190 w 81438"/>
                <a:gd name="connsiteY1" fmla="*/ 32416 h 33963"/>
                <a:gd name="connsiteX2" fmla="*/ 1618 w 81438"/>
                <a:gd name="connsiteY2" fmla="*/ 33844 h 33963"/>
                <a:gd name="connsiteX3" fmla="*/ 80200 w 81438"/>
                <a:gd name="connsiteY3" fmla="*/ 3555 h 33963"/>
                <a:gd name="connsiteX4" fmla="*/ 81345 w 81438"/>
                <a:gd name="connsiteY4" fmla="*/ 1266 h 33963"/>
                <a:gd name="connsiteX5" fmla="*/ 79723 w 81438"/>
                <a:gd name="connsiteY5" fmla="*/ 31 h 33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438" h="33963">
                  <a:moveTo>
                    <a:pt x="79723" y="31"/>
                  </a:moveTo>
                  <a:cubicBezTo>
                    <a:pt x="51148" y="-636"/>
                    <a:pt x="18097" y="9556"/>
                    <a:pt x="190" y="32416"/>
                  </a:cubicBezTo>
                  <a:cubicBezTo>
                    <a:pt x="-477" y="33273"/>
                    <a:pt x="761" y="34321"/>
                    <a:pt x="1618" y="33844"/>
                  </a:cubicBezTo>
                  <a:cubicBezTo>
                    <a:pt x="26652" y="20963"/>
                    <a:pt x="52997" y="10808"/>
                    <a:pt x="80200" y="3555"/>
                  </a:cubicBezTo>
                  <a:cubicBezTo>
                    <a:pt x="81148" y="3239"/>
                    <a:pt x="81661" y="2214"/>
                    <a:pt x="81345" y="1266"/>
                  </a:cubicBezTo>
                  <a:cubicBezTo>
                    <a:pt x="81110" y="560"/>
                    <a:pt x="80466" y="70"/>
                    <a:pt x="79723" y="3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AEF0A2AC-C061-127C-6C92-24B3E549C930}"/>
                </a:ext>
              </a:extLst>
            </p:cNvPr>
            <p:cNvSpPr/>
            <p:nvPr/>
          </p:nvSpPr>
          <p:spPr>
            <a:xfrm>
              <a:off x="8597481" y="2932772"/>
              <a:ext cx="81428" cy="34018"/>
            </a:xfrm>
            <a:custGeom>
              <a:avLst/>
              <a:gdLst>
                <a:gd name="connsiteX0" fmla="*/ 79714 w 81428"/>
                <a:gd name="connsiteY0" fmla="*/ 23 h 34018"/>
                <a:gd name="connsiteX1" fmla="*/ 180 w 81428"/>
                <a:gd name="connsiteY1" fmla="*/ 32503 h 34018"/>
                <a:gd name="connsiteX2" fmla="*/ 1704 w 81428"/>
                <a:gd name="connsiteY2" fmla="*/ 33932 h 34018"/>
                <a:gd name="connsiteX3" fmla="*/ 80190 w 81428"/>
                <a:gd name="connsiteY3" fmla="*/ 3547 h 34018"/>
                <a:gd name="connsiteX4" fmla="*/ 81336 w 81428"/>
                <a:gd name="connsiteY4" fmla="*/ 1258 h 34018"/>
                <a:gd name="connsiteX5" fmla="*/ 79714 w 81428"/>
                <a:gd name="connsiteY5" fmla="*/ 23 h 34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428" h="34018">
                  <a:moveTo>
                    <a:pt x="79714" y="23"/>
                  </a:moveTo>
                  <a:cubicBezTo>
                    <a:pt x="51139" y="-549"/>
                    <a:pt x="18087" y="9548"/>
                    <a:pt x="180" y="32503"/>
                  </a:cubicBezTo>
                  <a:cubicBezTo>
                    <a:pt x="-486" y="33360"/>
                    <a:pt x="847" y="34313"/>
                    <a:pt x="1704" y="33932"/>
                  </a:cubicBezTo>
                  <a:cubicBezTo>
                    <a:pt x="26695" y="21006"/>
                    <a:pt x="53010" y="10818"/>
                    <a:pt x="80190" y="3547"/>
                  </a:cubicBezTo>
                  <a:cubicBezTo>
                    <a:pt x="81139" y="3231"/>
                    <a:pt x="81651" y="2207"/>
                    <a:pt x="81336" y="1258"/>
                  </a:cubicBezTo>
                  <a:cubicBezTo>
                    <a:pt x="81100" y="552"/>
                    <a:pt x="80457" y="62"/>
                    <a:pt x="79714" y="23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74FC7892-A84D-1919-1D52-21FD82B90217}"/>
                </a:ext>
              </a:extLst>
            </p:cNvPr>
            <p:cNvSpPr/>
            <p:nvPr/>
          </p:nvSpPr>
          <p:spPr>
            <a:xfrm>
              <a:off x="8619474" y="2941535"/>
              <a:ext cx="81438" cy="34018"/>
            </a:xfrm>
            <a:custGeom>
              <a:avLst/>
              <a:gdLst>
                <a:gd name="connsiteX0" fmla="*/ 79724 w 81438"/>
                <a:gd name="connsiteY0" fmla="*/ 23 h 34018"/>
                <a:gd name="connsiteX1" fmla="*/ 190 w 81438"/>
                <a:gd name="connsiteY1" fmla="*/ 32503 h 34018"/>
                <a:gd name="connsiteX2" fmla="*/ 1619 w 81438"/>
                <a:gd name="connsiteY2" fmla="*/ 33932 h 34018"/>
                <a:gd name="connsiteX3" fmla="*/ 80200 w 81438"/>
                <a:gd name="connsiteY3" fmla="*/ 3547 h 34018"/>
                <a:gd name="connsiteX4" fmla="*/ 81345 w 81438"/>
                <a:gd name="connsiteY4" fmla="*/ 1258 h 34018"/>
                <a:gd name="connsiteX5" fmla="*/ 79724 w 81438"/>
                <a:gd name="connsiteY5" fmla="*/ 23 h 34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438" h="34018">
                  <a:moveTo>
                    <a:pt x="79724" y="23"/>
                  </a:moveTo>
                  <a:cubicBezTo>
                    <a:pt x="51149" y="-549"/>
                    <a:pt x="18097" y="9548"/>
                    <a:pt x="190" y="32503"/>
                  </a:cubicBezTo>
                  <a:cubicBezTo>
                    <a:pt x="-477" y="33360"/>
                    <a:pt x="761" y="34313"/>
                    <a:pt x="1619" y="33932"/>
                  </a:cubicBezTo>
                  <a:cubicBezTo>
                    <a:pt x="26649" y="21020"/>
                    <a:pt x="52994" y="10833"/>
                    <a:pt x="80200" y="3547"/>
                  </a:cubicBezTo>
                  <a:cubicBezTo>
                    <a:pt x="81148" y="3231"/>
                    <a:pt x="81661" y="2207"/>
                    <a:pt x="81345" y="1258"/>
                  </a:cubicBezTo>
                  <a:cubicBezTo>
                    <a:pt x="81110" y="552"/>
                    <a:pt x="80466" y="62"/>
                    <a:pt x="79724" y="23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E1C496E8-1C70-D41E-76C5-B12376BE1BCE}"/>
                </a:ext>
              </a:extLst>
            </p:cNvPr>
            <p:cNvSpPr/>
            <p:nvPr/>
          </p:nvSpPr>
          <p:spPr>
            <a:xfrm>
              <a:off x="8358001" y="2958227"/>
              <a:ext cx="48256" cy="49721"/>
            </a:xfrm>
            <a:custGeom>
              <a:avLst/>
              <a:gdLst>
                <a:gd name="connsiteX0" fmla="*/ 24110 w 48256"/>
                <a:gd name="connsiteY0" fmla="*/ 0 h 49721"/>
                <a:gd name="connsiteX1" fmla="*/ 24110 w 48256"/>
                <a:gd name="connsiteY1" fmla="*/ 49721 h 49721"/>
                <a:gd name="connsiteX2" fmla="*/ 24110 w 48256"/>
                <a:gd name="connsiteY2" fmla="*/ 0 h 4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256" h="49721">
                  <a:moveTo>
                    <a:pt x="24110" y="0"/>
                  </a:moveTo>
                  <a:cubicBezTo>
                    <a:pt x="-7894" y="0"/>
                    <a:pt x="-8179" y="49530"/>
                    <a:pt x="24110" y="49721"/>
                  </a:cubicBezTo>
                  <a:cubicBezTo>
                    <a:pt x="56400" y="49911"/>
                    <a:pt x="56209" y="0"/>
                    <a:pt x="24110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D751292B-4C72-6130-BA05-3DDA9A359F28}"/>
                </a:ext>
              </a:extLst>
            </p:cNvPr>
            <p:cNvSpPr/>
            <p:nvPr/>
          </p:nvSpPr>
          <p:spPr>
            <a:xfrm>
              <a:off x="8596688" y="2834421"/>
              <a:ext cx="75592" cy="93370"/>
            </a:xfrm>
            <a:custGeom>
              <a:avLst/>
              <a:gdLst>
                <a:gd name="connsiteX0" fmla="*/ 68030 w 75592"/>
                <a:gd name="connsiteY0" fmla="*/ 5124 h 93370"/>
                <a:gd name="connsiteX1" fmla="*/ 26405 w 75592"/>
                <a:gd name="connsiteY1" fmla="*/ 16935 h 93370"/>
                <a:gd name="connsiteX2" fmla="*/ 2212 w 75592"/>
                <a:gd name="connsiteY2" fmla="*/ 73513 h 93370"/>
                <a:gd name="connsiteX3" fmla="*/ 688 w 75592"/>
                <a:gd name="connsiteY3" fmla="*/ 82086 h 93370"/>
                <a:gd name="connsiteX4" fmla="*/ 212 w 75592"/>
                <a:gd name="connsiteY4" fmla="*/ 85705 h 93370"/>
                <a:gd name="connsiteX5" fmla="*/ 212 w 75592"/>
                <a:gd name="connsiteY5" fmla="*/ 85705 h 93370"/>
                <a:gd name="connsiteX6" fmla="*/ 212 w 75592"/>
                <a:gd name="connsiteY6" fmla="*/ 86658 h 93370"/>
                <a:gd name="connsiteX7" fmla="*/ 212 w 75592"/>
                <a:gd name="connsiteY7" fmla="*/ 89515 h 93370"/>
                <a:gd name="connsiteX8" fmla="*/ 1164 w 75592"/>
                <a:gd name="connsiteY8" fmla="*/ 90373 h 93370"/>
                <a:gd name="connsiteX9" fmla="*/ 4022 w 75592"/>
                <a:gd name="connsiteY9" fmla="*/ 93135 h 93370"/>
                <a:gd name="connsiteX10" fmla="*/ 6212 w 75592"/>
                <a:gd name="connsiteY10" fmla="*/ 93135 h 93370"/>
                <a:gd name="connsiteX11" fmla="*/ 23643 w 75592"/>
                <a:gd name="connsiteY11" fmla="*/ 81705 h 93370"/>
                <a:gd name="connsiteX12" fmla="*/ 26786 w 75592"/>
                <a:gd name="connsiteY12" fmla="*/ 79705 h 93370"/>
                <a:gd name="connsiteX13" fmla="*/ 65744 w 75592"/>
                <a:gd name="connsiteY13" fmla="*/ 47129 h 93370"/>
                <a:gd name="connsiteX14" fmla="*/ 68030 w 75592"/>
                <a:gd name="connsiteY14" fmla="*/ 5124 h 93370"/>
                <a:gd name="connsiteX15" fmla="*/ 32597 w 75592"/>
                <a:gd name="connsiteY15" fmla="*/ 65417 h 93370"/>
                <a:gd name="connsiteX16" fmla="*/ 18214 w 75592"/>
                <a:gd name="connsiteY16" fmla="*/ 74942 h 93370"/>
                <a:gd name="connsiteX17" fmla="*/ 5927 w 75592"/>
                <a:gd name="connsiteY17" fmla="*/ 83800 h 93370"/>
                <a:gd name="connsiteX18" fmla="*/ 4498 w 75592"/>
                <a:gd name="connsiteY18" fmla="*/ 84848 h 93370"/>
                <a:gd name="connsiteX19" fmla="*/ 2974 w 75592"/>
                <a:gd name="connsiteY19" fmla="*/ 85991 h 93370"/>
                <a:gd name="connsiteX20" fmla="*/ 3545 w 75592"/>
                <a:gd name="connsiteY20" fmla="*/ 84372 h 93370"/>
                <a:gd name="connsiteX21" fmla="*/ 3545 w 75592"/>
                <a:gd name="connsiteY21" fmla="*/ 84372 h 93370"/>
                <a:gd name="connsiteX22" fmla="*/ 7546 w 75592"/>
                <a:gd name="connsiteY22" fmla="*/ 73228 h 93370"/>
                <a:gd name="connsiteX23" fmla="*/ 19262 w 75592"/>
                <a:gd name="connsiteY23" fmla="*/ 44081 h 93370"/>
                <a:gd name="connsiteX24" fmla="*/ 29739 w 75592"/>
                <a:gd name="connsiteY24" fmla="*/ 25031 h 93370"/>
                <a:gd name="connsiteX25" fmla="*/ 66791 w 75592"/>
                <a:gd name="connsiteY25" fmla="*/ 23031 h 93370"/>
                <a:gd name="connsiteX26" fmla="*/ 32597 w 75592"/>
                <a:gd name="connsiteY26" fmla="*/ 65417 h 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5592" h="93370">
                  <a:moveTo>
                    <a:pt x="68030" y="5124"/>
                  </a:moveTo>
                  <a:cubicBezTo>
                    <a:pt x="53647" y="-6973"/>
                    <a:pt x="35359" y="4552"/>
                    <a:pt x="26405" y="16935"/>
                  </a:cubicBezTo>
                  <a:cubicBezTo>
                    <a:pt x="14496" y="33908"/>
                    <a:pt x="6256" y="53177"/>
                    <a:pt x="2212" y="73513"/>
                  </a:cubicBezTo>
                  <a:cubicBezTo>
                    <a:pt x="1545" y="76371"/>
                    <a:pt x="1069" y="79228"/>
                    <a:pt x="688" y="82086"/>
                  </a:cubicBezTo>
                  <a:cubicBezTo>
                    <a:pt x="688" y="83324"/>
                    <a:pt x="688" y="84562"/>
                    <a:pt x="212" y="85705"/>
                  </a:cubicBezTo>
                  <a:cubicBezTo>
                    <a:pt x="-265" y="86848"/>
                    <a:pt x="212" y="85705"/>
                    <a:pt x="212" y="85705"/>
                  </a:cubicBezTo>
                  <a:cubicBezTo>
                    <a:pt x="263" y="86021"/>
                    <a:pt x="263" y="86342"/>
                    <a:pt x="212" y="86658"/>
                  </a:cubicBezTo>
                  <a:cubicBezTo>
                    <a:pt x="212" y="87610"/>
                    <a:pt x="212" y="88563"/>
                    <a:pt x="212" y="89515"/>
                  </a:cubicBezTo>
                  <a:cubicBezTo>
                    <a:pt x="212" y="90468"/>
                    <a:pt x="688" y="90373"/>
                    <a:pt x="1164" y="90373"/>
                  </a:cubicBezTo>
                  <a:cubicBezTo>
                    <a:pt x="1457" y="91794"/>
                    <a:pt x="2591" y="92890"/>
                    <a:pt x="4022" y="93135"/>
                  </a:cubicBezTo>
                  <a:cubicBezTo>
                    <a:pt x="4718" y="93449"/>
                    <a:pt x="5516" y="93449"/>
                    <a:pt x="6212" y="93135"/>
                  </a:cubicBezTo>
                  <a:cubicBezTo>
                    <a:pt x="11832" y="89325"/>
                    <a:pt x="17738" y="85515"/>
                    <a:pt x="23643" y="81705"/>
                  </a:cubicBezTo>
                  <a:lnTo>
                    <a:pt x="26786" y="79705"/>
                  </a:lnTo>
                  <a:cubicBezTo>
                    <a:pt x="41472" y="71058"/>
                    <a:pt x="54634" y="60052"/>
                    <a:pt x="65744" y="47129"/>
                  </a:cubicBezTo>
                  <a:cubicBezTo>
                    <a:pt x="74507" y="35318"/>
                    <a:pt x="81555" y="16459"/>
                    <a:pt x="68030" y="5124"/>
                  </a:cubicBezTo>
                  <a:close/>
                  <a:moveTo>
                    <a:pt x="32597" y="65417"/>
                  </a:moveTo>
                  <a:cubicBezTo>
                    <a:pt x="27834" y="68846"/>
                    <a:pt x="23072" y="72085"/>
                    <a:pt x="18214" y="74942"/>
                  </a:cubicBezTo>
                  <a:cubicBezTo>
                    <a:pt x="13356" y="77800"/>
                    <a:pt x="9927" y="80752"/>
                    <a:pt x="5927" y="83800"/>
                  </a:cubicBezTo>
                  <a:lnTo>
                    <a:pt x="4498" y="84848"/>
                  </a:lnTo>
                  <a:lnTo>
                    <a:pt x="2974" y="85991"/>
                  </a:lnTo>
                  <a:lnTo>
                    <a:pt x="3545" y="84372"/>
                  </a:lnTo>
                  <a:cubicBezTo>
                    <a:pt x="3545" y="84372"/>
                    <a:pt x="3545" y="84372"/>
                    <a:pt x="3545" y="84372"/>
                  </a:cubicBezTo>
                  <a:lnTo>
                    <a:pt x="7546" y="73228"/>
                  </a:lnTo>
                  <a:cubicBezTo>
                    <a:pt x="10832" y="63274"/>
                    <a:pt x="14745" y="53540"/>
                    <a:pt x="19262" y="44081"/>
                  </a:cubicBezTo>
                  <a:cubicBezTo>
                    <a:pt x="22323" y="37504"/>
                    <a:pt x="25824" y="31139"/>
                    <a:pt x="29739" y="25031"/>
                  </a:cubicBezTo>
                  <a:cubicBezTo>
                    <a:pt x="36026" y="15506"/>
                    <a:pt x="64220" y="-8021"/>
                    <a:pt x="66791" y="23031"/>
                  </a:cubicBezTo>
                  <a:cubicBezTo>
                    <a:pt x="68315" y="40366"/>
                    <a:pt x="44312" y="57130"/>
                    <a:pt x="32597" y="6541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76AAD916-C89A-112E-F22B-6CD93F731251}"/>
                </a:ext>
              </a:extLst>
            </p:cNvPr>
            <p:cNvSpPr/>
            <p:nvPr/>
          </p:nvSpPr>
          <p:spPr>
            <a:xfrm>
              <a:off x="8496091" y="2884901"/>
              <a:ext cx="107154" cy="50085"/>
            </a:xfrm>
            <a:custGeom>
              <a:avLst/>
              <a:gdLst>
                <a:gd name="connsiteX0" fmla="*/ 106714 w 107154"/>
                <a:gd name="connsiteY0" fmla="*/ 37512 h 50085"/>
                <a:gd name="connsiteX1" fmla="*/ 106781 w 107154"/>
                <a:gd name="connsiteY1" fmla="*/ 36436 h 50085"/>
                <a:gd name="connsiteX2" fmla="*/ 106714 w 107154"/>
                <a:gd name="connsiteY2" fmla="*/ 36369 h 50085"/>
                <a:gd name="connsiteX3" fmla="*/ 104999 w 107154"/>
                <a:gd name="connsiteY3" fmla="*/ 34845 h 50085"/>
                <a:gd name="connsiteX4" fmla="*/ 104333 w 107154"/>
                <a:gd name="connsiteY4" fmla="*/ 34273 h 50085"/>
                <a:gd name="connsiteX5" fmla="*/ 104333 w 107154"/>
                <a:gd name="connsiteY5" fmla="*/ 34273 h 50085"/>
                <a:gd name="connsiteX6" fmla="*/ 101380 w 107154"/>
                <a:gd name="connsiteY6" fmla="*/ 31702 h 50085"/>
                <a:gd name="connsiteX7" fmla="*/ 89664 w 107154"/>
                <a:gd name="connsiteY7" fmla="*/ 23034 h 50085"/>
                <a:gd name="connsiteX8" fmla="*/ 38134 w 107154"/>
                <a:gd name="connsiteY8" fmla="*/ 936 h 50085"/>
                <a:gd name="connsiteX9" fmla="*/ 34 w 107154"/>
                <a:gd name="connsiteY9" fmla="*/ 19986 h 50085"/>
                <a:gd name="connsiteX10" fmla="*/ 34 w 107154"/>
                <a:gd name="connsiteY10" fmla="*/ 21891 h 50085"/>
                <a:gd name="connsiteX11" fmla="*/ 30323 w 107154"/>
                <a:gd name="connsiteY11" fmla="*/ 48942 h 50085"/>
                <a:gd name="connsiteX12" fmla="*/ 74424 w 107154"/>
                <a:gd name="connsiteY12" fmla="*/ 47608 h 50085"/>
                <a:gd name="connsiteX13" fmla="*/ 104999 w 107154"/>
                <a:gd name="connsiteY13" fmla="*/ 42465 h 50085"/>
                <a:gd name="connsiteX14" fmla="*/ 104999 w 107154"/>
                <a:gd name="connsiteY14" fmla="*/ 42465 h 50085"/>
                <a:gd name="connsiteX15" fmla="*/ 106877 w 107154"/>
                <a:gd name="connsiteY15" fmla="*/ 37848 h 50085"/>
                <a:gd name="connsiteX16" fmla="*/ 106714 w 107154"/>
                <a:gd name="connsiteY16" fmla="*/ 37512 h 50085"/>
                <a:gd name="connsiteX17" fmla="*/ 66423 w 107154"/>
                <a:gd name="connsiteY17" fmla="*/ 40655 h 50085"/>
                <a:gd name="connsiteX18" fmla="*/ 12512 w 107154"/>
                <a:gd name="connsiteY18" fmla="*/ 32845 h 50085"/>
                <a:gd name="connsiteX19" fmla="*/ 7273 w 107154"/>
                <a:gd name="connsiteY19" fmla="*/ 22272 h 50085"/>
                <a:gd name="connsiteX20" fmla="*/ 41087 w 107154"/>
                <a:gd name="connsiteY20" fmla="*/ 9223 h 50085"/>
                <a:gd name="connsiteX21" fmla="*/ 62327 w 107154"/>
                <a:gd name="connsiteY21" fmla="*/ 16176 h 50085"/>
                <a:gd name="connsiteX22" fmla="*/ 77186 w 107154"/>
                <a:gd name="connsiteY22" fmla="*/ 22843 h 50085"/>
                <a:gd name="connsiteX23" fmla="*/ 101284 w 107154"/>
                <a:gd name="connsiteY23" fmla="*/ 35226 h 50085"/>
                <a:gd name="connsiteX24" fmla="*/ 101284 w 107154"/>
                <a:gd name="connsiteY24" fmla="*/ 35226 h 50085"/>
                <a:gd name="connsiteX25" fmla="*/ 102808 w 107154"/>
                <a:gd name="connsiteY25" fmla="*/ 35988 h 50085"/>
                <a:gd name="connsiteX26" fmla="*/ 101094 w 107154"/>
                <a:gd name="connsiteY26" fmla="*/ 35988 h 50085"/>
                <a:gd name="connsiteX27" fmla="*/ 96998 w 107154"/>
                <a:gd name="connsiteY27" fmla="*/ 35988 h 50085"/>
                <a:gd name="connsiteX28" fmla="*/ 66423 w 107154"/>
                <a:gd name="connsiteY28" fmla="*/ 40655 h 5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7154" h="50085">
                  <a:moveTo>
                    <a:pt x="106714" y="37512"/>
                  </a:moveTo>
                  <a:cubicBezTo>
                    <a:pt x="107029" y="37234"/>
                    <a:pt x="107060" y="36752"/>
                    <a:pt x="106781" y="36436"/>
                  </a:cubicBezTo>
                  <a:cubicBezTo>
                    <a:pt x="106760" y="36413"/>
                    <a:pt x="106738" y="36390"/>
                    <a:pt x="106714" y="36369"/>
                  </a:cubicBezTo>
                  <a:lnTo>
                    <a:pt x="104999" y="34845"/>
                  </a:lnTo>
                  <a:lnTo>
                    <a:pt x="104333" y="34273"/>
                  </a:lnTo>
                  <a:cubicBezTo>
                    <a:pt x="104333" y="34273"/>
                    <a:pt x="104333" y="34273"/>
                    <a:pt x="104333" y="34273"/>
                  </a:cubicBezTo>
                  <a:cubicBezTo>
                    <a:pt x="103417" y="33340"/>
                    <a:pt x="102430" y="32480"/>
                    <a:pt x="101380" y="31702"/>
                  </a:cubicBezTo>
                  <a:cubicBezTo>
                    <a:pt x="97660" y="28570"/>
                    <a:pt x="93747" y="25675"/>
                    <a:pt x="89664" y="23034"/>
                  </a:cubicBezTo>
                  <a:cubicBezTo>
                    <a:pt x="74088" y="12387"/>
                    <a:pt x="56584" y="4881"/>
                    <a:pt x="38134" y="936"/>
                  </a:cubicBezTo>
                  <a:cubicBezTo>
                    <a:pt x="23179" y="-2112"/>
                    <a:pt x="1939" y="1793"/>
                    <a:pt x="34" y="19986"/>
                  </a:cubicBezTo>
                  <a:cubicBezTo>
                    <a:pt x="-11" y="20620"/>
                    <a:pt x="-11" y="21257"/>
                    <a:pt x="34" y="21891"/>
                  </a:cubicBezTo>
                  <a:cubicBezTo>
                    <a:pt x="-824" y="38274"/>
                    <a:pt x="16417" y="46751"/>
                    <a:pt x="30323" y="48942"/>
                  </a:cubicBezTo>
                  <a:cubicBezTo>
                    <a:pt x="45002" y="50829"/>
                    <a:pt x="59886" y="50379"/>
                    <a:pt x="74424" y="47608"/>
                  </a:cubicBezTo>
                  <a:cubicBezTo>
                    <a:pt x="84711" y="45989"/>
                    <a:pt x="94998" y="43989"/>
                    <a:pt x="104999" y="42465"/>
                  </a:cubicBezTo>
                  <a:lnTo>
                    <a:pt x="104999" y="42465"/>
                  </a:lnTo>
                  <a:cubicBezTo>
                    <a:pt x="106793" y="41708"/>
                    <a:pt x="107633" y="39641"/>
                    <a:pt x="106877" y="37848"/>
                  </a:cubicBezTo>
                  <a:cubicBezTo>
                    <a:pt x="106829" y="37733"/>
                    <a:pt x="106774" y="37621"/>
                    <a:pt x="106714" y="37512"/>
                  </a:cubicBezTo>
                  <a:close/>
                  <a:moveTo>
                    <a:pt x="66423" y="40655"/>
                  </a:moveTo>
                  <a:cubicBezTo>
                    <a:pt x="52040" y="42370"/>
                    <a:pt x="23084" y="46465"/>
                    <a:pt x="12512" y="32845"/>
                  </a:cubicBezTo>
                  <a:cubicBezTo>
                    <a:pt x="9874" y="29837"/>
                    <a:pt x="8068" y="26192"/>
                    <a:pt x="7273" y="22272"/>
                  </a:cubicBezTo>
                  <a:cubicBezTo>
                    <a:pt x="5082" y="7794"/>
                    <a:pt x="31942" y="7032"/>
                    <a:pt x="41087" y="9223"/>
                  </a:cubicBezTo>
                  <a:cubicBezTo>
                    <a:pt x="48319" y="11046"/>
                    <a:pt x="55417" y="13369"/>
                    <a:pt x="62327" y="16176"/>
                  </a:cubicBezTo>
                  <a:cubicBezTo>
                    <a:pt x="67375" y="18176"/>
                    <a:pt x="72329" y="20367"/>
                    <a:pt x="77186" y="22843"/>
                  </a:cubicBezTo>
                  <a:cubicBezTo>
                    <a:pt x="85283" y="26749"/>
                    <a:pt x="93283" y="31035"/>
                    <a:pt x="101284" y="35226"/>
                  </a:cubicBezTo>
                  <a:lnTo>
                    <a:pt x="101284" y="35226"/>
                  </a:lnTo>
                  <a:lnTo>
                    <a:pt x="102808" y="35988"/>
                  </a:lnTo>
                  <a:lnTo>
                    <a:pt x="101094" y="35988"/>
                  </a:lnTo>
                  <a:lnTo>
                    <a:pt x="96998" y="35988"/>
                  </a:lnTo>
                  <a:cubicBezTo>
                    <a:pt x="86521" y="37798"/>
                    <a:pt x="76520" y="39417"/>
                    <a:pt x="66423" y="4065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9956E180-9E94-003B-CB82-A4F4AE349E5A}"/>
                </a:ext>
              </a:extLst>
            </p:cNvPr>
            <p:cNvSpPr/>
            <p:nvPr/>
          </p:nvSpPr>
          <p:spPr>
            <a:xfrm>
              <a:off x="8334325" y="3868721"/>
              <a:ext cx="470977" cy="154029"/>
            </a:xfrm>
            <a:custGeom>
              <a:avLst/>
              <a:gdLst>
                <a:gd name="connsiteX0" fmla="*/ 464409 w 470977"/>
                <a:gd name="connsiteY0" fmla="*/ 150400 h 154029"/>
                <a:gd name="connsiteX1" fmla="*/ 8257 w 470977"/>
                <a:gd name="connsiteY1" fmla="*/ 146113 h 154029"/>
                <a:gd name="connsiteX2" fmla="*/ 2733 w 470977"/>
                <a:gd name="connsiteY2" fmla="*/ 0 h 154029"/>
                <a:gd name="connsiteX3" fmla="*/ 276672 w 470977"/>
                <a:gd name="connsiteY3" fmla="*/ 2286 h 154029"/>
                <a:gd name="connsiteX4" fmla="*/ 450027 w 470977"/>
                <a:gd name="connsiteY4" fmla="*/ 89440 h 154029"/>
                <a:gd name="connsiteX5" fmla="*/ 464409 w 470977"/>
                <a:gd name="connsiteY5" fmla="*/ 150400 h 154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0977" h="154029">
                  <a:moveTo>
                    <a:pt x="464409" y="150400"/>
                  </a:moveTo>
                  <a:cubicBezTo>
                    <a:pt x="449550" y="155258"/>
                    <a:pt x="24450" y="156496"/>
                    <a:pt x="8257" y="146113"/>
                  </a:cubicBezTo>
                  <a:cubicBezTo>
                    <a:pt x="2161" y="142208"/>
                    <a:pt x="-3554" y="72390"/>
                    <a:pt x="2733" y="0"/>
                  </a:cubicBezTo>
                  <a:lnTo>
                    <a:pt x="276672" y="2286"/>
                  </a:lnTo>
                  <a:cubicBezTo>
                    <a:pt x="276672" y="2286"/>
                    <a:pt x="433549" y="76200"/>
                    <a:pt x="450027" y="89440"/>
                  </a:cubicBezTo>
                  <a:cubicBezTo>
                    <a:pt x="466505" y="102679"/>
                    <a:pt x="479268" y="145542"/>
                    <a:pt x="464409" y="1504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8D216F9E-BE30-8AC4-535E-8939A2F3F96B}"/>
                </a:ext>
              </a:extLst>
            </p:cNvPr>
            <p:cNvSpPr/>
            <p:nvPr/>
          </p:nvSpPr>
          <p:spPr>
            <a:xfrm>
              <a:off x="8363108" y="3999036"/>
              <a:ext cx="430768" cy="5204"/>
            </a:xfrm>
            <a:custGeom>
              <a:avLst/>
              <a:gdLst>
                <a:gd name="connsiteX0" fmla="*/ 429625 w 430768"/>
                <a:gd name="connsiteY0" fmla="*/ 3035 h 5204"/>
                <a:gd name="connsiteX1" fmla="*/ 429 w 430768"/>
                <a:gd name="connsiteY1" fmla="*/ 1511 h 5204"/>
                <a:gd name="connsiteX2" fmla="*/ 429 w 430768"/>
                <a:gd name="connsiteY2" fmla="*/ 1988 h 5204"/>
                <a:gd name="connsiteX3" fmla="*/ 429625 w 430768"/>
                <a:gd name="connsiteY3" fmla="*/ 4178 h 5204"/>
                <a:gd name="connsiteX4" fmla="*/ 429625 w 430768"/>
                <a:gd name="connsiteY4" fmla="*/ 3035 h 5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768" h="5204">
                  <a:moveTo>
                    <a:pt x="429625" y="3035"/>
                  </a:moveTo>
                  <a:cubicBezTo>
                    <a:pt x="358473" y="749"/>
                    <a:pt x="70914" y="-1632"/>
                    <a:pt x="429" y="1511"/>
                  </a:cubicBezTo>
                  <a:cubicBezTo>
                    <a:pt x="-143" y="1511"/>
                    <a:pt x="-143" y="1988"/>
                    <a:pt x="429" y="1988"/>
                  </a:cubicBezTo>
                  <a:cubicBezTo>
                    <a:pt x="70914" y="5798"/>
                    <a:pt x="358378" y="5798"/>
                    <a:pt x="429625" y="4178"/>
                  </a:cubicBezTo>
                  <a:cubicBezTo>
                    <a:pt x="431149" y="4178"/>
                    <a:pt x="431149" y="3035"/>
                    <a:pt x="429625" y="303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643F3005-DA1F-4A33-B0A4-8D49856B71DE}"/>
                </a:ext>
              </a:extLst>
            </p:cNvPr>
            <p:cNvSpPr/>
            <p:nvPr/>
          </p:nvSpPr>
          <p:spPr>
            <a:xfrm>
              <a:off x="8698245" y="3942695"/>
              <a:ext cx="58959" cy="55542"/>
            </a:xfrm>
            <a:custGeom>
              <a:avLst/>
              <a:gdLst>
                <a:gd name="connsiteX0" fmla="*/ 58960 w 58959"/>
                <a:gd name="connsiteY0" fmla="*/ 36 h 55542"/>
                <a:gd name="connsiteX1" fmla="*/ 16192 w 58959"/>
                <a:gd name="connsiteY1" fmla="*/ 17085 h 55542"/>
                <a:gd name="connsiteX2" fmla="*/ 0 w 58959"/>
                <a:gd name="connsiteY2" fmla="*/ 55185 h 55542"/>
                <a:gd name="connsiteX3" fmla="*/ 857 w 58959"/>
                <a:gd name="connsiteY3" fmla="*/ 55185 h 55542"/>
                <a:gd name="connsiteX4" fmla="*/ 58960 w 58959"/>
                <a:gd name="connsiteY4" fmla="*/ 1083 h 55542"/>
                <a:gd name="connsiteX5" fmla="*/ 58960 w 58959"/>
                <a:gd name="connsiteY5" fmla="*/ 36 h 55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959" h="55542">
                  <a:moveTo>
                    <a:pt x="58960" y="36"/>
                  </a:moveTo>
                  <a:cubicBezTo>
                    <a:pt x="42944" y="-529"/>
                    <a:pt x="27427" y="5657"/>
                    <a:pt x="16192" y="17085"/>
                  </a:cubicBezTo>
                  <a:cubicBezTo>
                    <a:pt x="6069" y="27212"/>
                    <a:pt x="265" y="40869"/>
                    <a:pt x="0" y="55185"/>
                  </a:cubicBezTo>
                  <a:cubicBezTo>
                    <a:pt x="0" y="55662"/>
                    <a:pt x="762" y="55662"/>
                    <a:pt x="857" y="55185"/>
                  </a:cubicBezTo>
                  <a:cubicBezTo>
                    <a:pt x="6207" y="26330"/>
                    <a:pt x="29796" y="4365"/>
                    <a:pt x="58960" y="1083"/>
                  </a:cubicBezTo>
                  <a:lnTo>
                    <a:pt x="58960" y="36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87E7519F-AC26-0DE6-C3F2-FEE576E08E5C}"/>
                </a:ext>
              </a:extLst>
            </p:cNvPr>
            <p:cNvSpPr/>
            <p:nvPr/>
          </p:nvSpPr>
          <p:spPr>
            <a:xfrm>
              <a:off x="8553620" y="3878223"/>
              <a:ext cx="81379" cy="34018"/>
            </a:xfrm>
            <a:custGeom>
              <a:avLst/>
              <a:gdLst>
                <a:gd name="connsiteX0" fmla="*/ 79665 w 81379"/>
                <a:gd name="connsiteY0" fmla="*/ 23 h 34018"/>
                <a:gd name="connsiteX1" fmla="*/ 227 w 81379"/>
                <a:gd name="connsiteY1" fmla="*/ 32503 h 34018"/>
                <a:gd name="connsiteX2" fmla="*/ 1655 w 81379"/>
                <a:gd name="connsiteY2" fmla="*/ 33932 h 34018"/>
                <a:gd name="connsiteX3" fmla="*/ 80141 w 81379"/>
                <a:gd name="connsiteY3" fmla="*/ 3547 h 34018"/>
                <a:gd name="connsiteX4" fmla="*/ 81287 w 81379"/>
                <a:gd name="connsiteY4" fmla="*/ 1258 h 34018"/>
                <a:gd name="connsiteX5" fmla="*/ 79665 w 81379"/>
                <a:gd name="connsiteY5" fmla="*/ 23 h 34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379" h="34018">
                  <a:moveTo>
                    <a:pt x="79665" y="23"/>
                  </a:moveTo>
                  <a:cubicBezTo>
                    <a:pt x="51090" y="-549"/>
                    <a:pt x="18038" y="9548"/>
                    <a:pt x="227" y="32503"/>
                  </a:cubicBezTo>
                  <a:cubicBezTo>
                    <a:pt x="-535" y="33360"/>
                    <a:pt x="798" y="34313"/>
                    <a:pt x="1655" y="33932"/>
                  </a:cubicBezTo>
                  <a:cubicBezTo>
                    <a:pt x="26646" y="21006"/>
                    <a:pt x="52961" y="10818"/>
                    <a:pt x="80141" y="3547"/>
                  </a:cubicBezTo>
                  <a:cubicBezTo>
                    <a:pt x="81090" y="3231"/>
                    <a:pt x="81602" y="2207"/>
                    <a:pt x="81287" y="1258"/>
                  </a:cubicBezTo>
                  <a:cubicBezTo>
                    <a:pt x="81051" y="552"/>
                    <a:pt x="80408" y="62"/>
                    <a:pt x="79665" y="23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43D0B2B0-FC6F-D86D-008E-AF550A129B6F}"/>
                </a:ext>
              </a:extLst>
            </p:cNvPr>
            <p:cNvSpPr/>
            <p:nvPr/>
          </p:nvSpPr>
          <p:spPr>
            <a:xfrm>
              <a:off x="8575564" y="3886986"/>
              <a:ext cx="81438" cy="34017"/>
            </a:xfrm>
            <a:custGeom>
              <a:avLst/>
              <a:gdLst>
                <a:gd name="connsiteX0" fmla="*/ 79723 w 81438"/>
                <a:gd name="connsiteY0" fmla="*/ 23 h 34017"/>
                <a:gd name="connsiteX1" fmla="*/ 190 w 81438"/>
                <a:gd name="connsiteY1" fmla="*/ 32408 h 34017"/>
                <a:gd name="connsiteX2" fmla="*/ 1618 w 81438"/>
                <a:gd name="connsiteY2" fmla="*/ 33932 h 34017"/>
                <a:gd name="connsiteX3" fmla="*/ 80200 w 81438"/>
                <a:gd name="connsiteY3" fmla="*/ 3547 h 34017"/>
                <a:gd name="connsiteX4" fmla="*/ 81345 w 81438"/>
                <a:gd name="connsiteY4" fmla="*/ 1258 h 34017"/>
                <a:gd name="connsiteX5" fmla="*/ 79723 w 81438"/>
                <a:gd name="connsiteY5" fmla="*/ 23 h 3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438" h="34017">
                  <a:moveTo>
                    <a:pt x="79723" y="23"/>
                  </a:moveTo>
                  <a:cubicBezTo>
                    <a:pt x="51148" y="-549"/>
                    <a:pt x="18097" y="9548"/>
                    <a:pt x="190" y="32408"/>
                  </a:cubicBezTo>
                  <a:cubicBezTo>
                    <a:pt x="-477" y="33360"/>
                    <a:pt x="761" y="34313"/>
                    <a:pt x="1618" y="33932"/>
                  </a:cubicBezTo>
                  <a:cubicBezTo>
                    <a:pt x="26649" y="21020"/>
                    <a:pt x="52994" y="10833"/>
                    <a:pt x="80200" y="3547"/>
                  </a:cubicBezTo>
                  <a:cubicBezTo>
                    <a:pt x="81148" y="3231"/>
                    <a:pt x="81661" y="2207"/>
                    <a:pt x="81345" y="1258"/>
                  </a:cubicBezTo>
                  <a:cubicBezTo>
                    <a:pt x="81110" y="552"/>
                    <a:pt x="80466" y="62"/>
                    <a:pt x="79723" y="23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C03224E6-DFD4-05C5-4B03-CD5EABD104CC}"/>
                </a:ext>
              </a:extLst>
            </p:cNvPr>
            <p:cNvSpPr/>
            <p:nvPr/>
          </p:nvSpPr>
          <p:spPr>
            <a:xfrm>
              <a:off x="8597481" y="3895742"/>
              <a:ext cx="81428" cy="33971"/>
            </a:xfrm>
            <a:custGeom>
              <a:avLst/>
              <a:gdLst>
                <a:gd name="connsiteX0" fmla="*/ 79714 w 81428"/>
                <a:gd name="connsiteY0" fmla="*/ 31 h 33971"/>
                <a:gd name="connsiteX1" fmla="*/ 180 w 81428"/>
                <a:gd name="connsiteY1" fmla="*/ 32416 h 33971"/>
                <a:gd name="connsiteX2" fmla="*/ 1704 w 81428"/>
                <a:gd name="connsiteY2" fmla="*/ 33845 h 33971"/>
                <a:gd name="connsiteX3" fmla="*/ 80190 w 81428"/>
                <a:gd name="connsiteY3" fmla="*/ 3555 h 33971"/>
                <a:gd name="connsiteX4" fmla="*/ 81336 w 81428"/>
                <a:gd name="connsiteY4" fmla="*/ 1266 h 33971"/>
                <a:gd name="connsiteX5" fmla="*/ 79714 w 81428"/>
                <a:gd name="connsiteY5" fmla="*/ 31 h 3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428" h="33971">
                  <a:moveTo>
                    <a:pt x="79714" y="31"/>
                  </a:moveTo>
                  <a:cubicBezTo>
                    <a:pt x="51139" y="-636"/>
                    <a:pt x="18087" y="9556"/>
                    <a:pt x="180" y="32416"/>
                  </a:cubicBezTo>
                  <a:cubicBezTo>
                    <a:pt x="-486" y="33368"/>
                    <a:pt x="847" y="34321"/>
                    <a:pt x="1704" y="33845"/>
                  </a:cubicBezTo>
                  <a:cubicBezTo>
                    <a:pt x="26716" y="20989"/>
                    <a:pt x="53027" y="10835"/>
                    <a:pt x="80190" y="3555"/>
                  </a:cubicBezTo>
                  <a:cubicBezTo>
                    <a:pt x="81139" y="3239"/>
                    <a:pt x="81651" y="2215"/>
                    <a:pt x="81336" y="1266"/>
                  </a:cubicBezTo>
                  <a:cubicBezTo>
                    <a:pt x="81100" y="560"/>
                    <a:pt x="80457" y="70"/>
                    <a:pt x="79714" y="3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C597CE27-F38F-A55E-9E41-4B90C8B79895}"/>
                </a:ext>
              </a:extLst>
            </p:cNvPr>
            <p:cNvSpPr/>
            <p:nvPr/>
          </p:nvSpPr>
          <p:spPr>
            <a:xfrm>
              <a:off x="8619474" y="3904417"/>
              <a:ext cx="81438" cy="34018"/>
            </a:xfrm>
            <a:custGeom>
              <a:avLst/>
              <a:gdLst>
                <a:gd name="connsiteX0" fmla="*/ 79724 w 81438"/>
                <a:gd name="connsiteY0" fmla="*/ 23 h 34018"/>
                <a:gd name="connsiteX1" fmla="*/ 190 w 81438"/>
                <a:gd name="connsiteY1" fmla="*/ 32503 h 34018"/>
                <a:gd name="connsiteX2" fmla="*/ 1619 w 81438"/>
                <a:gd name="connsiteY2" fmla="*/ 33932 h 34018"/>
                <a:gd name="connsiteX3" fmla="*/ 80200 w 81438"/>
                <a:gd name="connsiteY3" fmla="*/ 3547 h 34018"/>
                <a:gd name="connsiteX4" fmla="*/ 81345 w 81438"/>
                <a:gd name="connsiteY4" fmla="*/ 1258 h 34018"/>
                <a:gd name="connsiteX5" fmla="*/ 79724 w 81438"/>
                <a:gd name="connsiteY5" fmla="*/ 23 h 34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438" h="34018">
                  <a:moveTo>
                    <a:pt x="79724" y="23"/>
                  </a:moveTo>
                  <a:cubicBezTo>
                    <a:pt x="51149" y="-549"/>
                    <a:pt x="18097" y="9548"/>
                    <a:pt x="190" y="32503"/>
                  </a:cubicBezTo>
                  <a:cubicBezTo>
                    <a:pt x="-477" y="33360"/>
                    <a:pt x="761" y="34313"/>
                    <a:pt x="1619" y="33932"/>
                  </a:cubicBezTo>
                  <a:cubicBezTo>
                    <a:pt x="26649" y="21020"/>
                    <a:pt x="52994" y="10833"/>
                    <a:pt x="80200" y="3547"/>
                  </a:cubicBezTo>
                  <a:cubicBezTo>
                    <a:pt x="81148" y="3231"/>
                    <a:pt x="81661" y="2207"/>
                    <a:pt x="81345" y="1258"/>
                  </a:cubicBezTo>
                  <a:cubicBezTo>
                    <a:pt x="81110" y="552"/>
                    <a:pt x="80466" y="62"/>
                    <a:pt x="79724" y="23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058058C0-A11E-EC6B-8022-15E355FE5B41}"/>
                </a:ext>
              </a:extLst>
            </p:cNvPr>
            <p:cNvSpPr/>
            <p:nvPr/>
          </p:nvSpPr>
          <p:spPr>
            <a:xfrm>
              <a:off x="8358001" y="3933015"/>
              <a:ext cx="48256" cy="49720"/>
            </a:xfrm>
            <a:custGeom>
              <a:avLst/>
              <a:gdLst>
                <a:gd name="connsiteX0" fmla="*/ 24110 w 48256"/>
                <a:gd name="connsiteY0" fmla="*/ 0 h 49720"/>
                <a:gd name="connsiteX1" fmla="*/ 24110 w 48256"/>
                <a:gd name="connsiteY1" fmla="*/ 49721 h 49720"/>
                <a:gd name="connsiteX2" fmla="*/ 24110 w 48256"/>
                <a:gd name="connsiteY2" fmla="*/ 0 h 49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256" h="49720">
                  <a:moveTo>
                    <a:pt x="24110" y="0"/>
                  </a:moveTo>
                  <a:cubicBezTo>
                    <a:pt x="-7894" y="0"/>
                    <a:pt x="-8179" y="49625"/>
                    <a:pt x="24110" y="49721"/>
                  </a:cubicBezTo>
                  <a:cubicBezTo>
                    <a:pt x="56400" y="49816"/>
                    <a:pt x="56209" y="190"/>
                    <a:pt x="24110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E1FD7195-3971-C13A-B520-612B7F14D8F5}"/>
                </a:ext>
              </a:extLst>
            </p:cNvPr>
            <p:cNvSpPr/>
            <p:nvPr/>
          </p:nvSpPr>
          <p:spPr>
            <a:xfrm>
              <a:off x="8596688" y="3797321"/>
              <a:ext cx="75592" cy="93352"/>
            </a:xfrm>
            <a:custGeom>
              <a:avLst/>
              <a:gdLst>
                <a:gd name="connsiteX0" fmla="*/ 68030 w 75592"/>
                <a:gd name="connsiteY0" fmla="*/ 5106 h 93352"/>
                <a:gd name="connsiteX1" fmla="*/ 26405 w 75592"/>
                <a:gd name="connsiteY1" fmla="*/ 16917 h 93352"/>
                <a:gd name="connsiteX2" fmla="*/ 2212 w 75592"/>
                <a:gd name="connsiteY2" fmla="*/ 73591 h 93352"/>
                <a:gd name="connsiteX3" fmla="*/ 688 w 75592"/>
                <a:gd name="connsiteY3" fmla="*/ 82068 h 93352"/>
                <a:gd name="connsiteX4" fmla="*/ 212 w 75592"/>
                <a:gd name="connsiteY4" fmla="*/ 85687 h 93352"/>
                <a:gd name="connsiteX5" fmla="*/ 212 w 75592"/>
                <a:gd name="connsiteY5" fmla="*/ 85687 h 93352"/>
                <a:gd name="connsiteX6" fmla="*/ 212 w 75592"/>
                <a:gd name="connsiteY6" fmla="*/ 86640 h 93352"/>
                <a:gd name="connsiteX7" fmla="*/ 212 w 75592"/>
                <a:gd name="connsiteY7" fmla="*/ 89593 h 93352"/>
                <a:gd name="connsiteX8" fmla="*/ 949 w 75592"/>
                <a:gd name="connsiteY8" fmla="*/ 90379 h 93352"/>
                <a:gd name="connsiteX9" fmla="*/ 1164 w 75592"/>
                <a:gd name="connsiteY9" fmla="*/ 90355 h 93352"/>
                <a:gd name="connsiteX10" fmla="*/ 4022 w 75592"/>
                <a:gd name="connsiteY10" fmla="*/ 93117 h 93352"/>
                <a:gd name="connsiteX11" fmla="*/ 6212 w 75592"/>
                <a:gd name="connsiteY11" fmla="*/ 93117 h 93352"/>
                <a:gd name="connsiteX12" fmla="*/ 23643 w 75592"/>
                <a:gd name="connsiteY12" fmla="*/ 81687 h 93352"/>
                <a:gd name="connsiteX13" fmla="*/ 26691 w 75592"/>
                <a:gd name="connsiteY13" fmla="*/ 79782 h 93352"/>
                <a:gd name="connsiteX14" fmla="*/ 65744 w 75592"/>
                <a:gd name="connsiteY14" fmla="*/ 47111 h 93352"/>
                <a:gd name="connsiteX15" fmla="*/ 68030 w 75592"/>
                <a:gd name="connsiteY15" fmla="*/ 5106 h 93352"/>
                <a:gd name="connsiteX16" fmla="*/ 32597 w 75592"/>
                <a:gd name="connsiteY16" fmla="*/ 65780 h 93352"/>
                <a:gd name="connsiteX17" fmla="*/ 18214 w 75592"/>
                <a:gd name="connsiteY17" fmla="*/ 75305 h 93352"/>
                <a:gd name="connsiteX18" fmla="*/ 6117 w 75592"/>
                <a:gd name="connsiteY18" fmla="*/ 83973 h 93352"/>
                <a:gd name="connsiteX19" fmla="*/ 4498 w 75592"/>
                <a:gd name="connsiteY19" fmla="*/ 85211 h 93352"/>
                <a:gd name="connsiteX20" fmla="*/ 2974 w 75592"/>
                <a:gd name="connsiteY20" fmla="*/ 86354 h 93352"/>
                <a:gd name="connsiteX21" fmla="*/ 3545 w 75592"/>
                <a:gd name="connsiteY21" fmla="*/ 84640 h 93352"/>
                <a:gd name="connsiteX22" fmla="*/ 3545 w 75592"/>
                <a:gd name="connsiteY22" fmla="*/ 84640 h 93352"/>
                <a:gd name="connsiteX23" fmla="*/ 7451 w 75592"/>
                <a:gd name="connsiteY23" fmla="*/ 73591 h 93352"/>
                <a:gd name="connsiteX24" fmla="*/ 19262 w 75592"/>
                <a:gd name="connsiteY24" fmla="*/ 44349 h 93352"/>
                <a:gd name="connsiteX25" fmla="*/ 29739 w 75592"/>
                <a:gd name="connsiteY25" fmla="*/ 25299 h 93352"/>
                <a:gd name="connsiteX26" fmla="*/ 66791 w 75592"/>
                <a:gd name="connsiteY26" fmla="*/ 23394 h 93352"/>
                <a:gd name="connsiteX27" fmla="*/ 32597 w 75592"/>
                <a:gd name="connsiteY27" fmla="*/ 65780 h 9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5592" h="93352">
                  <a:moveTo>
                    <a:pt x="68030" y="5106"/>
                  </a:moveTo>
                  <a:cubicBezTo>
                    <a:pt x="53647" y="-6991"/>
                    <a:pt x="35359" y="4630"/>
                    <a:pt x="26405" y="16917"/>
                  </a:cubicBezTo>
                  <a:cubicBezTo>
                    <a:pt x="14511" y="33933"/>
                    <a:pt x="6273" y="53230"/>
                    <a:pt x="2212" y="73591"/>
                  </a:cubicBezTo>
                  <a:cubicBezTo>
                    <a:pt x="1545" y="76448"/>
                    <a:pt x="1069" y="79306"/>
                    <a:pt x="688" y="82068"/>
                  </a:cubicBezTo>
                  <a:cubicBezTo>
                    <a:pt x="688" y="83306"/>
                    <a:pt x="688" y="84545"/>
                    <a:pt x="212" y="85687"/>
                  </a:cubicBezTo>
                  <a:cubicBezTo>
                    <a:pt x="-265" y="86830"/>
                    <a:pt x="212" y="85687"/>
                    <a:pt x="212" y="85687"/>
                  </a:cubicBezTo>
                  <a:lnTo>
                    <a:pt x="212" y="86640"/>
                  </a:lnTo>
                  <a:lnTo>
                    <a:pt x="212" y="89593"/>
                  </a:lnTo>
                  <a:cubicBezTo>
                    <a:pt x="198" y="90013"/>
                    <a:pt x="528" y="90365"/>
                    <a:pt x="949" y="90379"/>
                  </a:cubicBezTo>
                  <a:cubicBezTo>
                    <a:pt x="1021" y="90381"/>
                    <a:pt x="1094" y="90373"/>
                    <a:pt x="1164" y="90355"/>
                  </a:cubicBezTo>
                  <a:cubicBezTo>
                    <a:pt x="1457" y="91776"/>
                    <a:pt x="2591" y="92873"/>
                    <a:pt x="4022" y="93117"/>
                  </a:cubicBezTo>
                  <a:cubicBezTo>
                    <a:pt x="4718" y="93431"/>
                    <a:pt x="5516" y="93431"/>
                    <a:pt x="6212" y="93117"/>
                  </a:cubicBezTo>
                  <a:cubicBezTo>
                    <a:pt x="11832" y="89307"/>
                    <a:pt x="17738" y="85497"/>
                    <a:pt x="23643" y="81687"/>
                  </a:cubicBezTo>
                  <a:lnTo>
                    <a:pt x="26691" y="79782"/>
                  </a:lnTo>
                  <a:cubicBezTo>
                    <a:pt x="41430" y="71132"/>
                    <a:pt x="54628" y="60091"/>
                    <a:pt x="65744" y="47111"/>
                  </a:cubicBezTo>
                  <a:cubicBezTo>
                    <a:pt x="74507" y="35300"/>
                    <a:pt x="81555" y="16536"/>
                    <a:pt x="68030" y="5106"/>
                  </a:cubicBezTo>
                  <a:close/>
                  <a:moveTo>
                    <a:pt x="32597" y="65780"/>
                  </a:moveTo>
                  <a:lnTo>
                    <a:pt x="18214" y="75305"/>
                  </a:lnTo>
                  <a:lnTo>
                    <a:pt x="6117" y="83973"/>
                  </a:lnTo>
                  <a:lnTo>
                    <a:pt x="4498" y="85211"/>
                  </a:lnTo>
                  <a:lnTo>
                    <a:pt x="2974" y="86354"/>
                  </a:lnTo>
                  <a:lnTo>
                    <a:pt x="3545" y="84640"/>
                  </a:lnTo>
                  <a:lnTo>
                    <a:pt x="3545" y="84640"/>
                  </a:lnTo>
                  <a:cubicBezTo>
                    <a:pt x="4879" y="80925"/>
                    <a:pt x="6212" y="77305"/>
                    <a:pt x="7451" y="73591"/>
                  </a:cubicBezTo>
                  <a:cubicBezTo>
                    <a:pt x="10828" y="63627"/>
                    <a:pt x="14771" y="53864"/>
                    <a:pt x="19262" y="44349"/>
                  </a:cubicBezTo>
                  <a:cubicBezTo>
                    <a:pt x="22323" y="37772"/>
                    <a:pt x="25824" y="31407"/>
                    <a:pt x="29739" y="25299"/>
                  </a:cubicBezTo>
                  <a:cubicBezTo>
                    <a:pt x="36026" y="15774"/>
                    <a:pt x="64220" y="-7657"/>
                    <a:pt x="66791" y="23394"/>
                  </a:cubicBezTo>
                  <a:cubicBezTo>
                    <a:pt x="68315" y="40348"/>
                    <a:pt x="44312" y="57017"/>
                    <a:pt x="32597" y="6578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388814CA-07C4-F47F-C5B4-7549FDC4A0E6}"/>
                </a:ext>
              </a:extLst>
            </p:cNvPr>
            <p:cNvSpPr/>
            <p:nvPr/>
          </p:nvSpPr>
          <p:spPr>
            <a:xfrm>
              <a:off x="8496090" y="3847783"/>
              <a:ext cx="107153" cy="50108"/>
            </a:xfrm>
            <a:custGeom>
              <a:avLst/>
              <a:gdLst>
                <a:gd name="connsiteX0" fmla="*/ 106716 w 107153"/>
                <a:gd name="connsiteY0" fmla="*/ 37607 h 50108"/>
                <a:gd name="connsiteX1" fmla="*/ 106890 w 107153"/>
                <a:gd name="connsiteY1" fmla="*/ 36544 h 50108"/>
                <a:gd name="connsiteX2" fmla="*/ 106716 w 107153"/>
                <a:gd name="connsiteY2" fmla="*/ 36369 h 50108"/>
                <a:gd name="connsiteX3" fmla="*/ 105001 w 107153"/>
                <a:gd name="connsiteY3" fmla="*/ 34940 h 50108"/>
                <a:gd name="connsiteX4" fmla="*/ 104334 w 107153"/>
                <a:gd name="connsiteY4" fmla="*/ 34273 h 50108"/>
                <a:gd name="connsiteX5" fmla="*/ 104334 w 107153"/>
                <a:gd name="connsiteY5" fmla="*/ 34273 h 50108"/>
                <a:gd name="connsiteX6" fmla="*/ 101382 w 107153"/>
                <a:gd name="connsiteY6" fmla="*/ 31701 h 50108"/>
                <a:gd name="connsiteX7" fmla="*/ 89856 w 107153"/>
                <a:gd name="connsiteY7" fmla="*/ 23129 h 50108"/>
                <a:gd name="connsiteX8" fmla="*/ 38136 w 107153"/>
                <a:gd name="connsiteY8" fmla="*/ 936 h 50108"/>
                <a:gd name="connsiteX9" fmla="*/ 36 w 107153"/>
                <a:gd name="connsiteY9" fmla="*/ 19986 h 50108"/>
                <a:gd name="connsiteX10" fmla="*/ 36 w 107153"/>
                <a:gd name="connsiteY10" fmla="*/ 21986 h 50108"/>
                <a:gd name="connsiteX11" fmla="*/ 30325 w 107153"/>
                <a:gd name="connsiteY11" fmla="*/ 49037 h 50108"/>
                <a:gd name="connsiteX12" fmla="*/ 74616 w 107153"/>
                <a:gd name="connsiteY12" fmla="*/ 47608 h 50108"/>
                <a:gd name="connsiteX13" fmla="*/ 105001 w 107153"/>
                <a:gd name="connsiteY13" fmla="*/ 42465 h 50108"/>
                <a:gd name="connsiteX14" fmla="*/ 105001 w 107153"/>
                <a:gd name="connsiteY14" fmla="*/ 42465 h 50108"/>
                <a:gd name="connsiteX15" fmla="*/ 106906 w 107153"/>
                <a:gd name="connsiteY15" fmla="*/ 38005 h 50108"/>
                <a:gd name="connsiteX16" fmla="*/ 106716 w 107153"/>
                <a:gd name="connsiteY16" fmla="*/ 37607 h 50108"/>
                <a:gd name="connsiteX17" fmla="*/ 66425 w 107153"/>
                <a:gd name="connsiteY17" fmla="*/ 40655 h 50108"/>
                <a:gd name="connsiteX18" fmla="*/ 12513 w 107153"/>
                <a:gd name="connsiteY18" fmla="*/ 32940 h 50108"/>
                <a:gd name="connsiteX19" fmla="*/ 7274 w 107153"/>
                <a:gd name="connsiteY19" fmla="*/ 22367 h 50108"/>
                <a:gd name="connsiteX20" fmla="*/ 41088 w 107153"/>
                <a:gd name="connsiteY20" fmla="*/ 9318 h 50108"/>
                <a:gd name="connsiteX21" fmla="*/ 61853 w 107153"/>
                <a:gd name="connsiteY21" fmla="*/ 16176 h 50108"/>
                <a:gd name="connsiteX22" fmla="*/ 76902 w 107153"/>
                <a:gd name="connsiteY22" fmla="*/ 22938 h 50108"/>
                <a:gd name="connsiteX23" fmla="*/ 100810 w 107153"/>
                <a:gd name="connsiteY23" fmla="*/ 35226 h 50108"/>
                <a:gd name="connsiteX24" fmla="*/ 100810 w 107153"/>
                <a:gd name="connsiteY24" fmla="*/ 35226 h 50108"/>
                <a:gd name="connsiteX25" fmla="*/ 102334 w 107153"/>
                <a:gd name="connsiteY25" fmla="*/ 35988 h 50108"/>
                <a:gd name="connsiteX26" fmla="*/ 100715 w 107153"/>
                <a:gd name="connsiteY26" fmla="*/ 35988 h 50108"/>
                <a:gd name="connsiteX27" fmla="*/ 96524 w 107153"/>
                <a:gd name="connsiteY27" fmla="*/ 35988 h 50108"/>
                <a:gd name="connsiteX28" fmla="*/ 66425 w 107153"/>
                <a:gd name="connsiteY28" fmla="*/ 40655 h 5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7153" h="50108">
                  <a:moveTo>
                    <a:pt x="106716" y="37607"/>
                  </a:moveTo>
                  <a:cubicBezTo>
                    <a:pt x="107057" y="37362"/>
                    <a:pt x="107136" y="36885"/>
                    <a:pt x="106890" y="36544"/>
                  </a:cubicBezTo>
                  <a:cubicBezTo>
                    <a:pt x="106842" y="36476"/>
                    <a:pt x="106783" y="36417"/>
                    <a:pt x="106716" y="36369"/>
                  </a:cubicBezTo>
                  <a:cubicBezTo>
                    <a:pt x="106192" y="35837"/>
                    <a:pt x="105618" y="35358"/>
                    <a:pt x="105001" y="34940"/>
                  </a:cubicBezTo>
                  <a:cubicBezTo>
                    <a:pt x="104861" y="34649"/>
                    <a:pt x="104626" y="34413"/>
                    <a:pt x="104334" y="34273"/>
                  </a:cubicBezTo>
                  <a:cubicBezTo>
                    <a:pt x="104334" y="34273"/>
                    <a:pt x="104334" y="34273"/>
                    <a:pt x="104334" y="34273"/>
                  </a:cubicBezTo>
                  <a:cubicBezTo>
                    <a:pt x="103444" y="33313"/>
                    <a:pt x="102455" y="32451"/>
                    <a:pt x="101382" y="31701"/>
                  </a:cubicBezTo>
                  <a:cubicBezTo>
                    <a:pt x="97749" y="28573"/>
                    <a:pt x="93898" y="25708"/>
                    <a:pt x="89856" y="23129"/>
                  </a:cubicBezTo>
                  <a:cubicBezTo>
                    <a:pt x="74184" y="12510"/>
                    <a:pt x="56630" y="4978"/>
                    <a:pt x="38136" y="936"/>
                  </a:cubicBezTo>
                  <a:cubicBezTo>
                    <a:pt x="23181" y="-2112"/>
                    <a:pt x="1941" y="1793"/>
                    <a:pt x="36" y="19986"/>
                  </a:cubicBezTo>
                  <a:cubicBezTo>
                    <a:pt x="-12" y="20652"/>
                    <a:pt x="-12" y="21320"/>
                    <a:pt x="36" y="21986"/>
                  </a:cubicBezTo>
                  <a:cubicBezTo>
                    <a:pt x="-726" y="38274"/>
                    <a:pt x="16418" y="46751"/>
                    <a:pt x="30325" y="49037"/>
                  </a:cubicBezTo>
                  <a:cubicBezTo>
                    <a:pt x="45074" y="50844"/>
                    <a:pt x="60014" y="50362"/>
                    <a:pt x="74616" y="47608"/>
                  </a:cubicBezTo>
                  <a:cubicBezTo>
                    <a:pt x="84808" y="45989"/>
                    <a:pt x="95000" y="43989"/>
                    <a:pt x="105001" y="42465"/>
                  </a:cubicBezTo>
                  <a:lnTo>
                    <a:pt x="105001" y="42465"/>
                  </a:lnTo>
                  <a:cubicBezTo>
                    <a:pt x="106758" y="41759"/>
                    <a:pt x="107611" y="39763"/>
                    <a:pt x="106906" y="38005"/>
                  </a:cubicBezTo>
                  <a:cubicBezTo>
                    <a:pt x="106851" y="37868"/>
                    <a:pt x="106787" y="37735"/>
                    <a:pt x="106716" y="37607"/>
                  </a:cubicBezTo>
                  <a:close/>
                  <a:moveTo>
                    <a:pt x="66425" y="40655"/>
                  </a:moveTo>
                  <a:cubicBezTo>
                    <a:pt x="52042" y="42465"/>
                    <a:pt x="23086" y="46465"/>
                    <a:pt x="12513" y="32940"/>
                  </a:cubicBezTo>
                  <a:cubicBezTo>
                    <a:pt x="9876" y="29932"/>
                    <a:pt x="8070" y="26288"/>
                    <a:pt x="7274" y="22367"/>
                  </a:cubicBezTo>
                  <a:cubicBezTo>
                    <a:pt x="5084" y="7889"/>
                    <a:pt x="31944" y="7127"/>
                    <a:pt x="41088" y="9318"/>
                  </a:cubicBezTo>
                  <a:cubicBezTo>
                    <a:pt x="48158" y="11129"/>
                    <a:pt x="55095" y="13420"/>
                    <a:pt x="61853" y="16176"/>
                  </a:cubicBezTo>
                  <a:cubicBezTo>
                    <a:pt x="66996" y="18176"/>
                    <a:pt x="71949" y="20462"/>
                    <a:pt x="76902" y="22938"/>
                  </a:cubicBezTo>
                  <a:cubicBezTo>
                    <a:pt x="84999" y="26844"/>
                    <a:pt x="92809" y="31130"/>
                    <a:pt x="100810" y="35226"/>
                  </a:cubicBezTo>
                  <a:lnTo>
                    <a:pt x="100810" y="35226"/>
                  </a:lnTo>
                  <a:lnTo>
                    <a:pt x="102334" y="35988"/>
                  </a:lnTo>
                  <a:lnTo>
                    <a:pt x="100715" y="35988"/>
                  </a:lnTo>
                  <a:lnTo>
                    <a:pt x="96524" y="35988"/>
                  </a:lnTo>
                  <a:cubicBezTo>
                    <a:pt x="86522" y="37797"/>
                    <a:pt x="76521" y="39417"/>
                    <a:pt x="66425" y="4065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7569021C-6F79-DD7E-3035-FACBC7DD88C4}"/>
                </a:ext>
              </a:extLst>
            </p:cNvPr>
            <p:cNvSpPr/>
            <p:nvPr/>
          </p:nvSpPr>
          <p:spPr>
            <a:xfrm>
              <a:off x="9111618" y="2832877"/>
              <a:ext cx="471000" cy="226936"/>
            </a:xfrm>
            <a:custGeom>
              <a:avLst/>
              <a:gdLst>
                <a:gd name="connsiteX0" fmla="*/ 464452 w 471000"/>
                <a:gd name="connsiteY0" fmla="*/ 223266 h 226936"/>
                <a:gd name="connsiteX1" fmla="*/ 8299 w 471000"/>
                <a:gd name="connsiteY1" fmla="*/ 219075 h 226936"/>
                <a:gd name="connsiteX2" fmla="*/ 2775 w 471000"/>
                <a:gd name="connsiteY2" fmla="*/ 0 h 226936"/>
                <a:gd name="connsiteX3" fmla="*/ 276714 w 471000"/>
                <a:gd name="connsiteY3" fmla="*/ 2286 h 226936"/>
                <a:gd name="connsiteX4" fmla="*/ 281953 w 471000"/>
                <a:gd name="connsiteY4" fmla="*/ 77248 h 226936"/>
                <a:gd name="connsiteX5" fmla="*/ 450069 w 471000"/>
                <a:gd name="connsiteY5" fmla="*/ 162020 h 226936"/>
                <a:gd name="connsiteX6" fmla="*/ 464452 w 471000"/>
                <a:gd name="connsiteY6" fmla="*/ 223266 h 22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1000" h="226936">
                  <a:moveTo>
                    <a:pt x="464452" y="223266"/>
                  </a:moveTo>
                  <a:cubicBezTo>
                    <a:pt x="449593" y="228124"/>
                    <a:pt x="24492" y="229457"/>
                    <a:pt x="8299" y="219075"/>
                  </a:cubicBezTo>
                  <a:cubicBezTo>
                    <a:pt x="2203" y="215170"/>
                    <a:pt x="-3607" y="72771"/>
                    <a:pt x="2775" y="0"/>
                  </a:cubicBezTo>
                  <a:lnTo>
                    <a:pt x="276714" y="2286"/>
                  </a:lnTo>
                  <a:cubicBezTo>
                    <a:pt x="276714" y="2286"/>
                    <a:pt x="278619" y="75724"/>
                    <a:pt x="281953" y="77248"/>
                  </a:cubicBezTo>
                  <a:cubicBezTo>
                    <a:pt x="309194" y="90202"/>
                    <a:pt x="435400" y="150209"/>
                    <a:pt x="450069" y="162020"/>
                  </a:cubicBezTo>
                  <a:cubicBezTo>
                    <a:pt x="466452" y="175641"/>
                    <a:pt x="479311" y="218408"/>
                    <a:pt x="464452" y="22326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F83AACEB-5361-B866-D4FF-5636D0AFF8B5}"/>
                </a:ext>
              </a:extLst>
            </p:cNvPr>
            <p:cNvSpPr/>
            <p:nvPr/>
          </p:nvSpPr>
          <p:spPr>
            <a:xfrm>
              <a:off x="9140348" y="3036150"/>
              <a:ext cx="430863" cy="4732"/>
            </a:xfrm>
            <a:custGeom>
              <a:avLst/>
              <a:gdLst>
                <a:gd name="connsiteX0" fmla="*/ 429720 w 430863"/>
                <a:gd name="connsiteY0" fmla="*/ 2944 h 4732"/>
                <a:gd name="connsiteX1" fmla="*/ 429 w 430863"/>
                <a:gd name="connsiteY1" fmla="*/ 1515 h 4732"/>
                <a:gd name="connsiteX2" fmla="*/ 429 w 430863"/>
                <a:gd name="connsiteY2" fmla="*/ 1515 h 4732"/>
                <a:gd name="connsiteX3" fmla="*/ 429720 w 430863"/>
                <a:gd name="connsiteY3" fmla="*/ 3706 h 4732"/>
                <a:gd name="connsiteX4" fmla="*/ 429720 w 430863"/>
                <a:gd name="connsiteY4" fmla="*/ 2944 h 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863" h="4732">
                  <a:moveTo>
                    <a:pt x="429720" y="2944"/>
                  </a:moveTo>
                  <a:cubicBezTo>
                    <a:pt x="358474" y="753"/>
                    <a:pt x="71009" y="-1628"/>
                    <a:pt x="429" y="1515"/>
                  </a:cubicBezTo>
                  <a:cubicBezTo>
                    <a:pt x="-143" y="1515"/>
                    <a:pt x="-143" y="1515"/>
                    <a:pt x="429" y="1515"/>
                  </a:cubicBezTo>
                  <a:cubicBezTo>
                    <a:pt x="71009" y="5325"/>
                    <a:pt x="358474" y="5325"/>
                    <a:pt x="429720" y="3706"/>
                  </a:cubicBezTo>
                  <a:cubicBezTo>
                    <a:pt x="431244" y="4087"/>
                    <a:pt x="431244" y="3039"/>
                    <a:pt x="429720" y="294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7FBD623F-7DE1-D4C7-C398-63296197D2F2}"/>
                </a:ext>
              </a:extLst>
            </p:cNvPr>
            <p:cNvSpPr/>
            <p:nvPr/>
          </p:nvSpPr>
          <p:spPr>
            <a:xfrm>
              <a:off x="9475581" y="2979721"/>
              <a:ext cx="59531" cy="55489"/>
            </a:xfrm>
            <a:custGeom>
              <a:avLst/>
              <a:gdLst>
                <a:gd name="connsiteX0" fmla="*/ 58960 w 59531"/>
                <a:gd name="connsiteY0" fmla="*/ 32 h 55489"/>
                <a:gd name="connsiteX1" fmla="*/ 16193 w 59531"/>
                <a:gd name="connsiteY1" fmla="*/ 17177 h 55489"/>
                <a:gd name="connsiteX2" fmla="*/ 0 w 59531"/>
                <a:gd name="connsiteY2" fmla="*/ 55277 h 55489"/>
                <a:gd name="connsiteX3" fmla="*/ 857 w 59531"/>
                <a:gd name="connsiteY3" fmla="*/ 55277 h 55489"/>
                <a:gd name="connsiteX4" fmla="*/ 58960 w 59531"/>
                <a:gd name="connsiteY4" fmla="*/ 1175 h 55489"/>
                <a:gd name="connsiteX5" fmla="*/ 59531 w 59531"/>
                <a:gd name="connsiteY5" fmla="*/ 604 h 55489"/>
                <a:gd name="connsiteX6" fmla="*/ 58960 w 59531"/>
                <a:gd name="connsiteY6" fmla="*/ 33 h 5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531" h="55489">
                  <a:moveTo>
                    <a:pt x="58960" y="32"/>
                  </a:moveTo>
                  <a:cubicBezTo>
                    <a:pt x="42930" y="-507"/>
                    <a:pt x="27411" y="5714"/>
                    <a:pt x="16193" y="17177"/>
                  </a:cubicBezTo>
                  <a:cubicBezTo>
                    <a:pt x="6069" y="27304"/>
                    <a:pt x="265" y="40961"/>
                    <a:pt x="0" y="55277"/>
                  </a:cubicBezTo>
                  <a:cubicBezTo>
                    <a:pt x="0" y="55277"/>
                    <a:pt x="762" y="55754"/>
                    <a:pt x="857" y="55277"/>
                  </a:cubicBezTo>
                  <a:cubicBezTo>
                    <a:pt x="6033" y="26326"/>
                    <a:pt x="29713" y="4276"/>
                    <a:pt x="58960" y="1175"/>
                  </a:cubicBezTo>
                  <a:cubicBezTo>
                    <a:pt x="59275" y="1175"/>
                    <a:pt x="59531" y="920"/>
                    <a:pt x="59531" y="604"/>
                  </a:cubicBezTo>
                  <a:cubicBezTo>
                    <a:pt x="59531" y="288"/>
                    <a:pt x="59275" y="33"/>
                    <a:pt x="58960" y="33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7352ADB1-9E7A-F87F-4351-453428D46879}"/>
                </a:ext>
              </a:extLst>
            </p:cNvPr>
            <p:cNvSpPr/>
            <p:nvPr/>
          </p:nvSpPr>
          <p:spPr>
            <a:xfrm>
              <a:off x="9330906" y="2915341"/>
              <a:ext cx="81428" cy="34017"/>
            </a:xfrm>
            <a:custGeom>
              <a:avLst/>
              <a:gdLst>
                <a:gd name="connsiteX0" fmla="*/ 79714 w 81428"/>
                <a:gd name="connsiteY0" fmla="*/ 23 h 34017"/>
                <a:gd name="connsiteX1" fmla="*/ 180 w 81428"/>
                <a:gd name="connsiteY1" fmla="*/ 32408 h 34017"/>
                <a:gd name="connsiteX2" fmla="*/ 1704 w 81428"/>
                <a:gd name="connsiteY2" fmla="*/ 33932 h 34017"/>
                <a:gd name="connsiteX3" fmla="*/ 80190 w 81428"/>
                <a:gd name="connsiteY3" fmla="*/ 3547 h 34017"/>
                <a:gd name="connsiteX4" fmla="*/ 81336 w 81428"/>
                <a:gd name="connsiteY4" fmla="*/ 1258 h 34017"/>
                <a:gd name="connsiteX5" fmla="*/ 79714 w 81428"/>
                <a:gd name="connsiteY5" fmla="*/ 23 h 3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428" h="34017">
                  <a:moveTo>
                    <a:pt x="79714" y="23"/>
                  </a:moveTo>
                  <a:cubicBezTo>
                    <a:pt x="51139" y="-549"/>
                    <a:pt x="18087" y="9548"/>
                    <a:pt x="180" y="32408"/>
                  </a:cubicBezTo>
                  <a:cubicBezTo>
                    <a:pt x="-486" y="33360"/>
                    <a:pt x="847" y="34313"/>
                    <a:pt x="1704" y="33932"/>
                  </a:cubicBezTo>
                  <a:cubicBezTo>
                    <a:pt x="26695" y="21006"/>
                    <a:pt x="53010" y="10818"/>
                    <a:pt x="80190" y="3547"/>
                  </a:cubicBezTo>
                  <a:cubicBezTo>
                    <a:pt x="81139" y="3231"/>
                    <a:pt x="81651" y="2207"/>
                    <a:pt x="81336" y="1258"/>
                  </a:cubicBezTo>
                  <a:cubicBezTo>
                    <a:pt x="81100" y="552"/>
                    <a:pt x="80457" y="62"/>
                    <a:pt x="79714" y="23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0EFEE217-F833-7086-B006-7EE04D6CBF38}"/>
                </a:ext>
              </a:extLst>
            </p:cNvPr>
            <p:cNvSpPr/>
            <p:nvPr/>
          </p:nvSpPr>
          <p:spPr>
            <a:xfrm>
              <a:off x="9352899" y="2924096"/>
              <a:ext cx="81438" cy="33971"/>
            </a:xfrm>
            <a:custGeom>
              <a:avLst/>
              <a:gdLst>
                <a:gd name="connsiteX0" fmla="*/ 79724 w 81438"/>
                <a:gd name="connsiteY0" fmla="*/ 31 h 33971"/>
                <a:gd name="connsiteX1" fmla="*/ 190 w 81438"/>
                <a:gd name="connsiteY1" fmla="*/ 32416 h 33971"/>
                <a:gd name="connsiteX2" fmla="*/ 1618 w 81438"/>
                <a:gd name="connsiteY2" fmla="*/ 33844 h 33971"/>
                <a:gd name="connsiteX3" fmla="*/ 80200 w 81438"/>
                <a:gd name="connsiteY3" fmla="*/ 3555 h 33971"/>
                <a:gd name="connsiteX4" fmla="*/ 81345 w 81438"/>
                <a:gd name="connsiteY4" fmla="*/ 1266 h 33971"/>
                <a:gd name="connsiteX5" fmla="*/ 79724 w 81438"/>
                <a:gd name="connsiteY5" fmla="*/ 31 h 3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438" h="33971">
                  <a:moveTo>
                    <a:pt x="79724" y="31"/>
                  </a:moveTo>
                  <a:cubicBezTo>
                    <a:pt x="51149" y="-636"/>
                    <a:pt x="18097" y="9556"/>
                    <a:pt x="190" y="32416"/>
                  </a:cubicBezTo>
                  <a:cubicBezTo>
                    <a:pt x="-477" y="33368"/>
                    <a:pt x="761" y="34321"/>
                    <a:pt x="1618" y="33844"/>
                  </a:cubicBezTo>
                  <a:cubicBezTo>
                    <a:pt x="26670" y="21003"/>
                    <a:pt x="53011" y="10850"/>
                    <a:pt x="80200" y="3555"/>
                  </a:cubicBezTo>
                  <a:cubicBezTo>
                    <a:pt x="81148" y="3239"/>
                    <a:pt x="81661" y="2214"/>
                    <a:pt x="81345" y="1266"/>
                  </a:cubicBezTo>
                  <a:cubicBezTo>
                    <a:pt x="81110" y="560"/>
                    <a:pt x="80467" y="70"/>
                    <a:pt x="79724" y="3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1B407856-3B3A-DA6E-9B59-63E5A2689C6C}"/>
                </a:ext>
              </a:extLst>
            </p:cNvPr>
            <p:cNvSpPr/>
            <p:nvPr/>
          </p:nvSpPr>
          <p:spPr>
            <a:xfrm>
              <a:off x="9374816" y="2932859"/>
              <a:ext cx="81684" cy="33963"/>
            </a:xfrm>
            <a:custGeom>
              <a:avLst/>
              <a:gdLst>
                <a:gd name="connsiteX0" fmla="*/ 79715 w 81684"/>
                <a:gd name="connsiteY0" fmla="*/ 31 h 33963"/>
                <a:gd name="connsiteX1" fmla="*/ 181 w 81684"/>
                <a:gd name="connsiteY1" fmla="*/ 32416 h 33963"/>
                <a:gd name="connsiteX2" fmla="*/ 1610 w 81684"/>
                <a:gd name="connsiteY2" fmla="*/ 33844 h 33963"/>
                <a:gd name="connsiteX3" fmla="*/ 80191 w 81684"/>
                <a:gd name="connsiteY3" fmla="*/ 3460 h 33963"/>
                <a:gd name="connsiteX4" fmla="*/ 81667 w 81684"/>
                <a:gd name="connsiteY4" fmla="*/ 1507 h 33963"/>
                <a:gd name="connsiteX5" fmla="*/ 79715 w 81684"/>
                <a:gd name="connsiteY5" fmla="*/ 31 h 33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684" h="33963">
                  <a:moveTo>
                    <a:pt x="79715" y="31"/>
                  </a:moveTo>
                  <a:cubicBezTo>
                    <a:pt x="51140" y="-636"/>
                    <a:pt x="18088" y="9556"/>
                    <a:pt x="181" y="32416"/>
                  </a:cubicBezTo>
                  <a:cubicBezTo>
                    <a:pt x="-486" y="33273"/>
                    <a:pt x="848" y="34321"/>
                    <a:pt x="1610" y="33844"/>
                  </a:cubicBezTo>
                  <a:cubicBezTo>
                    <a:pt x="26640" y="20932"/>
                    <a:pt x="52985" y="10746"/>
                    <a:pt x="80191" y="3460"/>
                  </a:cubicBezTo>
                  <a:cubicBezTo>
                    <a:pt x="81138" y="3328"/>
                    <a:pt x="81799" y="2454"/>
                    <a:pt x="81667" y="1507"/>
                  </a:cubicBezTo>
                  <a:cubicBezTo>
                    <a:pt x="81536" y="560"/>
                    <a:pt x="80662" y="-101"/>
                    <a:pt x="79715" y="3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AC0E5371-233C-16F2-2C10-532C7B1FAC08}"/>
                </a:ext>
              </a:extLst>
            </p:cNvPr>
            <p:cNvSpPr/>
            <p:nvPr/>
          </p:nvSpPr>
          <p:spPr>
            <a:xfrm>
              <a:off x="9396773" y="2941535"/>
              <a:ext cx="81397" cy="34018"/>
            </a:xfrm>
            <a:custGeom>
              <a:avLst/>
              <a:gdLst>
                <a:gd name="connsiteX0" fmla="*/ 79761 w 81397"/>
                <a:gd name="connsiteY0" fmla="*/ 23 h 34018"/>
                <a:gd name="connsiteX1" fmla="*/ 227 w 81397"/>
                <a:gd name="connsiteY1" fmla="*/ 32503 h 34018"/>
                <a:gd name="connsiteX2" fmla="*/ 1655 w 81397"/>
                <a:gd name="connsiteY2" fmla="*/ 33932 h 34018"/>
                <a:gd name="connsiteX3" fmla="*/ 80141 w 81397"/>
                <a:gd name="connsiteY3" fmla="*/ 3547 h 34018"/>
                <a:gd name="connsiteX4" fmla="*/ 81310 w 81397"/>
                <a:gd name="connsiteY4" fmla="*/ 1270 h 34018"/>
                <a:gd name="connsiteX5" fmla="*/ 79760 w 81397"/>
                <a:gd name="connsiteY5" fmla="*/ 23 h 34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397" h="34018">
                  <a:moveTo>
                    <a:pt x="79761" y="23"/>
                  </a:moveTo>
                  <a:cubicBezTo>
                    <a:pt x="51186" y="-549"/>
                    <a:pt x="18134" y="9548"/>
                    <a:pt x="227" y="32503"/>
                  </a:cubicBezTo>
                  <a:cubicBezTo>
                    <a:pt x="-535" y="33360"/>
                    <a:pt x="798" y="34313"/>
                    <a:pt x="1655" y="33932"/>
                  </a:cubicBezTo>
                  <a:cubicBezTo>
                    <a:pt x="26646" y="21006"/>
                    <a:pt x="52961" y="10818"/>
                    <a:pt x="80141" y="3547"/>
                  </a:cubicBezTo>
                  <a:cubicBezTo>
                    <a:pt x="81093" y="3241"/>
                    <a:pt x="81616" y="2222"/>
                    <a:pt x="81310" y="1270"/>
                  </a:cubicBezTo>
                  <a:cubicBezTo>
                    <a:pt x="81089" y="582"/>
                    <a:pt x="80479" y="92"/>
                    <a:pt x="79760" y="23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8031C257-833F-4D98-05EC-E9D67D79F811}"/>
                </a:ext>
              </a:extLst>
            </p:cNvPr>
            <p:cNvSpPr/>
            <p:nvPr/>
          </p:nvSpPr>
          <p:spPr>
            <a:xfrm>
              <a:off x="9135336" y="2859928"/>
              <a:ext cx="48220" cy="49720"/>
            </a:xfrm>
            <a:custGeom>
              <a:avLst/>
              <a:gdLst>
                <a:gd name="connsiteX0" fmla="*/ 24110 w 48220"/>
                <a:gd name="connsiteY0" fmla="*/ 0 h 49720"/>
                <a:gd name="connsiteX1" fmla="*/ 24110 w 48220"/>
                <a:gd name="connsiteY1" fmla="*/ 49721 h 49720"/>
                <a:gd name="connsiteX2" fmla="*/ 24110 w 48220"/>
                <a:gd name="connsiteY2" fmla="*/ 0 h 49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220" h="49720">
                  <a:moveTo>
                    <a:pt x="24110" y="0"/>
                  </a:moveTo>
                  <a:cubicBezTo>
                    <a:pt x="-7894" y="0"/>
                    <a:pt x="-8180" y="49625"/>
                    <a:pt x="24110" y="49721"/>
                  </a:cubicBezTo>
                  <a:cubicBezTo>
                    <a:pt x="56400" y="49816"/>
                    <a:pt x="56114" y="191"/>
                    <a:pt x="24110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225CB33F-13AF-1D5D-7470-A907850E929F}"/>
                </a:ext>
              </a:extLst>
            </p:cNvPr>
            <p:cNvSpPr/>
            <p:nvPr/>
          </p:nvSpPr>
          <p:spPr>
            <a:xfrm>
              <a:off x="9374702" y="2834421"/>
              <a:ext cx="74924" cy="93465"/>
            </a:xfrm>
            <a:custGeom>
              <a:avLst/>
              <a:gdLst>
                <a:gd name="connsiteX0" fmla="*/ 67255 w 74924"/>
                <a:gd name="connsiteY0" fmla="*/ 5124 h 93465"/>
                <a:gd name="connsiteX1" fmla="*/ 25726 w 74924"/>
                <a:gd name="connsiteY1" fmla="*/ 16935 h 93465"/>
                <a:gd name="connsiteX2" fmla="*/ 14773 w 74924"/>
                <a:gd name="connsiteY2" fmla="*/ 35223 h 93465"/>
                <a:gd name="connsiteX3" fmla="*/ 104 w 74924"/>
                <a:gd name="connsiteY3" fmla="*/ 82086 h 93465"/>
                <a:gd name="connsiteX4" fmla="*/ 104 w 74924"/>
                <a:gd name="connsiteY4" fmla="*/ 85801 h 93465"/>
                <a:gd name="connsiteX5" fmla="*/ 104 w 74924"/>
                <a:gd name="connsiteY5" fmla="*/ 86753 h 93465"/>
                <a:gd name="connsiteX6" fmla="*/ 104 w 74924"/>
                <a:gd name="connsiteY6" fmla="*/ 89706 h 93465"/>
                <a:gd name="connsiteX7" fmla="*/ 841 w 74924"/>
                <a:gd name="connsiteY7" fmla="*/ 90492 h 93465"/>
                <a:gd name="connsiteX8" fmla="*/ 1057 w 74924"/>
                <a:gd name="connsiteY8" fmla="*/ 90468 h 93465"/>
                <a:gd name="connsiteX9" fmla="*/ 3914 w 74924"/>
                <a:gd name="connsiteY9" fmla="*/ 93230 h 93465"/>
                <a:gd name="connsiteX10" fmla="*/ 6105 w 74924"/>
                <a:gd name="connsiteY10" fmla="*/ 93230 h 93465"/>
                <a:gd name="connsiteX11" fmla="*/ 23536 w 74924"/>
                <a:gd name="connsiteY11" fmla="*/ 81800 h 93465"/>
                <a:gd name="connsiteX12" fmla="*/ 26679 w 74924"/>
                <a:gd name="connsiteY12" fmla="*/ 79800 h 93465"/>
                <a:gd name="connsiteX13" fmla="*/ 65541 w 74924"/>
                <a:gd name="connsiteY13" fmla="*/ 47224 h 93465"/>
                <a:gd name="connsiteX14" fmla="*/ 67255 w 74924"/>
                <a:gd name="connsiteY14" fmla="*/ 5124 h 93465"/>
                <a:gd name="connsiteX15" fmla="*/ 31917 w 74924"/>
                <a:gd name="connsiteY15" fmla="*/ 65417 h 93465"/>
                <a:gd name="connsiteX16" fmla="*/ 18201 w 74924"/>
                <a:gd name="connsiteY16" fmla="*/ 74942 h 93465"/>
                <a:gd name="connsiteX17" fmla="*/ 5248 w 74924"/>
                <a:gd name="connsiteY17" fmla="*/ 84467 h 93465"/>
                <a:gd name="connsiteX18" fmla="*/ 3819 w 74924"/>
                <a:gd name="connsiteY18" fmla="*/ 85515 h 93465"/>
                <a:gd name="connsiteX19" fmla="*/ 2295 w 74924"/>
                <a:gd name="connsiteY19" fmla="*/ 86658 h 93465"/>
                <a:gd name="connsiteX20" fmla="*/ 2866 w 74924"/>
                <a:gd name="connsiteY20" fmla="*/ 85039 h 93465"/>
                <a:gd name="connsiteX21" fmla="*/ 2866 w 74924"/>
                <a:gd name="connsiteY21" fmla="*/ 85039 h 93465"/>
                <a:gd name="connsiteX22" fmla="*/ 15630 w 74924"/>
                <a:gd name="connsiteY22" fmla="*/ 51415 h 93465"/>
                <a:gd name="connsiteX23" fmla="*/ 18583 w 74924"/>
                <a:gd name="connsiteY23" fmla="*/ 44843 h 93465"/>
                <a:gd name="connsiteX24" fmla="*/ 29060 w 74924"/>
                <a:gd name="connsiteY24" fmla="*/ 25793 h 93465"/>
                <a:gd name="connsiteX25" fmla="*/ 66112 w 74924"/>
                <a:gd name="connsiteY25" fmla="*/ 23793 h 93465"/>
                <a:gd name="connsiteX26" fmla="*/ 31917 w 74924"/>
                <a:gd name="connsiteY26" fmla="*/ 65417 h 93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4924" h="93465">
                  <a:moveTo>
                    <a:pt x="67255" y="5124"/>
                  </a:moveTo>
                  <a:cubicBezTo>
                    <a:pt x="52968" y="-6973"/>
                    <a:pt x="34680" y="4552"/>
                    <a:pt x="25726" y="16935"/>
                  </a:cubicBezTo>
                  <a:cubicBezTo>
                    <a:pt x="21570" y="22714"/>
                    <a:pt x="17906" y="28831"/>
                    <a:pt x="14773" y="35223"/>
                  </a:cubicBezTo>
                  <a:cubicBezTo>
                    <a:pt x="7393" y="49953"/>
                    <a:pt x="2440" y="65777"/>
                    <a:pt x="104" y="82086"/>
                  </a:cubicBezTo>
                  <a:cubicBezTo>
                    <a:pt x="10" y="83322"/>
                    <a:pt x="10" y="84564"/>
                    <a:pt x="104" y="85801"/>
                  </a:cubicBezTo>
                  <a:cubicBezTo>
                    <a:pt x="-35" y="86103"/>
                    <a:pt x="-35" y="86451"/>
                    <a:pt x="104" y="86753"/>
                  </a:cubicBezTo>
                  <a:cubicBezTo>
                    <a:pt x="104" y="87801"/>
                    <a:pt x="104" y="88753"/>
                    <a:pt x="104" y="89706"/>
                  </a:cubicBezTo>
                  <a:cubicBezTo>
                    <a:pt x="91" y="90126"/>
                    <a:pt x="421" y="90478"/>
                    <a:pt x="841" y="90492"/>
                  </a:cubicBezTo>
                  <a:cubicBezTo>
                    <a:pt x="914" y="90494"/>
                    <a:pt x="986" y="90486"/>
                    <a:pt x="1057" y="90468"/>
                  </a:cubicBezTo>
                  <a:cubicBezTo>
                    <a:pt x="1395" y="91863"/>
                    <a:pt x="2508" y="92939"/>
                    <a:pt x="3914" y="93230"/>
                  </a:cubicBezTo>
                  <a:cubicBezTo>
                    <a:pt x="4610" y="93544"/>
                    <a:pt x="5408" y="93544"/>
                    <a:pt x="6105" y="93230"/>
                  </a:cubicBezTo>
                  <a:cubicBezTo>
                    <a:pt x="11725" y="89420"/>
                    <a:pt x="17630" y="85610"/>
                    <a:pt x="23536" y="81800"/>
                  </a:cubicBezTo>
                  <a:lnTo>
                    <a:pt x="26679" y="79800"/>
                  </a:lnTo>
                  <a:cubicBezTo>
                    <a:pt x="41318" y="71126"/>
                    <a:pt x="54444" y="60123"/>
                    <a:pt x="65541" y="47224"/>
                  </a:cubicBezTo>
                  <a:cubicBezTo>
                    <a:pt x="73828" y="35318"/>
                    <a:pt x="80876" y="16459"/>
                    <a:pt x="67255" y="5124"/>
                  </a:cubicBezTo>
                  <a:close/>
                  <a:moveTo>
                    <a:pt x="31917" y="65417"/>
                  </a:moveTo>
                  <a:lnTo>
                    <a:pt x="18201" y="74942"/>
                  </a:lnTo>
                  <a:cubicBezTo>
                    <a:pt x="13820" y="77990"/>
                    <a:pt x="9439" y="81038"/>
                    <a:pt x="5248" y="84467"/>
                  </a:cubicBezTo>
                  <a:lnTo>
                    <a:pt x="3819" y="85515"/>
                  </a:lnTo>
                  <a:lnTo>
                    <a:pt x="2295" y="86658"/>
                  </a:lnTo>
                  <a:lnTo>
                    <a:pt x="2866" y="85039"/>
                  </a:lnTo>
                  <a:lnTo>
                    <a:pt x="2866" y="85039"/>
                  </a:lnTo>
                  <a:cubicBezTo>
                    <a:pt x="6962" y="73799"/>
                    <a:pt x="10677" y="62369"/>
                    <a:pt x="15630" y="51415"/>
                  </a:cubicBezTo>
                  <a:cubicBezTo>
                    <a:pt x="16487" y="49225"/>
                    <a:pt x="17535" y="47034"/>
                    <a:pt x="18583" y="44843"/>
                  </a:cubicBezTo>
                  <a:cubicBezTo>
                    <a:pt x="21644" y="38266"/>
                    <a:pt x="25145" y="31901"/>
                    <a:pt x="29060" y="25793"/>
                  </a:cubicBezTo>
                  <a:cubicBezTo>
                    <a:pt x="35347" y="16268"/>
                    <a:pt x="63541" y="-7259"/>
                    <a:pt x="66112" y="23793"/>
                  </a:cubicBezTo>
                  <a:cubicBezTo>
                    <a:pt x="67636" y="40366"/>
                    <a:pt x="43633" y="57130"/>
                    <a:pt x="31917" y="6541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A782DAB3-C113-ADED-E9C5-3604C6AB30F4}"/>
                </a:ext>
              </a:extLst>
            </p:cNvPr>
            <p:cNvSpPr/>
            <p:nvPr/>
          </p:nvSpPr>
          <p:spPr>
            <a:xfrm>
              <a:off x="9272867" y="2884996"/>
              <a:ext cx="107537" cy="49704"/>
            </a:xfrm>
            <a:custGeom>
              <a:avLst/>
              <a:gdLst>
                <a:gd name="connsiteX0" fmla="*/ 107274 w 107537"/>
                <a:gd name="connsiteY0" fmla="*/ 37512 h 49704"/>
                <a:gd name="connsiteX1" fmla="*/ 107300 w 107537"/>
                <a:gd name="connsiteY1" fmla="*/ 36300 h 49704"/>
                <a:gd name="connsiteX2" fmla="*/ 107274 w 107537"/>
                <a:gd name="connsiteY2" fmla="*/ 36274 h 49704"/>
                <a:gd name="connsiteX3" fmla="*/ 105559 w 107537"/>
                <a:gd name="connsiteY3" fmla="*/ 34750 h 49704"/>
                <a:gd name="connsiteX4" fmla="*/ 104988 w 107537"/>
                <a:gd name="connsiteY4" fmla="*/ 34178 h 49704"/>
                <a:gd name="connsiteX5" fmla="*/ 104988 w 107537"/>
                <a:gd name="connsiteY5" fmla="*/ 34178 h 49704"/>
                <a:gd name="connsiteX6" fmla="*/ 102130 w 107537"/>
                <a:gd name="connsiteY6" fmla="*/ 31702 h 49704"/>
                <a:gd name="connsiteX7" fmla="*/ 38789 w 107537"/>
                <a:gd name="connsiteY7" fmla="*/ 936 h 49704"/>
                <a:gd name="connsiteX8" fmla="*/ 213 w 107537"/>
                <a:gd name="connsiteY8" fmla="*/ 19986 h 49704"/>
                <a:gd name="connsiteX9" fmla="*/ 30407 w 107537"/>
                <a:gd name="connsiteY9" fmla="*/ 48561 h 49704"/>
                <a:gd name="connsiteX10" fmla="*/ 74508 w 107537"/>
                <a:gd name="connsiteY10" fmla="*/ 47227 h 49704"/>
                <a:gd name="connsiteX11" fmla="*/ 105083 w 107537"/>
                <a:gd name="connsiteY11" fmla="*/ 42084 h 49704"/>
                <a:gd name="connsiteX12" fmla="*/ 105083 w 107537"/>
                <a:gd name="connsiteY12" fmla="*/ 42084 h 49704"/>
                <a:gd name="connsiteX13" fmla="*/ 107314 w 107537"/>
                <a:gd name="connsiteY13" fmla="*/ 37627 h 49704"/>
                <a:gd name="connsiteX14" fmla="*/ 107274 w 107537"/>
                <a:gd name="connsiteY14" fmla="*/ 37512 h 49704"/>
                <a:gd name="connsiteX15" fmla="*/ 66888 w 107537"/>
                <a:gd name="connsiteY15" fmla="*/ 40560 h 49704"/>
                <a:gd name="connsiteX16" fmla="*/ 13071 w 107537"/>
                <a:gd name="connsiteY16" fmla="*/ 32844 h 49704"/>
                <a:gd name="connsiteX17" fmla="*/ 41646 w 107537"/>
                <a:gd name="connsiteY17" fmla="*/ 9127 h 49704"/>
                <a:gd name="connsiteX18" fmla="*/ 62411 w 107537"/>
                <a:gd name="connsiteY18" fmla="*/ 16081 h 49704"/>
                <a:gd name="connsiteX19" fmla="*/ 101463 w 107537"/>
                <a:gd name="connsiteY19" fmla="*/ 35131 h 49704"/>
                <a:gd name="connsiteX20" fmla="*/ 101463 w 107537"/>
                <a:gd name="connsiteY20" fmla="*/ 35131 h 49704"/>
                <a:gd name="connsiteX21" fmla="*/ 102892 w 107537"/>
                <a:gd name="connsiteY21" fmla="*/ 35893 h 49704"/>
                <a:gd name="connsiteX22" fmla="*/ 101368 w 107537"/>
                <a:gd name="connsiteY22" fmla="*/ 35893 h 49704"/>
                <a:gd name="connsiteX23" fmla="*/ 97082 w 107537"/>
                <a:gd name="connsiteY23" fmla="*/ 35893 h 49704"/>
                <a:gd name="connsiteX24" fmla="*/ 66602 w 107537"/>
                <a:gd name="connsiteY24" fmla="*/ 40560 h 4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7537" h="49704">
                  <a:moveTo>
                    <a:pt x="107274" y="37512"/>
                  </a:moveTo>
                  <a:cubicBezTo>
                    <a:pt x="107615" y="37184"/>
                    <a:pt x="107627" y="36642"/>
                    <a:pt x="107300" y="36300"/>
                  </a:cubicBezTo>
                  <a:cubicBezTo>
                    <a:pt x="107291" y="36291"/>
                    <a:pt x="107283" y="36282"/>
                    <a:pt x="107274" y="36274"/>
                  </a:cubicBezTo>
                  <a:lnTo>
                    <a:pt x="105559" y="34750"/>
                  </a:lnTo>
                  <a:lnTo>
                    <a:pt x="104988" y="34178"/>
                  </a:lnTo>
                  <a:lnTo>
                    <a:pt x="104988" y="34178"/>
                  </a:lnTo>
                  <a:lnTo>
                    <a:pt x="102130" y="31702"/>
                  </a:lnTo>
                  <a:cubicBezTo>
                    <a:pt x="83743" y="16588"/>
                    <a:pt x="62036" y="6045"/>
                    <a:pt x="38789" y="936"/>
                  </a:cubicBezTo>
                  <a:cubicBezTo>
                    <a:pt x="23835" y="-2112"/>
                    <a:pt x="2594" y="1793"/>
                    <a:pt x="213" y="19986"/>
                  </a:cubicBezTo>
                  <a:cubicBezTo>
                    <a:pt x="-2169" y="38179"/>
                    <a:pt x="15929" y="46656"/>
                    <a:pt x="30407" y="48561"/>
                  </a:cubicBezTo>
                  <a:cubicBezTo>
                    <a:pt x="45086" y="50448"/>
                    <a:pt x="59970" y="49998"/>
                    <a:pt x="74508" y="47227"/>
                  </a:cubicBezTo>
                  <a:cubicBezTo>
                    <a:pt x="84795" y="45608"/>
                    <a:pt x="95082" y="43608"/>
                    <a:pt x="105083" y="42084"/>
                  </a:cubicBezTo>
                  <a:lnTo>
                    <a:pt x="105083" y="42084"/>
                  </a:lnTo>
                  <a:cubicBezTo>
                    <a:pt x="106930" y="41469"/>
                    <a:pt x="107929" y="39474"/>
                    <a:pt x="107314" y="37627"/>
                  </a:cubicBezTo>
                  <a:cubicBezTo>
                    <a:pt x="107301" y="37588"/>
                    <a:pt x="107288" y="37550"/>
                    <a:pt x="107274" y="37512"/>
                  </a:cubicBezTo>
                  <a:close/>
                  <a:moveTo>
                    <a:pt x="66888" y="40560"/>
                  </a:moveTo>
                  <a:cubicBezTo>
                    <a:pt x="52600" y="42369"/>
                    <a:pt x="23644" y="46370"/>
                    <a:pt x="13071" y="32844"/>
                  </a:cubicBezTo>
                  <a:cubicBezTo>
                    <a:pt x="-5979" y="8175"/>
                    <a:pt x="30693" y="6460"/>
                    <a:pt x="41646" y="9127"/>
                  </a:cubicBezTo>
                  <a:cubicBezTo>
                    <a:pt x="48718" y="10971"/>
                    <a:pt x="55655" y="13294"/>
                    <a:pt x="62411" y="16081"/>
                  </a:cubicBezTo>
                  <a:cubicBezTo>
                    <a:pt x="75764" y="21718"/>
                    <a:pt x="88801" y="28078"/>
                    <a:pt x="101463" y="35131"/>
                  </a:cubicBezTo>
                  <a:lnTo>
                    <a:pt x="101463" y="35131"/>
                  </a:lnTo>
                  <a:lnTo>
                    <a:pt x="102892" y="35893"/>
                  </a:lnTo>
                  <a:lnTo>
                    <a:pt x="101368" y="35893"/>
                  </a:lnTo>
                  <a:lnTo>
                    <a:pt x="97082" y="35893"/>
                  </a:lnTo>
                  <a:cubicBezTo>
                    <a:pt x="87081" y="37702"/>
                    <a:pt x="77079" y="39322"/>
                    <a:pt x="66602" y="4056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4FFA0996-652A-661C-FCC3-FF80FE70FBE6}"/>
                </a:ext>
              </a:extLst>
            </p:cNvPr>
            <p:cNvSpPr/>
            <p:nvPr/>
          </p:nvSpPr>
          <p:spPr>
            <a:xfrm>
              <a:off x="8334325" y="4759690"/>
              <a:ext cx="470958" cy="226515"/>
            </a:xfrm>
            <a:custGeom>
              <a:avLst/>
              <a:gdLst>
                <a:gd name="connsiteX0" fmla="*/ 464409 w 470958"/>
                <a:gd name="connsiteY0" fmla="*/ 222885 h 226515"/>
                <a:gd name="connsiteX1" fmla="*/ 8257 w 470958"/>
                <a:gd name="connsiteY1" fmla="*/ 218599 h 226515"/>
                <a:gd name="connsiteX2" fmla="*/ 2733 w 470958"/>
                <a:gd name="connsiteY2" fmla="*/ 0 h 226515"/>
                <a:gd name="connsiteX3" fmla="*/ 276672 w 470958"/>
                <a:gd name="connsiteY3" fmla="*/ 2286 h 226515"/>
                <a:gd name="connsiteX4" fmla="*/ 281911 w 470958"/>
                <a:gd name="connsiteY4" fmla="*/ 77248 h 226515"/>
                <a:gd name="connsiteX5" fmla="*/ 450027 w 470958"/>
                <a:gd name="connsiteY5" fmla="*/ 161925 h 226515"/>
                <a:gd name="connsiteX6" fmla="*/ 464409 w 470958"/>
                <a:gd name="connsiteY6" fmla="*/ 222885 h 226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0958" h="226515">
                  <a:moveTo>
                    <a:pt x="464409" y="222885"/>
                  </a:moveTo>
                  <a:cubicBezTo>
                    <a:pt x="449550" y="227743"/>
                    <a:pt x="24450" y="228981"/>
                    <a:pt x="8257" y="218599"/>
                  </a:cubicBezTo>
                  <a:cubicBezTo>
                    <a:pt x="2161" y="214694"/>
                    <a:pt x="-3554" y="72390"/>
                    <a:pt x="2733" y="0"/>
                  </a:cubicBezTo>
                  <a:lnTo>
                    <a:pt x="276672" y="2286"/>
                  </a:lnTo>
                  <a:cubicBezTo>
                    <a:pt x="276672" y="2286"/>
                    <a:pt x="278577" y="75629"/>
                    <a:pt x="281911" y="77248"/>
                  </a:cubicBezTo>
                  <a:cubicBezTo>
                    <a:pt x="309152" y="90106"/>
                    <a:pt x="435358" y="150114"/>
                    <a:pt x="450027" y="161925"/>
                  </a:cubicBezTo>
                  <a:cubicBezTo>
                    <a:pt x="466410" y="175260"/>
                    <a:pt x="479268" y="217837"/>
                    <a:pt x="464409" y="2228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3C325BDC-F80A-7CE2-851F-49FCE5FF16B4}"/>
                </a:ext>
              </a:extLst>
            </p:cNvPr>
            <p:cNvSpPr/>
            <p:nvPr/>
          </p:nvSpPr>
          <p:spPr>
            <a:xfrm>
              <a:off x="8363108" y="4962516"/>
              <a:ext cx="430768" cy="4838"/>
            </a:xfrm>
            <a:custGeom>
              <a:avLst/>
              <a:gdLst>
                <a:gd name="connsiteX0" fmla="*/ 429625 w 430768"/>
                <a:gd name="connsiteY0" fmla="*/ 3009 h 4838"/>
                <a:gd name="connsiteX1" fmla="*/ 429 w 430768"/>
                <a:gd name="connsiteY1" fmla="*/ 1580 h 4838"/>
                <a:gd name="connsiteX2" fmla="*/ 429 w 430768"/>
                <a:gd name="connsiteY2" fmla="*/ 1580 h 4838"/>
                <a:gd name="connsiteX3" fmla="*/ 429625 w 430768"/>
                <a:gd name="connsiteY3" fmla="*/ 3771 h 4838"/>
                <a:gd name="connsiteX4" fmla="*/ 429625 w 430768"/>
                <a:gd name="connsiteY4" fmla="*/ 3009 h 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768" h="4838">
                  <a:moveTo>
                    <a:pt x="429625" y="3009"/>
                  </a:moveTo>
                  <a:cubicBezTo>
                    <a:pt x="358473" y="723"/>
                    <a:pt x="70914" y="-1658"/>
                    <a:pt x="429" y="1580"/>
                  </a:cubicBezTo>
                  <a:cubicBezTo>
                    <a:pt x="-143" y="1580"/>
                    <a:pt x="-143" y="1580"/>
                    <a:pt x="429" y="1580"/>
                  </a:cubicBezTo>
                  <a:cubicBezTo>
                    <a:pt x="70914" y="5390"/>
                    <a:pt x="358378" y="5485"/>
                    <a:pt x="429625" y="3771"/>
                  </a:cubicBezTo>
                  <a:cubicBezTo>
                    <a:pt x="431149" y="4152"/>
                    <a:pt x="431149" y="3009"/>
                    <a:pt x="429625" y="300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86D4CD41-BED9-73DB-1AB4-CE220A16C363}"/>
                </a:ext>
              </a:extLst>
            </p:cNvPr>
            <p:cNvSpPr/>
            <p:nvPr/>
          </p:nvSpPr>
          <p:spPr>
            <a:xfrm>
              <a:off x="8698245" y="4906149"/>
              <a:ext cx="58959" cy="55542"/>
            </a:xfrm>
            <a:custGeom>
              <a:avLst/>
              <a:gdLst>
                <a:gd name="connsiteX0" fmla="*/ 58960 w 58959"/>
                <a:gd name="connsiteY0" fmla="*/ 36 h 55542"/>
                <a:gd name="connsiteX1" fmla="*/ 16192 w 58959"/>
                <a:gd name="connsiteY1" fmla="*/ 17085 h 55542"/>
                <a:gd name="connsiteX2" fmla="*/ 0 w 58959"/>
                <a:gd name="connsiteY2" fmla="*/ 55185 h 55542"/>
                <a:gd name="connsiteX3" fmla="*/ 857 w 58959"/>
                <a:gd name="connsiteY3" fmla="*/ 55185 h 55542"/>
                <a:gd name="connsiteX4" fmla="*/ 58960 w 58959"/>
                <a:gd name="connsiteY4" fmla="*/ 1083 h 55542"/>
                <a:gd name="connsiteX5" fmla="*/ 58960 w 58959"/>
                <a:gd name="connsiteY5" fmla="*/ 36 h 55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959" h="55542">
                  <a:moveTo>
                    <a:pt x="58960" y="36"/>
                  </a:moveTo>
                  <a:cubicBezTo>
                    <a:pt x="42944" y="-529"/>
                    <a:pt x="27427" y="5657"/>
                    <a:pt x="16192" y="17085"/>
                  </a:cubicBezTo>
                  <a:cubicBezTo>
                    <a:pt x="6069" y="27212"/>
                    <a:pt x="265" y="40869"/>
                    <a:pt x="0" y="55185"/>
                  </a:cubicBezTo>
                  <a:cubicBezTo>
                    <a:pt x="0" y="55661"/>
                    <a:pt x="762" y="55661"/>
                    <a:pt x="857" y="55185"/>
                  </a:cubicBezTo>
                  <a:cubicBezTo>
                    <a:pt x="6207" y="26329"/>
                    <a:pt x="29796" y="4365"/>
                    <a:pt x="58960" y="1083"/>
                  </a:cubicBezTo>
                  <a:lnTo>
                    <a:pt x="58960" y="36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7E2D5C21-A61A-1ADF-3ECA-3AB3213CF1FF}"/>
                </a:ext>
              </a:extLst>
            </p:cNvPr>
            <p:cNvSpPr/>
            <p:nvPr/>
          </p:nvSpPr>
          <p:spPr>
            <a:xfrm>
              <a:off x="8534876" y="4778964"/>
              <a:ext cx="86702" cy="12729"/>
            </a:xfrm>
            <a:custGeom>
              <a:avLst/>
              <a:gdLst>
                <a:gd name="connsiteX0" fmla="*/ 86122 w 86702"/>
                <a:gd name="connsiteY0" fmla="*/ 9682 h 12729"/>
                <a:gd name="connsiteX1" fmla="*/ 397 w 86702"/>
                <a:gd name="connsiteY1" fmla="*/ 9682 h 12729"/>
                <a:gd name="connsiteX2" fmla="*/ 1254 w 86702"/>
                <a:gd name="connsiteY2" fmla="*/ 11587 h 12729"/>
                <a:gd name="connsiteX3" fmla="*/ 85455 w 86702"/>
                <a:gd name="connsiteY3" fmla="*/ 12730 h 12729"/>
                <a:gd name="connsiteX4" fmla="*/ 86613 w 86702"/>
                <a:gd name="connsiteY4" fmla="*/ 10447 h 12729"/>
                <a:gd name="connsiteX5" fmla="*/ 86122 w 86702"/>
                <a:gd name="connsiteY5" fmla="*/ 9682 h 12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02" h="12729">
                  <a:moveTo>
                    <a:pt x="86122" y="9682"/>
                  </a:moveTo>
                  <a:cubicBezTo>
                    <a:pt x="59928" y="-1558"/>
                    <a:pt x="25448" y="-4796"/>
                    <a:pt x="397" y="9682"/>
                  </a:cubicBezTo>
                  <a:cubicBezTo>
                    <a:pt x="-556" y="10349"/>
                    <a:pt x="397" y="11682"/>
                    <a:pt x="1254" y="11587"/>
                  </a:cubicBezTo>
                  <a:cubicBezTo>
                    <a:pt x="29282" y="8967"/>
                    <a:pt x="57509" y="9350"/>
                    <a:pt x="85455" y="12730"/>
                  </a:cubicBezTo>
                  <a:cubicBezTo>
                    <a:pt x="86405" y="12419"/>
                    <a:pt x="86923" y="11397"/>
                    <a:pt x="86613" y="10447"/>
                  </a:cubicBezTo>
                  <a:cubicBezTo>
                    <a:pt x="86517" y="10155"/>
                    <a:pt x="86348" y="9891"/>
                    <a:pt x="86122" y="968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05D88137-6FDC-4039-5474-7B361EEBA6FD}"/>
                </a:ext>
              </a:extLst>
            </p:cNvPr>
            <p:cNvSpPr/>
            <p:nvPr/>
          </p:nvSpPr>
          <p:spPr>
            <a:xfrm>
              <a:off x="8537594" y="4801741"/>
              <a:ext cx="87169" cy="13003"/>
            </a:xfrm>
            <a:custGeom>
              <a:avLst/>
              <a:gdLst>
                <a:gd name="connsiteX0" fmla="*/ 86167 w 87169"/>
                <a:gd name="connsiteY0" fmla="*/ 9574 h 13003"/>
                <a:gd name="connsiteX1" fmla="*/ 441 w 87169"/>
                <a:gd name="connsiteY1" fmla="*/ 10050 h 13003"/>
                <a:gd name="connsiteX2" fmla="*/ 1204 w 87169"/>
                <a:gd name="connsiteY2" fmla="*/ 11860 h 13003"/>
                <a:gd name="connsiteX3" fmla="*/ 85404 w 87169"/>
                <a:gd name="connsiteY3" fmla="*/ 13003 h 13003"/>
                <a:gd name="connsiteX4" fmla="*/ 87169 w 87169"/>
                <a:gd name="connsiteY4" fmla="*/ 11149 h 13003"/>
                <a:gd name="connsiteX5" fmla="*/ 86167 w 87169"/>
                <a:gd name="connsiteY5" fmla="*/ 9574 h 1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169" h="13003">
                  <a:moveTo>
                    <a:pt x="86167" y="9574"/>
                  </a:moveTo>
                  <a:cubicBezTo>
                    <a:pt x="59973" y="-1665"/>
                    <a:pt x="25587" y="-4808"/>
                    <a:pt x="441" y="10050"/>
                  </a:cubicBezTo>
                  <a:cubicBezTo>
                    <a:pt x="-606" y="10622"/>
                    <a:pt x="441" y="11955"/>
                    <a:pt x="1204" y="11860"/>
                  </a:cubicBezTo>
                  <a:cubicBezTo>
                    <a:pt x="29231" y="9241"/>
                    <a:pt x="57458" y="9624"/>
                    <a:pt x="85404" y="13003"/>
                  </a:cubicBezTo>
                  <a:cubicBezTo>
                    <a:pt x="86404" y="12978"/>
                    <a:pt x="87193" y="12148"/>
                    <a:pt x="87169" y="11149"/>
                  </a:cubicBezTo>
                  <a:cubicBezTo>
                    <a:pt x="87152" y="10479"/>
                    <a:pt x="86766" y="9873"/>
                    <a:pt x="86167" y="957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6AC3B68D-D14D-17B5-A9D2-14112EE4F470}"/>
                </a:ext>
              </a:extLst>
            </p:cNvPr>
            <p:cNvSpPr/>
            <p:nvPr/>
          </p:nvSpPr>
          <p:spPr>
            <a:xfrm>
              <a:off x="8540356" y="4824411"/>
              <a:ext cx="87169" cy="13003"/>
            </a:xfrm>
            <a:custGeom>
              <a:avLst/>
              <a:gdLst>
                <a:gd name="connsiteX0" fmla="*/ 86167 w 87169"/>
                <a:gd name="connsiteY0" fmla="*/ 9574 h 13003"/>
                <a:gd name="connsiteX1" fmla="*/ 441 w 87169"/>
                <a:gd name="connsiteY1" fmla="*/ 10050 h 13003"/>
                <a:gd name="connsiteX2" fmla="*/ 1204 w 87169"/>
                <a:gd name="connsiteY2" fmla="*/ 11860 h 13003"/>
                <a:gd name="connsiteX3" fmla="*/ 85404 w 87169"/>
                <a:gd name="connsiteY3" fmla="*/ 13003 h 13003"/>
                <a:gd name="connsiteX4" fmla="*/ 87169 w 87169"/>
                <a:gd name="connsiteY4" fmla="*/ 11149 h 13003"/>
                <a:gd name="connsiteX5" fmla="*/ 86167 w 87169"/>
                <a:gd name="connsiteY5" fmla="*/ 9574 h 1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169" h="13003">
                  <a:moveTo>
                    <a:pt x="86167" y="9574"/>
                  </a:moveTo>
                  <a:cubicBezTo>
                    <a:pt x="59973" y="-1665"/>
                    <a:pt x="25587" y="-4808"/>
                    <a:pt x="441" y="10050"/>
                  </a:cubicBezTo>
                  <a:cubicBezTo>
                    <a:pt x="-606" y="10622"/>
                    <a:pt x="441" y="11955"/>
                    <a:pt x="1204" y="11860"/>
                  </a:cubicBezTo>
                  <a:cubicBezTo>
                    <a:pt x="29231" y="9241"/>
                    <a:pt x="57458" y="9624"/>
                    <a:pt x="85404" y="13003"/>
                  </a:cubicBezTo>
                  <a:cubicBezTo>
                    <a:pt x="86404" y="12978"/>
                    <a:pt x="87193" y="12148"/>
                    <a:pt x="87169" y="11149"/>
                  </a:cubicBezTo>
                  <a:cubicBezTo>
                    <a:pt x="87152" y="10479"/>
                    <a:pt x="86766" y="9873"/>
                    <a:pt x="86167" y="957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71964695-32A9-6C23-EA60-177E8BD6EB43}"/>
                </a:ext>
              </a:extLst>
            </p:cNvPr>
            <p:cNvSpPr/>
            <p:nvPr/>
          </p:nvSpPr>
          <p:spPr>
            <a:xfrm>
              <a:off x="8390082" y="4763119"/>
              <a:ext cx="7203" cy="181260"/>
            </a:xfrm>
            <a:custGeom>
              <a:avLst/>
              <a:gdLst>
                <a:gd name="connsiteX0" fmla="*/ 3649 w 7203"/>
                <a:gd name="connsiteY0" fmla="*/ 0 h 181260"/>
                <a:gd name="connsiteX1" fmla="*/ 6411 w 7203"/>
                <a:gd name="connsiteY1" fmla="*/ 45244 h 181260"/>
                <a:gd name="connsiteX2" fmla="*/ 7173 w 7203"/>
                <a:gd name="connsiteY2" fmla="*/ 90583 h 181260"/>
                <a:gd name="connsiteX3" fmla="*/ 6411 w 7203"/>
                <a:gd name="connsiteY3" fmla="*/ 135922 h 181260"/>
                <a:gd name="connsiteX4" fmla="*/ 3649 w 7203"/>
                <a:gd name="connsiteY4" fmla="*/ 181261 h 181260"/>
                <a:gd name="connsiteX5" fmla="*/ 887 w 7203"/>
                <a:gd name="connsiteY5" fmla="*/ 135922 h 181260"/>
                <a:gd name="connsiteX6" fmla="*/ 30 w 7203"/>
                <a:gd name="connsiteY6" fmla="*/ 90583 h 181260"/>
                <a:gd name="connsiteX7" fmla="*/ 887 w 7203"/>
                <a:gd name="connsiteY7" fmla="*/ 45244 h 181260"/>
                <a:gd name="connsiteX8" fmla="*/ 3649 w 7203"/>
                <a:gd name="connsiteY8" fmla="*/ 0 h 18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3" h="181260">
                  <a:moveTo>
                    <a:pt x="3649" y="0"/>
                  </a:moveTo>
                  <a:cubicBezTo>
                    <a:pt x="5078" y="15050"/>
                    <a:pt x="5840" y="30194"/>
                    <a:pt x="6411" y="45244"/>
                  </a:cubicBezTo>
                  <a:cubicBezTo>
                    <a:pt x="6983" y="60293"/>
                    <a:pt x="7078" y="75533"/>
                    <a:pt x="7173" y="90583"/>
                  </a:cubicBezTo>
                  <a:cubicBezTo>
                    <a:pt x="7269" y="105632"/>
                    <a:pt x="7173" y="120777"/>
                    <a:pt x="6411" y="135922"/>
                  </a:cubicBezTo>
                  <a:cubicBezTo>
                    <a:pt x="5649" y="151067"/>
                    <a:pt x="5078" y="166116"/>
                    <a:pt x="3649" y="181261"/>
                  </a:cubicBezTo>
                  <a:cubicBezTo>
                    <a:pt x="2125" y="166116"/>
                    <a:pt x="1458" y="151067"/>
                    <a:pt x="887" y="135922"/>
                  </a:cubicBezTo>
                  <a:cubicBezTo>
                    <a:pt x="315" y="120777"/>
                    <a:pt x="125" y="105728"/>
                    <a:pt x="30" y="90583"/>
                  </a:cubicBezTo>
                  <a:cubicBezTo>
                    <a:pt x="-65" y="75438"/>
                    <a:pt x="30" y="60388"/>
                    <a:pt x="887" y="45244"/>
                  </a:cubicBezTo>
                  <a:cubicBezTo>
                    <a:pt x="1744" y="30099"/>
                    <a:pt x="2125" y="15050"/>
                    <a:pt x="3649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1D7D1097-D12F-E6A2-7BD5-3AC0ECD14BBF}"/>
                </a:ext>
              </a:extLst>
            </p:cNvPr>
            <p:cNvSpPr/>
            <p:nvPr/>
          </p:nvSpPr>
          <p:spPr>
            <a:xfrm>
              <a:off x="9111618" y="4657772"/>
              <a:ext cx="471000" cy="328432"/>
            </a:xfrm>
            <a:custGeom>
              <a:avLst/>
              <a:gdLst>
                <a:gd name="connsiteX0" fmla="*/ 464452 w 471000"/>
                <a:gd name="connsiteY0" fmla="*/ 324803 h 328432"/>
                <a:gd name="connsiteX1" fmla="*/ 8299 w 471000"/>
                <a:gd name="connsiteY1" fmla="*/ 320516 h 328432"/>
                <a:gd name="connsiteX2" fmla="*/ 2775 w 471000"/>
                <a:gd name="connsiteY2" fmla="*/ 0 h 328432"/>
                <a:gd name="connsiteX3" fmla="*/ 276714 w 471000"/>
                <a:gd name="connsiteY3" fmla="*/ 2286 h 328432"/>
                <a:gd name="connsiteX4" fmla="*/ 281953 w 471000"/>
                <a:gd name="connsiteY4" fmla="*/ 179165 h 328432"/>
                <a:gd name="connsiteX5" fmla="*/ 450069 w 471000"/>
                <a:gd name="connsiteY5" fmla="*/ 263843 h 328432"/>
                <a:gd name="connsiteX6" fmla="*/ 464452 w 471000"/>
                <a:gd name="connsiteY6" fmla="*/ 324803 h 328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1000" h="328432">
                  <a:moveTo>
                    <a:pt x="464452" y="324803"/>
                  </a:moveTo>
                  <a:cubicBezTo>
                    <a:pt x="449593" y="329660"/>
                    <a:pt x="24492" y="330899"/>
                    <a:pt x="8299" y="320516"/>
                  </a:cubicBezTo>
                  <a:cubicBezTo>
                    <a:pt x="2203" y="316611"/>
                    <a:pt x="-3607" y="72866"/>
                    <a:pt x="2775" y="0"/>
                  </a:cubicBezTo>
                  <a:lnTo>
                    <a:pt x="276714" y="2286"/>
                  </a:lnTo>
                  <a:cubicBezTo>
                    <a:pt x="276714" y="2286"/>
                    <a:pt x="278619" y="177546"/>
                    <a:pt x="281953" y="179165"/>
                  </a:cubicBezTo>
                  <a:cubicBezTo>
                    <a:pt x="309194" y="192024"/>
                    <a:pt x="435400" y="252032"/>
                    <a:pt x="450069" y="263843"/>
                  </a:cubicBezTo>
                  <a:cubicBezTo>
                    <a:pt x="466452" y="277178"/>
                    <a:pt x="479311" y="319754"/>
                    <a:pt x="464452" y="3248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66735F63-BF66-855E-FA1D-CF227BE1B09A}"/>
                </a:ext>
              </a:extLst>
            </p:cNvPr>
            <p:cNvSpPr/>
            <p:nvPr/>
          </p:nvSpPr>
          <p:spPr>
            <a:xfrm>
              <a:off x="9140348" y="4962516"/>
              <a:ext cx="430863" cy="4838"/>
            </a:xfrm>
            <a:custGeom>
              <a:avLst/>
              <a:gdLst>
                <a:gd name="connsiteX0" fmla="*/ 429720 w 430863"/>
                <a:gd name="connsiteY0" fmla="*/ 3009 h 4838"/>
                <a:gd name="connsiteX1" fmla="*/ 429 w 430863"/>
                <a:gd name="connsiteY1" fmla="*/ 1580 h 4838"/>
                <a:gd name="connsiteX2" fmla="*/ 429 w 430863"/>
                <a:gd name="connsiteY2" fmla="*/ 1580 h 4838"/>
                <a:gd name="connsiteX3" fmla="*/ 429720 w 430863"/>
                <a:gd name="connsiteY3" fmla="*/ 3771 h 4838"/>
                <a:gd name="connsiteX4" fmla="*/ 429720 w 430863"/>
                <a:gd name="connsiteY4" fmla="*/ 3009 h 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863" h="4838">
                  <a:moveTo>
                    <a:pt x="429720" y="3009"/>
                  </a:moveTo>
                  <a:cubicBezTo>
                    <a:pt x="358474" y="723"/>
                    <a:pt x="71009" y="-1658"/>
                    <a:pt x="429" y="1580"/>
                  </a:cubicBezTo>
                  <a:cubicBezTo>
                    <a:pt x="-143" y="1580"/>
                    <a:pt x="-143" y="1580"/>
                    <a:pt x="429" y="1580"/>
                  </a:cubicBezTo>
                  <a:cubicBezTo>
                    <a:pt x="71009" y="5390"/>
                    <a:pt x="358474" y="5485"/>
                    <a:pt x="429720" y="3771"/>
                  </a:cubicBezTo>
                  <a:cubicBezTo>
                    <a:pt x="431244" y="4152"/>
                    <a:pt x="431244" y="3009"/>
                    <a:pt x="429720" y="300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0882A440-DCCE-5ECF-4879-07409643C34A}"/>
                </a:ext>
              </a:extLst>
            </p:cNvPr>
            <p:cNvSpPr/>
            <p:nvPr/>
          </p:nvSpPr>
          <p:spPr>
            <a:xfrm>
              <a:off x="9475676" y="4906152"/>
              <a:ext cx="59145" cy="55539"/>
            </a:xfrm>
            <a:custGeom>
              <a:avLst/>
              <a:gdLst>
                <a:gd name="connsiteX0" fmla="*/ 58865 w 59145"/>
                <a:gd name="connsiteY0" fmla="*/ 32 h 55539"/>
                <a:gd name="connsiteX1" fmla="*/ 16193 w 59145"/>
                <a:gd name="connsiteY1" fmla="*/ 17082 h 55539"/>
                <a:gd name="connsiteX2" fmla="*/ 0 w 59145"/>
                <a:gd name="connsiteY2" fmla="*/ 55182 h 55539"/>
                <a:gd name="connsiteX3" fmla="*/ 858 w 59145"/>
                <a:gd name="connsiteY3" fmla="*/ 55182 h 55539"/>
                <a:gd name="connsiteX4" fmla="*/ 58960 w 59145"/>
                <a:gd name="connsiteY4" fmla="*/ 1080 h 55539"/>
                <a:gd name="connsiteX5" fmla="*/ 58865 w 59145"/>
                <a:gd name="connsiteY5" fmla="*/ 32 h 5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145" h="55539">
                  <a:moveTo>
                    <a:pt x="58865" y="32"/>
                  </a:moveTo>
                  <a:cubicBezTo>
                    <a:pt x="42882" y="-505"/>
                    <a:pt x="27405" y="5679"/>
                    <a:pt x="16193" y="17082"/>
                  </a:cubicBezTo>
                  <a:cubicBezTo>
                    <a:pt x="6069" y="27209"/>
                    <a:pt x="265" y="40866"/>
                    <a:pt x="0" y="55182"/>
                  </a:cubicBezTo>
                  <a:cubicBezTo>
                    <a:pt x="0" y="55658"/>
                    <a:pt x="762" y="55658"/>
                    <a:pt x="858" y="55182"/>
                  </a:cubicBezTo>
                  <a:cubicBezTo>
                    <a:pt x="6207" y="26326"/>
                    <a:pt x="29796" y="4361"/>
                    <a:pt x="58960" y="1080"/>
                  </a:cubicBezTo>
                  <a:cubicBezTo>
                    <a:pt x="58960" y="1080"/>
                    <a:pt x="59436" y="32"/>
                    <a:pt x="58865" y="3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" name="任意多边形: 形状 168">
              <a:extLst>
                <a:ext uri="{FF2B5EF4-FFF2-40B4-BE49-F238E27FC236}">
                  <a16:creationId xmlns:a16="http://schemas.microsoft.com/office/drawing/2014/main" id="{18DDB9EE-C33D-0251-D099-7747C1FFD6AB}"/>
                </a:ext>
              </a:extLst>
            </p:cNvPr>
            <p:cNvSpPr/>
            <p:nvPr/>
          </p:nvSpPr>
          <p:spPr>
            <a:xfrm>
              <a:off x="9311500" y="4778996"/>
              <a:ext cx="87169" cy="14317"/>
            </a:xfrm>
            <a:custGeom>
              <a:avLst/>
              <a:gdLst>
                <a:gd name="connsiteX0" fmla="*/ 86166 w 87169"/>
                <a:gd name="connsiteY0" fmla="*/ 10887 h 14317"/>
                <a:gd name="connsiteX1" fmla="*/ 441 w 87169"/>
                <a:gd name="connsiteY1" fmla="*/ 8887 h 14317"/>
                <a:gd name="connsiteX2" fmla="*/ 1204 w 87169"/>
                <a:gd name="connsiteY2" fmla="*/ 10792 h 14317"/>
                <a:gd name="connsiteX3" fmla="*/ 85309 w 87169"/>
                <a:gd name="connsiteY3" fmla="*/ 14317 h 14317"/>
                <a:gd name="connsiteX4" fmla="*/ 87169 w 87169"/>
                <a:gd name="connsiteY4" fmla="*/ 12558 h 14317"/>
                <a:gd name="connsiteX5" fmla="*/ 86166 w 87169"/>
                <a:gd name="connsiteY5" fmla="*/ 10888 h 14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169" h="14317">
                  <a:moveTo>
                    <a:pt x="86166" y="10887"/>
                  </a:moveTo>
                  <a:cubicBezTo>
                    <a:pt x="60259" y="-1019"/>
                    <a:pt x="25969" y="-5210"/>
                    <a:pt x="441" y="8887"/>
                  </a:cubicBezTo>
                  <a:cubicBezTo>
                    <a:pt x="-606" y="9459"/>
                    <a:pt x="441" y="10792"/>
                    <a:pt x="1204" y="10792"/>
                  </a:cubicBezTo>
                  <a:cubicBezTo>
                    <a:pt x="29284" y="8965"/>
                    <a:pt x="57480" y="10146"/>
                    <a:pt x="85309" y="14317"/>
                  </a:cubicBezTo>
                  <a:cubicBezTo>
                    <a:pt x="86308" y="14344"/>
                    <a:pt x="87141" y="13557"/>
                    <a:pt x="87169" y="12558"/>
                  </a:cubicBezTo>
                  <a:cubicBezTo>
                    <a:pt x="87188" y="11854"/>
                    <a:pt x="86797" y="11202"/>
                    <a:pt x="86166" y="1088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任意多边形: 形状 169">
              <a:extLst>
                <a:ext uri="{FF2B5EF4-FFF2-40B4-BE49-F238E27FC236}">
                  <a16:creationId xmlns:a16="http://schemas.microsoft.com/office/drawing/2014/main" id="{D2FC1795-690C-2FA0-9B00-0A23209B2B30}"/>
                </a:ext>
              </a:extLst>
            </p:cNvPr>
            <p:cNvSpPr/>
            <p:nvPr/>
          </p:nvSpPr>
          <p:spPr>
            <a:xfrm>
              <a:off x="9313637" y="4801761"/>
              <a:ext cx="87127" cy="14316"/>
            </a:xfrm>
            <a:custGeom>
              <a:avLst/>
              <a:gdLst>
                <a:gd name="connsiteX0" fmla="*/ 86124 w 87127"/>
                <a:gd name="connsiteY0" fmla="*/ 10887 h 14316"/>
                <a:gd name="connsiteX1" fmla="*/ 399 w 87127"/>
                <a:gd name="connsiteY1" fmla="*/ 8887 h 14316"/>
                <a:gd name="connsiteX2" fmla="*/ 1162 w 87127"/>
                <a:gd name="connsiteY2" fmla="*/ 10792 h 14316"/>
                <a:gd name="connsiteX3" fmla="*/ 85267 w 87127"/>
                <a:gd name="connsiteY3" fmla="*/ 14316 h 14316"/>
                <a:gd name="connsiteX4" fmla="*/ 87127 w 87127"/>
                <a:gd name="connsiteY4" fmla="*/ 12558 h 14316"/>
                <a:gd name="connsiteX5" fmla="*/ 86124 w 87127"/>
                <a:gd name="connsiteY5" fmla="*/ 10887 h 14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127" h="14316">
                  <a:moveTo>
                    <a:pt x="86124" y="10887"/>
                  </a:moveTo>
                  <a:cubicBezTo>
                    <a:pt x="60312" y="-1019"/>
                    <a:pt x="25927" y="-5210"/>
                    <a:pt x="399" y="8887"/>
                  </a:cubicBezTo>
                  <a:cubicBezTo>
                    <a:pt x="-553" y="9459"/>
                    <a:pt x="399" y="10792"/>
                    <a:pt x="1162" y="10792"/>
                  </a:cubicBezTo>
                  <a:cubicBezTo>
                    <a:pt x="29242" y="8917"/>
                    <a:pt x="57442" y="10098"/>
                    <a:pt x="85267" y="14316"/>
                  </a:cubicBezTo>
                  <a:cubicBezTo>
                    <a:pt x="86266" y="14344"/>
                    <a:pt x="87099" y="13557"/>
                    <a:pt x="87127" y="12558"/>
                  </a:cubicBezTo>
                  <a:cubicBezTo>
                    <a:pt x="87146" y="11853"/>
                    <a:pt x="86755" y="11201"/>
                    <a:pt x="86124" y="1088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" name="任意多边形: 形状 170">
              <a:extLst>
                <a:ext uri="{FF2B5EF4-FFF2-40B4-BE49-F238E27FC236}">
                  <a16:creationId xmlns:a16="http://schemas.microsoft.com/office/drawing/2014/main" id="{745FC08B-F15D-1BCE-A7D1-3B845E26EFCB}"/>
                </a:ext>
              </a:extLst>
            </p:cNvPr>
            <p:cNvSpPr/>
            <p:nvPr/>
          </p:nvSpPr>
          <p:spPr>
            <a:xfrm>
              <a:off x="9309637" y="4756232"/>
              <a:ext cx="87127" cy="14316"/>
            </a:xfrm>
            <a:custGeom>
              <a:avLst/>
              <a:gdLst>
                <a:gd name="connsiteX0" fmla="*/ 86125 w 87127"/>
                <a:gd name="connsiteY0" fmla="*/ 10887 h 14316"/>
                <a:gd name="connsiteX1" fmla="*/ 400 w 87127"/>
                <a:gd name="connsiteY1" fmla="*/ 8887 h 14316"/>
                <a:gd name="connsiteX2" fmla="*/ 1161 w 87127"/>
                <a:gd name="connsiteY2" fmla="*/ 10792 h 14316"/>
                <a:gd name="connsiteX3" fmla="*/ 85362 w 87127"/>
                <a:gd name="connsiteY3" fmla="*/ 14316 h 14316"/>
                <a:gd name="connsiteX4" fmla="*/ 87126 w 87127"/>
                <a:gd name="connsiteY4" fmla="*/ 12462 h 14316"/>
                <a:gd name="connsiteX5" fmla="*/ 86125 w 87127"/>
                <a:gd name="connsiteY5" fmla="*/ 10887 h 14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127" h="14316">
                  <a:moveTo>
                    <a:pt x="86125" y="10887"/>
                  </a:moveTo>
                  <a:cubicBezTo>
                    <a:pt x="60217" y="-1019"/>
                    <a:pt x="25926" y="-5210"/>
                    <a:pt x="400" y="8887"/>
                  </a:cubicBezTo>
                  <a:cubicBezTo>
                    <a:pt x="-553" y="9459"/>
                    <a:pt x="400" y="10887"/>
                    <a:pt x="1161" y="10792"/>
                  </a:cubicBezTo>
                  <a:cubicBezTo>
                    <a:pt x="29274" y="8965"/>
                    <a:pt x="57501" y="10146"/>
                    <a:pt x="85362" y="14316"/>
                  </a:cubicBezTo>
                  <a:cubicBezTo>
                    <a:pt x="86361" y="14291"/>
                    <a:pt x="87151" y="13461"/>
                    <a:pt x="87126" y="12462"/>
                  </a:cubicBezTo>
                  <a:cubicBezTo>
                    <a:pt x="87110" y="11792"/>
                    <a:pt x="86724" y="11186"/>
                    <a:pt x="86125" y="1088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" name="任意多边形: 形状 171">
              <a:extLst>
                <a:ext uri="{FF2B5EF4-FFF2-40B4-BE49-F238E27FC236}">
                  <a16:creationId xmlns:a16="http://schemas.microsoft.com/office/drawing/2014/main" id="{1D90BD6B-C28D-8DC8-536C-B3238EDC987B}"/>
                </a:ext>
              </a:extLst>
            </p:cNvPr>
            <p:cNvSpPr/>
            <p:nvPr/>
          </p:nvSpPr>
          <p:spPr>
            <a:xfrm>
              <a:off x="9307541" y="4733467"/>
              <a:ext cx="87127" cy="14317"/>
            </a:xfrm>
            <a:custGeom>
              <a:avLst/>
              <a:gdLst>
                <a:gd name="connsiteX0" fmla="*/ 86125 w 87127"/>
                <a:gd name="connsiteY0" fmla="*/ 10887 h 14317"/>
                <a:gd name="connsiteX1" fmla="*/ 400 w 87127"/>
                <a:gd name="connsiteY1" fmla="*/ 8887 h 14317"/>
                <a:gd name="connsiteX2" fmla="*/ 1161 w 87127"/>
                <a:gd name="connsiteY2" fmla="*/ 10792 h 14317"/>
                <a:gd name="connsiteX3" fmla="*/ 85267 w 87127"/>
                <a:gd name="connsiteY3" fmla="*/ 14317 h 14317"/>
                <a:gd name="connsiteX4" fmla="*/ 87126 w 87127"/>
                <a:gd name="connsiteY4" fmla="*/ 12558 h 14317"/>
                <a:gd name="connsiteX5" fmla="*/ 86124 w 87127"/>
                <a:gd name="connsiteY5" fmla="*/ 10888 h 14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127" h="14317">
                  <a:moveTo>
                    <a:pt x="86125" y="10887"/>
                  </a:moveTo>
                  <a:cubicBezTo>
                    <a:pt x="60312" y="-1019"/>
                    <a:pt x="25926" y="-5210"/>
                    <a:pt x="400" y="8887"/>
                  </a:cubicBezTo>
                  <a:cubicBezTo>
                    <a:pt x="-553" y="9459"/>
                    <a:pt x="400" y="10887"/>
                    <a:pt x="1161" y="10792"/>
                  </a:cubicBezTo>
                  <a:cubicBezTo>
                    <a:pt x="29243" y="9012"/>
                    <a:pt x="57433" y="10194"/>
                    <a:pt x="85267" y="14317"/>
                  </a:cubicBezTo>
                  <a:cubicBezTo>
                    <a:pt x="86266" y="14344"/>
                    <a:pt x="87099" y="13557"/>
                    <a:pt x="87126" y="12558"/>
                  </a:cubicBezTo>
                  <a:cubicBezTo>
                    <a:pt x="87146" y="11854"/>
                    <a:pt x="86755" y="11202"/>
                    <a:pt x="86124" y="1088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" name="任意多边形: 形状 172">
              <a:extLst>
                <a:ext uri="{FF2B5EF4-FFF2-40B4-BE49-F238E27FC236}">
                  <a16:creationId xmlns:a16="http://schemas.microsoft.com/office/drawing/2014/main" id="{C932FD16-0A24-7FF8-9D48-A59513FB4BA3}"/>
                </a:ext>
              </a:extLst>
            </p:cNvPr>
            <p:cNvSpPr/>
            <p:nvPr/>
          </p:nvSpPr>
          <p:spPr>
            <a:xfrm>
              <a:off x="9305499" y="4710711"/>
              <a:ext cx="87459" cy="14362"/>
            </a:xfrm>
            <a:custGeom>
              <a:avLst/>
              <a:gdLst>
                <a:gd name="connsiteX0" fmla="*/ 86167 w 87459"/>
                <a:gd name="connsiteY0" fmla="*/ 10975 h 14362"/>
                <a:gd name="connsiteX1" fmla="*/ 442 w 87459"/>
                <a:gd name="connsiteY1" fmla="*/ 8879 h 14362"/>
                <a:gd name="connsiteX2" fmla="*/ 1203 w 87459"/>
                <a:gd name="connsiteY2" fmla="*/ 10784 h 14362"/>
                <a:gd name="connsiteX3" fmla="*/ 85309 w 87459"/>
                <a:gd name="connsiteY3" fmla="*/ 14308 h 14362"/>
                <a:gd name="connsiteX4" fmla="*/ 87405 w 87459"/>
                <a:gd name="connsiteY4" fmla="*/ 13070 h 14362"/>
                <a:gd name="connsiteX5" fmla="*/ 86166 w 87459"/>
                <a:gd name="connsiteY5" fmla="*/ 10974 h 14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459" h="14362">
                  <a:moveTo>
                    <a:pt x="86167" y="10975"/>
                  </a:moveTo>
                  <a:cubicBezTo>
                    <a:pt x="60259" y="-1027"/>
                    <a:pt x="25968" y="-5218"/>
                    <a:pt x="442" y="8879"/>
                  </a:cubicBezTo>
                  <a:cubicBezTo>
                    <a:pt x="-606" y="9450"/>
                    <a:pt x="442" y="10879"/>
                    <a:pt x="1203" y="10784"/>
                  </a:cubicBezTo>
                  <a:cubicBezTo>
                    <a:pt x="29285" y="9004"/>
                    <a:pt x="57475" y="10185"/>
                    <a:pt x="85309" y="14308"/>
                  </a:cubicBezTo>
                  <a:cubicBezTo>
                    <a:pt x="86230" y="14545"/>
                    <a:pt x="87168" y="13990"/>
                    <a:pt x="87405" y="13070"/>
                  </a:cubicBezTo>
                  <a:cubicBezTo>
                    <a:pt x="87641" y="12149"/>
                    <a:pt x="87087" y="11211"/>
                    <a:pt x="86166" y="1097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" name="任意多边形: 形状 173">
              <a:extLst>
                <a:ext uri="{FF2B5EF4-FFF2-40B4-BE49-F238E27FC236}">
                  <a16:creationId xmlns:a16="http://schemas.microsoft.com/office/drawing/2014/main" id="{53BCCF54-4C94-3E5F-17ED-187A25578D10}"/>
                </a:ext>
              </a:extLst>
            </p:cNvPr>
            <p:cNvSpPr/>
            <p:nvPr/>
          </p:nvSpPr>
          <p:spPr>
            <a:xfrm>
              <a:off x="9303541" y="4687993"/>
              <a:ext cx="87127" cy="14355"/>
            </a:xfrm>
            <a:custGeom>
              <a:avLst/>
              <a:gdLst>
                <a:gd name="connsiteX0" fmla="*/ 86124 w 87127"/>
                <a:gd name="connsiteY0" fmla="*/ 10927 h 14355"/>
                <a:gd name="connsiteX1" fmla="*/ 399 w 87127"/>
                <a:gd name="connsiteY1" fmla="*/ 8927 h 14355"/>
                <a:gd name="connsiteX2" fmla="*/ 1162 w 87127"/>
                <a:gd name="connsiteY2" fmla="*/ 10831 h 14355"/>
                <a:gd name="connsiteX3" fmla="*/ 85363 w 87127"/>
                <a:gd name="connsiteY3" fmla="*/ 14356 h 14355"/>
                <a:gd name="connsiteX4" fmla="*/ 87127 w 87127"/>
                <a:gd name="connsiteY4" fmla="*/ 12501 h 14355"/>
                <a:gd name="connsiteX5" fmla="*/ 86125 w 87127"/>
                <a:gd name="connsiteY5" fmla="*/ 10927 h 1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127" h="14355">
                  <a:moveTo>
                    <a:pt x="86124" y="10927"/>
                  </a:moveTo>
                  <a:cubicBezTo>
                    <a:pt x="60216" y="-979"/>
                    <a:pt x="25927" y="-5266"/>
                    <a:pt x="399" y="8927"/>
                  </a:cubicBezTo>
                  <a:cubicBezTo>
                    <a:pt x="-553" y="8927"/>
                    <a:pt x="399" y="10831"/>
                    <a:pt x="1162" y="10831"/>
                  </a:cubicBezTo>
                  <a:cubicBezTo>
                    <a:pt x="29273" y="8956"/>
                    <a:pt x="57506" y="10137"/>
                    <a:pt x="85363" y="14356"/>
                  </a:cubicBezTo>
                  <a:cubicBezTo>
                    <a:pt x="86362" y="14331"/>
                    <a:pt x="87152" y="13500"/>
                    <a:pt x="87127" y="12501"/>
                  </a:cubicBezTo>
                  <a:cubicBezTo>
                    <a:pt x="87110" y="11831"/>
                    <a:pt x="86724" y="11226"/>
                    <a:pt x="86125" y="1092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" name="任意多边形: 形状 174">
              <a:extLst>
                <a:ext uri="{FF2B5EF4-FFF2-40B4-BE49-F238E27FC236}">
                  <a16:creationId xmlns:a16="http://schemas.microsoft.com/office/drawing/2014/main" id="{DB1EA46A-0481-CFE9-D0F0-D3D5D287A521}"/>
                </a:ext>
              </a:extLst>
            </p:cNvPr>
            <p:cNvSpPr/>
            <p:nvPr/>
          </p:nvSpPr>
          <p:spPr>
            <a:xfrm>
              <a:off x="9315828" y="4824487"/>
              <a:ext cx="87127" cy="14356"/>
            </a:xfrm>
            <a:custGeom>
              <a:avLst/>
              <a:gdLst>
                <a:gd name="connsiteX0" fmla="*/ 86125 w 87127"/>
                <a:gd name="connsiteY0" fmla="*/ 10927 h 14356"/>
                <a:gd name="connsiteX1" fmla="*/ 400 w 87127"/>
                <a:gd name="connsiteY1" fmla="*/ 8926 h 14356"/>
                <a:gd name="connsiteX2" fmla="*/ 1162 w 87127"/>
                <a:gd name="connsiteY2" fmla="*/ 10832 h 14356"/>
                <a:gd name="connsiteX3" fmla="*/ 85267 w 87127"/>
                <a:gd name="connsiteY3" fmla="*/ 14356 h 14356"/>
                <a:gd name="connsiteX4" fmla="*/ 87127 w 87127"/>
                <a:gd name="connsiteY4" fmla="*/ 12597 h 14356"/>
                <a:gd name="connsiteX5" fmla="*/ 86125 w 87127"/>
                <a:gd name="connsiteY5" fmla="*/ 10927 h 1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127" h="14356">
                  <a:moveTo>
                    <a:pt x="86125" y="10927"/>
                  </a:moveTo>
                  <a:cubicBezTo>
                    <a:pt x="60216" y="-980"/>
                    <a:pt x="25926" y="-5266"/>
                    <a:pt x="400" y="8926"/>
                  </a:cubicBezTo>
                  <a:cubicBezTo>
                    <a:pt x="-553" y="9403"/>
                    <a:pt x="400" y="10832"/>
                    <a:pt x="1162" y="10832"/>
                  </a:cubicBezTo>
                  <a:cubicBezTo>
                    <a:pt x="29242" y="8956"/>
                    <a:pt x="57443" y="10138"/>
                    <a:pt x="85267" y="14356"/>
                  </a:cubicBezTo>
                  <a:cubicBezTo>
                    <a:pt x="86266" y="14384"/>
                    <a:pt x="87099" y="13596"/>
                    <a:pt x="87127" y="12597"/>
                  </a:cubicBezTo>
                  <a:cubicBezTo>
                    <a:pt x="87147" y="11893"/>
                    <a:pt x="86755" y="11241"/>
                    <a:pt x="86125" y="1092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6" name="任意多边形: 形状 175">
              <a:extLst>
                <a:ext uri="{FF2B5EF4-FFF2-40B4-BE49-F238E27FC236}">
                  <a16:creationId xmlns:a16="http://schemas.microsoft.com/office/drawing/2014/main" id="{0E1AE550-9833-2E7D-3CBA-8723232CCC73}"/>
                </a:ext>
              </a:extLst>
            </p:cNvPr>
            <p:cNvSpPr/>
            <p:nvPr/>
          </p:nvSpPr>
          <p:spPr>
            <a:xfrm>
              <a:off x="9167340" y="4658249"/>
              <a:ext cx="7359" cy="286130"/>
            </a:xfrm>
            <a:custGeom>
              <a:avLst/>
              <a:gdLst>
                <a:gd name="connsiteX0" fmla="*/ 3727 w 7359"/>
                <a:gd name="connsiteY0" fmla="*/ 0 h 286130"/>
                <a:gd name="connsiteX1" fmla="*/ 6489 w 7359"/>
                <a:gd name="connsiteY1" fmla="*/ 71533 h 286130"/>
                <a:gd name="connsiteX2" fmla="*/ 7251 w 7359"/>
                <a:gd name="connsiteY2" fmla="*/ 143065 h 286130"/>
                <a:gd name="connsiteX3" fmla="*/ 6489 w 7359"/>
                <a:gd name="connsiteY3" fmla="*/ 214598 h 286130"/>
                <a:gd name="connsiteX4" fmla="*/ 3727 w 7359"/>
                <a:gd name="connsiteY4" fmla="*/ 286131 h 286130"/>
                <a:gd name="connsiteX5" fmla="*/ 964 w 7359"/>
                <a:gd name="connsiteY5" fmla="*/ 214598 h 286130"/>
                <a:gd name="connsiteX6" fmla="*/ 107 w 7359"/>
                <a:gd name="connsiteY6" fmla="*/ 143065 h 286130"/>
                <a:gd name="connsiteX7" fmla="*/ 964 w 7359"/>
                <a:gd name="connsiteY7" fmla="*/ 71533 h 286130"/>
                <a:gd name="connsiteX8" fmla="*/ 3727 w 7359"/>
                <a:gd name="connsiteY8" fmla="*/ 0 h 286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59" h="286130">
                  <a:moveTo>
                    <a:pt x="3727" y="0"/>
                  </a:moveTo>
                  <a:cubicBezTo>
                    <a:pt x="5155" y="23908"/>
                    <a:pt x="5917" y="47625"/>
                    <a:pt x="6489" y="71533"/>
                  </a:cubicBezTo>
                  <a:cubicBezTo>
                    <a:pt x="7061" y="95440"/>
                    <a:pt x="6965" y="119158"/>
                    <a:pt x="7251" y="143065"/>
                  </a:cubicBezTo>
                  <a:cubicBezTo>
                    <a:pt x="7537" y="166973"/>
                    <a:pt x="7251" y="190690"/>
                    <a:pt x="6489" y="214598"/>
                  </a:cubicBezTo>
                  <a:cubicBezTo>
                    <a:pt x="5727" y="238506"/>
                    <a:pt x="5155" y="262223"/>
                    <a:pt x="3727" y="286131"/>
                  </a:cubicBezTo>
                  <a:cubicBezTo>
                    <a:pt x="2203" y="262223"/>
                    <a:pt x="1536" y="238506"/>
                    <a:pt x="964" y="214598"/>
                  </a:cubicBezTo>
                  <a:cubicBezTo>
                    <a:pt x="393" y="190690"/>
                    <a:pt x="393" y="166973"/>
                    <a:pt x="107" y="143065"/>
                  </a:cubicBezTo>
                  <a:cubicBezTo>
                    <a:pt x="-179" y="119158"/>
                    <a:pt x="107" y="95440"/>
                    <a:pt x="964" y="71533"/>
                  </a:cubicBezTo>
                  <a:cubicBezTo>
                    <a:pt x="1822" y="47625"/>
                    <a:pt x="2203" y="24003"/>
                    <a:pt x="3727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7" name="任意多边形: 形状 176">
              <a:extLst>
                <a:ext uri="{FF2B5EF4-FFF2-40B4-BE49-F238E27FC236}">
                  <a16:creationId xmlns:a16="http://schemas.microsoft.com/office/drawing/2014/main" id="{515DD505-F7BA-B90D-E69E-07C7A241C01D}"/>
                </a:ext>
              </a:extLst>
            </p:cNvPr>
            <p:cNvSpPr/>
            <p:nvPr/>
          </p:nvSpPr>
          <p:spPr>
            <a:xfrm>
              <a:off x="9814861" y="2266807"/>
              <a:ext cx="3809" cy="1142"/>
            </a:xfrm>
            <a:custGeom>
              <a:avLst/>
              <a:gdLst>
                <a:gd name="connsiteX0" fmla="*/ 3810 w 3809"/>
                <a:gd name="connsiteY0" fmla="*/ 190 h 1142"/>
                <a:gd name="connsiteX1" fmla="*/ 0 w 3809"/>
                <a:gd name="connsiteY1" fmla="*/ 1143 h 1142"/>
                <a:gd name="connsiteX2" fmla="*/ 667 w 3809"/>
                <a:gd name="connsiteY2" fmla="*/ 0 h 1142"/>
                <a:gd name="connsiteX3" fmla="*/ 667 w 3809"/>
                <a:gd name="connsiteY3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9" h="1142">
                  <a:moveTo>
                    <a:pt x="3810" y="190"/>
                  </a:moveTo>
                  <a:lnTo>
                    <a:pt x="0" y="1143"/>
                  </a:lnTo>
                  <a:cubicBezTo>
                    <a:pt x="105" y="705"/>
                    <a:pt x="337" y="307"/>
                    <a:pt x="667" y="0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8" name="任意多边形: 形状 177">
              <a:extLst>
                <a:ext uri="{FF2B5EF4-FFF2-40B4-BE49-F238E27FC236}">
                  <a16:creationId xmlns:a16="http://schemas.microsoft.com/office/drawing/2014/main" id="{E3464A7D-48AB-87E7-FA81-316569B50C85}"/>
                </a:ext>
              </a:extLst>
            </p:cNvPr>
            <p:cNvSpPr/>
            <p:nvPr/>
          </p:nvSpPr>
          <p:spPr>
            <a:xfrm>
              <a:off x="10114232" y="2729627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0" cap="rnd">
              <a:solidFill>
                <a:srgbClr val="FF98B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9" name="任意多边形: 形状 178">
              <a:extLst>
                <a:ext uri="{FF2B5EF4-FFF2-40B4-BE49-F238E27FC236}">
                  <a16:creationId xmlns:a16="http://schemas.microsoft.com/office/drawing/2014/main" id="{B3775D04-0D05-9B53-4E5F-6A905AFB1020}"/>
                </a:ext>
              </a:extLst>
            </p:cNvPr>
            <p:cNvSpPr/>
            <p:nvPr/>
          </p:nvSpPr>
          <p:spPr>
            <a:xfrm>
              <a:off x="10114232" y="2729627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0" cap="rnd">
              <a:solidFill>
                <a:srgbClr val="FF98B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0" name="任意多边形: 形状 179">
              <a:extLst>
                <a:ext uri="{FF2B5EF4-FFF2-40B4-BE49-F238E27FC236}">
                  <a16:creationId xmlns:a16="http://schemas.microsoft.com/office/drawing/2014/main" id="{6A2899C0-1A63-458B-F2EC-334EAEA06FB4}"/>
                </a:ext>
              </a:extLst>
            </p:cNvPr>
            <p:cNvSpPr/>
            <p:nvPr/>
          </p:nvSpPr>
          <p:spPr>
            <a:xfrm>
              <a:off x="9926590" y="5017532"/>
              <a:ext cx="1714" cy="1238"/>
            </a:xfrm>
            <a:custGeom>
              <a:avLst/>
              <a:gdLst>
                <a:gd name="connsiteX0" fmla="*/ 1714 w 1714"/>
                <a:gd name="connsiteY0" fmla="*/ 1238 h 1238"/>
                <a:gd name="connsiteX1" fmla="*/ 0 w 1714"/>
                <a:gd name="connsiteY1" fmla="*/ 1238 h 1238"/>
                <a:gd name="connsiteX2" fmla="*/ 0 w 1714"/>
                <a:gd name="connsiteY2" fmla="*/ 0 h 1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4" h="1238">
                  <a:moveTo>
                    <a:pt x="1714" y="1238"/>
                  </a:moveTo>
                  <a:lnTo>
                    <a:pt x="0" y="1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1" name="任意多边形: 形状 180">
              <a:extLst>
                <a:ext uri="{FF2B5EF4-FFF2-40B4-BE49-F238E27FC236}">
                  <a16:creationId xmlns:a16="http://schemas.microsoft.com/office/drawing/2014/main" id="{0FD9E894-BEEF-F2D2-DC50-7106A3297304}"/>
                </a:ext>
              </a:extLst>
            </p:cNvPr>
            <p:cNvSpPr/>
            <p:nvPr/>
          </p:nvSpPr>
          <p:spPr>
            <a:xfrm>
              <a:off x="9691512" y="4365450"/>
              <a:ext cx="200406" cy="962406"/>
            </a:xfrm>
            <a:custGeom>
              <a:avLst/>
              <a:gdLst>
                <a:gd name="connsiteX0" fmla="*/ 200406 w 200406"/>
                <a:gd name="connsiteY0" fmla="*/ 0 h 962406"/>
                <a:gd name="connsiteX1" fmla="*/ 177832 w 200406"/>
                <a:gd name="connsiteY1" fmla="*/ 135541 h 962406"/>
                <a:gd name="connsiteX2" fmla="*/ 24765 w 200406"/>
                <a:gd name="connsiteY2" fmla="*/ 962406 h 962406"/>
                <a:gd name="connsiteX3" fmla="*/ 0 w 200406"/>
                <a:gd name="connsiteY3" fmla="*/ 962406 h 962406"/>
                <a:gd name="connsiteX4" fmla="*/ 111347 w 200406"/>
                <a:gd name="connsiteY4" fmla="*/ 135541 h 962406"/>
                <a:gd name="connsiteX5" fmla="*/ 127826 w 200406"/>
                <a:gd name="connsiteY5" fmla="*/ 0 h 962406"/>
                <a:gd name="connsiteX6" fmla="*/ 200406 w 200406"/>
                <a:gd name="connsiteY6" fmla="*/ 0 h 96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406" h="962406">
                  <a:moveTo>
                    <a:pt x="200406" y="0"/>
                  </a:moveTo>
                  <a:lnTo>
                    <a:pt x="177832" y="135541"/>
                  </a:lnTo>
                  <a:lnTo>
                    <a:pt x="24765" y="962406"/>
                  </a:lnTo>
                  <a:lnTo>
                    <a:pt x="0" y="962406"/>
                  </a:lnTo>
                  <a:lnTo>
                    <a:pt x="111347" y="135541"/>
                  </a:lnTo>
                  <a:lnTo>
                    <a:pt x="127826" y="0"/>
                  </a:lnTo>
                  <a:lnTo>
                    <a:pt x="20040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2" name="任意多边形: 形状 181">
              <a:extLst>
                <a:ext uri="{FF2B5EF4-FFF2-40B4-BE49-F238E27FC236}">
                  <a16:creationId xmlns:a16="http://schemas.microsoft.com/office/drawing/2014/main" id="{FD393D56-BEE5-BD3F-F035-409B82748C0A}"/>
                </a:ext>
              </a:extLst>
            </p:cNvPr>
            <p:cNvSpPr/>
            <p:nvPr/>
          </p:nvSpPr>
          <p:spPr>
            <a:xfrm>
              <a:off x="9802860" y="4365450"/>
              <a:ext cx="89058" cy="135540"/>
            </a:xfrm>
            <a:custGeom>
              <a:avLst/>
              <a:gdLst>
                <a:gd name="connsiteX0" fmla="*/ 16478 w 89058"/>
                <a:gd name="connsiteY0" fmla="*/ 0 h 135540"/>
                <a:gd name="connsiteX1" fmla="*/ 89059 w 89058"/>
                <a:gd name="connsiteY1" fmla="*/ 0 h 135540"/>
                <a:gd name="connsiteX2" fmla="*/ 66485 w 89058"/>
                <a:gd name="connsiteY2" fmla="*/ 135541 h 135540"/>
                <a:gd name="connsiteX3" fmla="*/ 0 w 89058"/>
                <a:gd name="connsiteY3" fmla="*/ 135541 h 135540"/>
                <a:gd name="connsiteX4" fmla="*/ 16478 w 89058"/>
                <a:gd name="connsiteY4" fmla="*/ 0 h 13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058" h="135540">
                  <a:moveTo>
                    <a:pt x="16478" y="0"/>
                  </a:moveTo>
                  <a:lnTo>
                    <a:pt x="89059" y="0"/>
                  </a:lnTo>
                  <a:lnTo>
                    <a:pt x="66485" y="135541"/>
                  </a:lnTo>
                  <a:lnTo>
                    <a:pt x="0" y="135541"/>
                  </a:lnTo>
                  <a:lnTo>
                    <a:pt x="16478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3" name="任意多边形: 形状 182">
              <a:extLst>
                <a:ext uri="{FF2B5EF4-FFF2-40B4-BE49-F238E27FC236}">
                  <a16:creationId xmlns:a16="http://schemas.microsoft.com/office/drawing/2014/main" id="{D1AA6A7C-56FF-B142-AB28-4F793EF357DF}"/>
                </a:ext>
              </a:extLst>
            </p:cNvPr>
            <p:cNvSpPr/>
            <p:nvPr/>
          </p:nvSpPr>
          <p:spPr>
            <a:xfrm>
              <a:off x="10172430" y="4365450"/>
              <a:ext cx="200405" cy="962406"/>
            </a:xfrm>
            <a:custGeom>
              <a:avLst/>
              <a:gdLst>
                <a:gd name="connsiteX0" fmla="*/ 200406 w 200405"/>
                <a:gd name="connsiteY0" fmla="*/ 962406 h 962406"/>
                <a:gd name="connsiteX1" fmla="*/ 175736 w 200405"/>
                <a:gd name="connsiteY1" fmla="*/ 962406 h 962406"/>
                <a:gd name="connsiteX2" fmla="*/ 22574 w 200405"/>
                <a:gd name="connsiteY2" fmla="*/ 135541 h 962406"/>
                <a:gd name="connsiteX3" fmla="*/ 0 w 200405"/>
                <a:gd name="connsiteY3" fmla="*/ 0 h 962406"/>
                <a:gd name="connsiteX4" fmla="*/ 72580 w 200405"/>
                <a:gd name="connsiteY4" fmla="*/ 0 h 962406"/>
                <a:gd name="connsiteX5" fmla="*/ 89059 w 200405"/>
                <a:gd name="connsiteY5" fmla="*/ 135541 h 962406"/>
                <a:gd name="connsiteX6" fmla="*/ 200406 w 200405"/>
                <a:gd name="connsiteY6" fmla="*/ 962406 h 96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405" h="962406">
                  <a:moveTo>
                    <a:pt x="200406" y="962406"/>
                  </a:moveTo>
                  <a:lnTo>
                    <a:pt x="175736" y="962406"/>
                  </a:lnTo>
                  <a:lnTo>
                    <a:pt x="22574" y="135541"/>
                  </a:lnTo>
                  <a:lnTo>
                    <a:pt x="0" y="0"/>
                  </a:lnTo>
                  <a:lnTo>
                    <a:pt x="72580" y="0"/>
                  </a:lnTo>
                  <a:lnTo>
                    <a:pt x="89059" y="135541"/>
                  </a:lnTo>
                  <a:lnTo>
                    <a:pt x="200406" y="9624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4" name="任意多边形: 形状 183">
              <a:extLst>
                <a:ext uri="{FF2B5EF4-FFF2-40B4-BE49-F238E27FC236}">
                  <a16:creationId xmlns:a16="http://schemas.microsoft.com/office/drawing/2014/main" id="{45671590-D118-51EC-4D15-2E4E833251AA}"/>
                </a:ext>
              </a:extLst>
            </p:cNvPr>
            <p:cNvSpPr/>
            <p:nvPr/>
          </p:nvSpPr>
          <p:spPr>
            <a:xfrm>
              <a:off x="10172430" y="4365450"/>
              <a:ext cx="89058" cy="135540"/>
            </a:xfrm>
            <a:custGeom>
              <a:avLst/>
              <a:gdLst>
                <a:gd name="connsiteX0" fmla="*/ 72580 w 89058"/>
                <a:gd name="connsiteY0" fmla="*/ 0 h 135540"/>
                <a:gd name="connsiteX1" fmla="*/ 89059 w 89058"/>
                <a:gd name="connsiteY1" fmla="*/ 135541 h 135540"/>
                <a:gd name="connsiteX2" fmla="*/ 22574 w 89058"/>
                <a:gd name="connsiteY2" fmla="*/ 135541 h 135540"/>
                <a:gd name="connsiteX3" fmla="*/ 0 w 89058"/>
                <a:gd name="connsiteY3" fmla="*/ 0 h 135540"/>
                <a:gd name="connsiteX4" fmla="*/ 72580 w 89058"/>
                <a:gd name="connsiteY4" fmla="*/ 0 h 13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058" h="135540">
                  <a:moveTo>
                    <a:pt x="72580" y="0"/>
                  </a:moveTo>
                  <a:lnTo>
                    <a:pt x="89059" y="135541"/>
                  </a:lnTo>
                  <a:lnTo>
                    <a:pt x="22574" y="135541"/>
                  </a:lnTo>
                  <a:lnTo>
                    <a:pt x="0" y="0"/>
                  </a:lnTo>
                  <a:lnTo>
                    <a:pt x="7258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6C13AF36-86FB-9457-3423-D1B7597D924D}"/>
                </a:ext>
              </a:extLst>
            </p:cNvPr>
            <p:cNvSpPr/>
            <p:nvPr/>
          </p:nvSpPr>
          <p:spPr>
            <a:xfrm>
              <a:off x="10631725" y="4365450"/>
              <a:ext cx="200405" cy="962406"/>
            </a:xfrm>
            <a:custGeom>
              <a:avLst/>
              <a:gdLst>
                <a:gd name="connsiteX0" fmla="*/ 200406 w 200405"/>
                <a:gd name="connsiteY0" fmla="*/ 962406 h 962406"/>
                <a:gd name="connsiteX1" fmla="*/ 175736 w 200405"/>
                <a:gd name="connsiteY1" fmla="*/ 962406 h 962406"/>
                <a:gd name="connsiteX2" fmla="*/ 22574 w 200405"/>
                <a:gd name="connsiteY2" fmla="*/ 135541 h 962406"/>
                <a:gd name="connsiteX3" fmla="*/ 0 w 200405"/>
                <a:gd name="connsiteY3" fmla="*/ 0 h 962406"/>
                <a:gd name="connsiteX4" fmla="*/ 72580 w 200405"/>
                <a:gd name="connsiteY4" fmla="*/ 0 h 962406"/>
                <a:gd name="connsiteX5" fmla="*/ 89059 w 200405"/>
                <a:gd name="connsiteY5" fmla="*/ 135541 h 962406"/>
                <a:gd name="connsiteX6" fmla="*/ 200406 w 200405"/>
                <a:gd name="connsiteY6" fmla="*/ 962406 h 96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405" h="962406">
                  <a:moveTo>
                    <a:pt x="200406" y="962406"/>
                  </a:moveTo>
                  <a:lnTo>
                    <a:pt x="175736" y="962406"/>
                  </a:lnTo>
                  <a:lnTo>
                    <a:pt x="22574" y="135541"/>
                  </a:lnTo>
                  <a:lnTo>
                    <a:pt x="0" y="0"/>
                  </a:lnTo>
                  <a:lnTo>
                    <a:pt x="72580" y="0"/>
                  </a:lnTo>
                  <a:lnTo>
                    <a:pt x="89059" y="135541"/>
                  </a:lnTo>
                  <a:lnTo>
                    <a:pt x="200406" y="9624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6" name="任意多边形: 形状 185">
              <a:extLst>
                <a:ext uri="{FF2B5EF4-FFF2-40B4-BE49-F238E27FC236}">
                  <a16:creationId xmlns:a16="http://schemas.microsoft.com/office/drawing/2014/main" id="{D156A4C8-8181-36FA-03CA-31B2A63AE579}"/>
                </a:ext>
              </a:extLst>
            </p:cNvPr>
            <p:cNvSpPr/>
            <p:nvPr/>
          </p:nvSpPr>
          <p:spPr>
            <a:xfrm>
              <a:off x="10631725" y="4365450"/>
              <a:ext cx="89058" cy="135540"/>
            </a:xfrm>
            <a:custGeom>
              <a:avLst/>
              <a:gdLst>
                <a:gd name="connsiteX0" fmla="*/ 89059 w 89058"/>
                <a:gd name="connsiteY0" fmla="*/ 135541 h 135540"/>
                <a:gd name="connsiteX1" fmla="*/ 22574 w 89058"/>
                <a:gd name="connsiteY1" fmla="*/ 135541 h 135540"/>
                <a:gd name="connsiteX2" fmla="*/ 0 w 89058"/>
                <a:gd name="connsiteY2" fmla="*/ 0 h 135540"/>
                <a:gd name="connsiteX3" fmla="*/ 72580 w 89058"/>
                <a:gd name="connsiteY3" fmla="*/ 0 h 135540"/>
                <a:gd name="connsiteX4" fmla="*/ 89059 w 89058"/>
                <a:gd name="connsiteY4" fmla="*/ 135541 h 13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058" h="135540">
                  <a:moveTo>
                    <a:pt x="89059" y="135541"/>
                  </a:moveTo>
                  <a:lnTo>
                    <a:pt x="22574" y="135541"/>
                  </a:lnTo>
                  <a:lnTo>
                    <a:pt x="0" y="0"/>
                  </a:lnTo>
                  <a:lnTo>
                    <a:pt x="72580" y="0"/>
                  </a:lnTo>
                  <a:lnTo>
                    <a:pt x="89059" y="13554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7" name="任意多边形: 形状 186">
              <a:extLst>
                <a:ext uri="{FF2B5EF4-FFF2-40B4-BE49-F238E27FC236}">
                  <a16:creationId xmlns:a16="http://schemas.microsoft.com/office/drawing/2014/main" id="{D05B42FA-AFF7-13D9-68B1-5ECC9592D712}"/>
                </a:ext>
              </a:extLst>
            </p:cNvPr>
            <p:cNvSpPr/>
            <p:nvPr/>
          </p:nvSpPr>
          <p:spPr>
            <a:xfrm>
              <a:off x="9670938" y="3695080"/>
              <a:ext cx="1122045" cy="733996"/>
            </a:xfrm>
            <a:custGeom>
              <a:avLst/>
              <a:gdLst>
                <a:gd name="connsiteX0" fmla="*/ 1122045 w 1122045"/>
                <a:gd name="connsiteY0" fmla="*/ 733997 h 733996"/>
                <a:gd name="connsiteX1" fmla="*/ 0 w 1122045"/>
                <a:gd name="connsiteY1" fmla="*/ 733997 h 733996"/>
                <a:gd name="connsiteX2" fmla="*/ 0 w 1122045"/>
                <a:gd name="connsiteY2" fmla="*/ 615792 h 733996"/>
                <a:gd name="connsiteX3" fmla="*/ 420053 w 1122045"/>
                <a:gd name="connsiteY3" fmla="*/ 615792 h 733996"/>
                <a:gd name="connsiteX4" fmla="*/ 561213 w 1122045"/>
                <a:gd name="connsiteY4" fmla="*/ 0 h 733996"/>
                <a:gd name="connsiteX5" fmla="*/ 1079278 w 1122045"/>
                <a:gd name="connsiteY5" fmla="*/ 0 h 733996"/>
                <a:gd name="connsiteX6" fmla="*/ 1122045 w 1122045"/>
                <a:gd name="connsiteY6" fmla="*/ 733997 h 73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2045" h="733996">
                  <a:moveTo>
                    <a:pt x="1122045" y="733997"/>
                  </a:moveTo>
                  <a:lnTo>
                    <a:pt x="0" y="733997"/>
                  </a:lnTo>
                  <a:lnTo>
                    <a:pt x="0" y="615792"/>
                  </a:lnTo>
                  <a:lnTo>
                    <a:pt x="420053" y="615792"/>
                  </a:lnTo>
                  <a:lnTo>
                    <a:pt x="561213" y="0"/>
                  </a:lnTo>
                  <a:lnTo>
                    <a:pt x="1079278" y="0"/>
                  </a:lnTo>
                  <a:lnTo>
                    <a:pt x="1122045" y="733997"/>
                  </a:lnTo>
                  <a:close/>
                </a:path>
              </a:pathLst>
            </a:custGeom>
            <a:solidFill>
              <a:srgbClr val="DBD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8" name="任意多边形: 形状 187">
              <a:extLst>
                <a:ext uri="{FF2B5EF4-FFF2-40B4-BE49-F238E27FC236}">
                  <a16:creationId xmlns:a16="http://schemas.microsoft.com/office/drawing/2014/main" id="{DE228DC4-C588-22E0-EEDF-7F2C5CA69E7A}"/>
                </a:ext>
              </a:extLst>
            </p:cNvPr>
            <p:cNvSpPr/>
            <p:nvPr/>
          </p:nvSpPr>
          <p:spPr>
            <a:xfrm>
              <a:off x="10691923" y="3695080"/>
              <a:ext cx="101060" cy="733996"/>
            </a:xfrm>
            <a:custGeom>
              <a:avLst/>
              <a:gdLst>
                <a:gd name="connsiteX0" fmla="*/ 101060 w 101060"/>
                <a:gd name="connsiteY0" fmla="*/ 733997 h 733996"/>
                <a:gd name="connsiteX1" fmla="*/ 39910 w 101060"/>
                <a:gd name="connsiteY1" fmla="*/ 733997 h 733996"/>
                <a:gd name="connsiteX2" fmla="*/ 0 w 101060"/>
                <a:gd name="connsiteY2" fmla="*/ 0 h 733996"/>
                <a:gd name="connsiteX3" fmla="*/ 58293 w 101060"/>
                <a:gd name="connsiteY3" fmla="*/ 0 h 733996"/>
                <a:gd name="connsiteX4" fmla="*/ 101060 w 101060"/>
                <a:gd name="connsiteY4" fmla="*/ 733997 h 73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60" h="733996">
                  <a:moveTo>
                    <a:pt x="101060" y="733997"/>
                  </a:moveTo>
                  <a:lnTo>
                    <a:pt x="39910" y="733997"/>
                  </a:lnTo>
                  <a:lnTo>
                    <a:pt x="0" y="0"/>
                  </a:lnTo>
                  <a:lnTo>
                    <a:pt x="58293" y="0"/>
                  </a:lnTo>
                  <a:lnTo>
                    <a:pt x="101060" y="733997"/>
                  </a:ln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9" name="任意多边形: 形状 188">
              <a:extLst>
                <a:ext uri="{FF2B5EF4-FFF2-40B4-BE49-F238E27FC236}">
                  <a16:creationId xmlns:a16="http://schemas.microsoft.com/office/drawing/2014/main" id="{F5280EDD-A283-9551-A9DE-278CF16C3F5B}"/>
                </a:ext>
              </a:extLst>
            </p:cNvPr>
            <p:cNvSpPr/>
            <p:nvPr/>
          </p:nvSpPr>
          <p:spPr>
            <a:xfrm>
              <a:off x="9644320" y="4742545"/>
              <a:ext cx="631254" cy="681552"/>
            </a:xfrm>
            <a:custGeom>
              <a:avLst/>
              <a:gdLst>
                <a:gd name="connsiteX0" fmla="*/ 13379 w 631254"/>
                <a:gd name="connsiteY0" fmla="*/ 681514 h 681552"/>
                <a:gd name="connsiteX1" fmla="*/ 631075 w 631254"/>
                <a:gd name="connsiteY1" fmla="*/ 531209 h 681552"/>
                <a:gd name="connsiteX2" fmla="*/ 612978 w 631254"/>
                <a:gd name="connsiteY2" fmla="*/ 417481 h 681552"/>
                <a:gd name="connsiteX3" fmla="*/ 446481 w 631254"/>
                <a:gd name="connsiteY3" fmla="*/ 0 h 681552"/>
                <a:gd name="connsiteX4" fmla="*/ 68815 w 631254"/>
                <a:gd name="connsiteY4" fmla="*/ 93250 h 681552"/>
                <a:gd name="connsiteX5" fmla="*/ 228549 w 631254"/>
                <a:gd name="connsiteY5" fmla="*/ 438531 h 681552"/>
                <a:gd name="connsiteX6" fmla="*/ 95199 w 631254"/>
                <a:gd name="connsiteY6" fmla="*/ 533781 h 681552"/>
                <a:gd name="connsiteX7" fmla="*/ 95199 w 631254"/>
                <a:gd name="connsiteY7" fmla="*/ 533781 h 681552"/>
                <a:gd name="connsiteX8" fmla="*/ 16903 w 631254"/>
                <a:gd name="connsiteY8" fmla="*/ 596360 h 681552"/>
                <a:gd name="connsiteX9" fmla="*/ 13379 w 631254"/>
                <a:gd name="connsiteY9" fmla="*/ 681514 h 68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1254" h="681552">
                  <a:moveTo>
                    <a:pt x="13379" y="681514"/>
                  </a:moveTo>
                  <a:cubicBezTo>
                    <a:pt x="34524" y="684181"/>
                    <a:pt x="612311" y="549402"/>
                    <a:pt x="631075" y="531209"/>
                  </a:cubicBezTo>
                  <a:cubicBezTo>
                    <a:pt x="633361" y="529209"/>
                    <a:pt x="612978" y="417481"/>
                    <a:pt x="612978" y="417481"/>
                  </a:cubicBezTo>
                  <a:cubicBezTo>
                    <a:pt x="603929" y="371856"/>
                    <a:pt x="446481" y="0"/>
                    <a:pt x="446481" y="0"/>
                  </a:cubicBezTo>
                  <a:lnTo>
                    <a:pt x="68815" y="93250"/>
                  </a:lnTo>
                  <a:lnTo>
                    <a:pt x="228549" y="438531"/>
                  </a:lnTo>
                  <a:cubicBezTo>
                    <a:pt x="228549" y="438531"/>
                    <a:pt x="156540" y="487299"/>
                    <a:pt x="95199" y="533781"/>
                  </a:cubicBezTo>
                  <a:lnTo>
                    <a:pt x="95199" y="533781"/>
                  </a:lnTo>
                  <a:cubicBezTo>
                    <a:pt x="67878" y="553064"/>
                    <a:pt x="41733" y="573961"/>
                    <a:pt x="16903" y="596360"/>
                  </a:cubicBezTo>
                  <a:cubicBezTo>
                    <a:pt x="-1766" y="618554"/>
                    <a:pt x="-7767" y="679037"/>
                    <a:pt x="13379" y="6815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0" name="任意多边形: 形状 189">
              <a:extLst>
                <a:ext uri="{FF2B5EF4-FFF2-40B4-BE49-F238E27FC236}">
                  <a16:creationId xmlns:a16="http://schemas.microsoft.com/office/drawing/2014/main" id="{4A1C476B-5919-9773-841A-5A517FE4F4E8}"/>
                </a:ext>
              </a:extLst>
            </p:cNvPr>
            <p:cNvSpPr/>
            <p:nvPr/>
          </p:nvSpPr>
          <p:spPr>
            <a:xfrm>
              <a:off x="9644287" y="5015150"/>
              <a:ext cx="631286" cy="408947"/>
            </a:xfrm>
            <a:custGeom>
              <a:avLst/>
              <a:gdLst>
                <a:gd name="connsiteX0" fmla="*/ 631108 w 631286"/>
                <a:gd name="connsiteY0" fmla="*/ 258604 h 408947"/>
                <a:gd name="connsiteX1" fmla="*/ 13412 w 631286"/>
                <a:gd name="connsiteY1" fmla="*/ 408908 h 408947"/>
                <a:gd name="connsiteX2" fmla="*/ 16555 w 631286"/>
                <a:gd name="connsiteY2" fmla="*/ 323945 h 408947"/>
                <a:gd name="connsiteX3" fmla="*/ 94851 w 631286"/>
                <a:gd name="connsiteY3" fmla="*/ 261366 h 408947"/>
                <a:gd name="connsiteX4" fmla="*/ 94851 w 631286"/>
                <a:gd name="connsiteY4" fmla="*/ 261366 h 408947"/>
                <a:gd name="connsiteX5" fmla="*/ 228201 w 631286"/>
                <a:gd name="connsiteY5" fmla="*/ 166116 h 408947"/>
                <a:gd name="connsiteX6" fmla="*/ 192577 w 631286"/>
                <a:gd name="connsiteY6" fmla="*/ 89154 h 408947"/>
                <a:gd name="connsiteX7" fmla="*/ 558528 w 631286"/>
                <a:gd name="connsiteY7" fmla="*/ 0 h 408947"/>
                <a:gd name="connsiteX8" fmla="*/ 612344 w 631286"/>
                <a:gd name="connsiteY8" fmla="*/ 145066 h 408947"/>
                <a:gd name="connsiteX9" fmla="*/ 631108 w 631286"/>
                <a:gd name="connsiteY9" fmla="*/ 258604 h 40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1286" h="408947">
                  <a:moveTo>
                    <a:pt x="631108" y="258604"/>
                  </a:moveTo>
                  <a:cubicBezTo>
                    <a:pt x="612058" y="276796"/>
                    <a:pt x="34557" y="411575"/>
                    <a:pt x="13412" y="408908"/>
                  </a:cubicBezTo>
                  <a:cubicBezTo>
                    <a:pt x="-7734" y="406241"/>
                    <a:pt x="-1733" y="345948"/>
                    <a:pt x="16555" y="323945"/>
                  </a:cubicBezTo>
                  <a:cubicBezTo>
                    <a:pt x="41385" y="301546"/>
                    <a:pt x="67530" y="280649"/>
                    <a:pt x="94851" y="261366"/>
                  </a:cubicBezTo>
                  <a:lnTo>
                    <a:pt x="94851" y="261366"/>
                  </a:lnTo>
                  <a:cubicBezTo>
                    <a:pt x="156668" y="214884"/>
                    <a:pt x="228201" y="166116"/>
                    <a:pt x="228201" y="166116"/>
                  </a:cubicBezTo>
                  <a:lnTo>
                    <a:pt x="192577" y="89154"/>
                  </a:lnTo>
                  <a:lnTo>
                    <a:pt x="558528" y="0"/>
                  </a:lnTo>
                  <a:cubicBezTo>
                    <a:pt x="586245" y="69056"/>
                    <a:pt x="609010" y="128492"/>
                    <a:pt x="612344" y="145066"/>
                  </a:cubicBezTo>
                  <a:cubicBezTo>
                    <a:pt x="613011" y="144875"/>
                    <a:pt x="633394" y="256604"/>
                    <a:pt x="631108" y="25860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1" name="任意多边形: 形状 190">
              <a:extLst>
                <a:ext uri="{FF2B5EF4-FFF2-40B4-BE49-F238E27FC236}">
                  <a16:creationId xmlns:a16="http://schemas.microsoft.com/office/drawing/2014/main" id="{A81ACE34-4CC0-A943-DA7D-A230DA3217EB}"/>
                </a:ext>
              </a:extLst>
            </p:cNvPr>
            <p:cNvSpPr/>
            <p:nvPr/>
          </p:nvSpPr>
          <p:spPr>
            <a:xfrm>
              <a:off x="9641609" y="5079063"/>
              <a:ext cx="639659" cy="346739"/>
            </a:xfrm>
            <a:custGeom>
              <a:avLst/>
              <a:gdLst>
                <a:gd name="connsiteX0" fmla="*/ 14470 w 639659"/>
                <a:gd name="connsiteY0" fmla="*/ 346710 h 346739"/>
                <a:gd name="connsiteX1" fmla="*/ 637691 w 639659"/>
                <a:gd name="connsiteY1" fmla="*/ 199358 h 346739"/>
                <a:gd name="connsiteX2" fmla="*/ 610925 w 639659"/>
                <a:gd name="connsiteY2" fmla="*/ 3143 h 346739"/>
                <a:gd name="connsiteX3" fmla="*/ 610259 w 639659"/>
                <a:gd name="connsiteY3" fmla="*/ 0 h 346739"/>
                <a:gd name="connsiteX4" fmla="*/ 233640 w 639659"/>
                <a:gd name="connsiteY4" fmla="*/ 80010 h 346739"/>
                <a:gd name="connsiteX5" fmla="*/ 235164 w 639659"/>
                <a:gd name="connsiteY5" fmla="*/ 86296 h 346739"/>
                <a:gd name="connsiteX6" fmla="*/ 16089 w 639659"/>
                <a:gd name="connsiteY6" fmla="*/ 258985 h 346739"/>
                <a:gd name="connsiteX7" fmla="*/ 14470 w 639659"/>
                <a:gd name="connsiteY7" fmla="*/ 346710 h 346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9659" h="346739">
                  <a:moveTo>
                    <a:pt x="14470" y="346710"/>
                  </a:moveTo>
                  <a:cubicBezTo>
                    <a:pt x="36378" y="348996"/>
                    <a:pt x="618736" y="218408"/>
                    <a:pt x="637691" y="199358"/>
                  </a:cubicBezTo>
                  <a:cubicBezTo>
                    <a:pt x="645025" y="192310"/>
                    <a:pt x="630928" y="106394"/>
                    <a:pt x="610925" y="3143"/>
                  </a:cubicBezTo>
                  <a:cubicBezTo>
                    <a:pt x="610925" y="2096"/>
                    <a:pt x="610449" y="1048"/>
                    <a:pt x="610259" y="0"/>
                  </a:cubicBezTo>
                  <a:lnTo>
                    <a:pt x="233640" y="80010"/>
                  </a:lnTo>
                  <a:lnTo>
                    <a:pt x="235164" y="86296"/>
                  </a:lnTo>
                  <a:cubicBezTo>
                    <a:pt x="235164" y="86296"/>
                    <a:pt x="34663" y="235839"/>
                    <a:pt x="16089" y="258985"/>
                  </a:cubicBezTo>
                  <a:cubicBezTo>
                    <a:pt x="-2485" y="282130"/>
                    <a:pt x="-7437" y="344519"/>
                    <a:pt x="14470" y="34671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2" name="任意多边形: 形状 191">
              <a:extLst>
                <a:ext uri="{FF2B5EF4-FFF2-40B4-BE49-F238E27FC236}">
                  <a16:creationId xmlns:a16="http://schemas.microsoft.com/office/drawing/2014/main" id="{6C94737E-F240-7BFD-C972-1B852F8B5D41}"/>
                </a:ext>
              </a:extLst>
            </p:cNvPr>
            <p:cNvSpPr/>
            <p:nvPr/>
          </p:nvSpPr>
          <p:spPr>
            <a:xfrm>
              <a:off x="9656200" y="5271277"/>
              <a:ext cx="594122" cy="132080"/>
            </a:xfrm>
            <a:custGeom>
              <a:avLst/>
              <a:gdLst>
                <a:gd name="connsiteX0" fmla="*/ 1403 w 594122"/>
                <a:gd name="connsiteY0" fmla="*/ 130397 h 132080"/>
                <a:gd name="connsiteX1" fmla="*/ 593477 w 594122"/>
                <a:gd name="connsiteY1" fmla="*/ 0 h 132080"/>
                <a:gd name="connsiteX2" fmla="*/ 593477 w 594122"/>
                <a:gd name="connsiteY2" fmla="*/ 667 h 132080"/>
                <a:gd name="connsiteX3" fmla="*/ 1689 w 594122"/>
                <a:gd name="connsiteY3" fmla="*/ 132017 h 132080"/>
                <a:gd name="connsiteX4" fmla="*/ 1403 w 594122"/>
                <a:gd name="connsiteY4" fmla="*/ 130397 h 13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22" h="132080">
                  <a:moveTo>
                    <a:pt x="1403" y="130397"/>
                  </a:moveTo>
                  <a:cubicBezTo>
                    <a:pt x="99034" y="106013"/>
                    <a:pt x="495084" y="16764"/>
                    <a:pt x="593477" y="0"/>
                  </a:cubicBezTo>
                  <a:cubicBezTo>
                    <a:pt x="594239" y="0"/>
                    <a:pt x="594430" y="476"/>
                    <a:pt x="593477" y="667"/>
                  </a:cubicBezTo>
                  <a:cubicBezTo>
                    <a:pt x="497275" y="26956"/>
                    <a:pt x="100463" y="112967"/>
                    <a:pt x="1689" y="132017"/>
                  </a:cubicBezTo>
                  <a:cubicBezTo>
                    <a:pt x="-311" y="132397"/>
                    <a:pt x="-692" y="130969"/>
                    <a:pt x="1403" y="13039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3" name="任意多边形: 形状 192">
              <a:extLst>
                <a:ext uri="{FF2B5EF4-FFF2-40B4-BE49-F238E27FC236}">
                  <a16:creationId xmlns:a16="http://schemas.microsoft.com/office/drawing/2014/main" id="{248F49BA-D1E9-F76D-5743-020CE910E39B}"/>
                </a:ext>
              </a:extLst>
            </p:cNvPr>
            <p:cNvSpPr/>
            <p:nvPr/>
          </p:nvSpPr>
          <p:spPr>
            <a:xfrm>
              <a:off x="9832737" y="5155791"/>
              <a:ext cx="122743" cy="18141"/>
            </a:xfrm>
            <a:custGeom>
              <a:avLst/>
              <a:gdLst>
                <a:gd name="connsiteX0" fmla="*/ 888 w 122743"/>
                <a:gd name="connsiteY0" fmla="*/ 13665 h 18141"/>
                <a:gd name="connsiteX1" fmla="*/ 122141 w 122743"/>
                <a:gd name="connsiteY1" fmla="*/ 13665 h 18141"/>
                <a:gd name="connsiteX2" fmla="*/ 121094 w 122743"/>
                <a:gd name="connsiteY2" fmla="*/ 16332 h 18141"/>
                <a:gd name="connsiteX3" fmla="*/ 2127 w 122743"/>
                <a:gd name="connsiteY3" fmla="*/ 18141 h 18141"/>
                <a:gd name="connsiteX4" fmla="*/ 39 w 122743"/>
                <a:gd name="connsiteY4" fmla="*/ 15163 h 18141"/>
                <a:gd name="connsiteX5" fmla="*/ 888 w 122743"/>
                <a:gd name="connsiteY5" fmla="*/ 13665 h 1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743" h="18141">
                  <a:moveTo>
                    <a:pt x="888" y="13665"/>
                  </a:moveTo>
                  <a:cubicBezTo>
                    <a:pt x="37940" y="-2147"/>
                    <a:pt x="86613" y="-6814"/>
                    <a:pt x="122141" y="13665"/>
                  </a:cubicBezTo>
                  <a:cubicBezTo>
                    <a:pt x="123570" y="14427"/>
                    <a:pt x="122141" y="16427"/>
                    <a:pt x="121094" y="16332"/>
                  </a:cubicBezTo>
                  <a:cubicBezTo>
                    <a:pt x="81489" y="12650"/>
                    <a:pt x="41602" y="13257"/>
                    <a:pt x="2127" y="18141"/>
                  </a:cubicBezTo>
                  <a:cubicBezTo>
                    <a:pt x="728" y="17895"/>
                    <a:pt x="-207" y="16562"/>
                    <a:pt x="39" y="15163"/>
                  </a:cubicBezTo>
                  <a:cubicBezTo>
                    <a:pt x="142" y="14581"/>
                    <a:pt x="442" y="14052"/>
                    <a:pt x="888" y="1366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4" name="任意多边形: 形状 193">
              <a:extLst>
                <a:ext uri="{FF2B5EF4-FFF2-40B4-BE49-F238E27FC236}">
                  <a16:creationId xmlns:a16="http://schemas.microsoft.com/office/drawing/2014/main" id="{6FD0D16E-49F1-47D9-FDC7-429EDD3BC8F6}"/>
                </a:ext>
              </a:extLst>
            </p:cNvPr>
            <p:cNvSpPr/>
            <p:nvPr/>
          </p:nvSpPr>
          <p:spPr>
            <a:xfrm>
              <a:off x="9808639" y="5178841"/>
              <a:ext cx="122741" cy="18141"/>
            </a:xfrm>
            <a:custGeom>
              <a:avLst/>
              <a:gdLst>
                <a:gd name="connsiteX0" fmla="*/ 889 w 122741"/>
                <a:gd name="connsiteY0" fmla="*/ 13665 h 18141"/>
                <a:gd name="connsiteX1" fmla="*/ 122142 w 122741"/>
                <a:gd name="connsiteY1" fmla="*/ 13665 h 18141"/>
                <a:gd name="connsiteX2" fmla="*/ 120999 w 122741"/>
                <a:gd name="connsiteY2" fmla="*/ 16236 h 18141"/>
                <a:gd name="connsiteX3" fmla="*/ 2127 w 122741"/>
                <a:gd name="connsiteY3" fmla="*/ 18141 h 18141"/>
                <a:gd name="connsiteX4" fmla="*/ 39 w 122741"/>
                <a:gd name="connsiteY4" fmla="*/ 15163 h 18141"/>
                <a:gd name="connsiteX5" fmla="*/ 888 w 122741"/>
                <a:gd name="connsiteY5" fmla="*/ 13665 h 1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741" h="18141">
                  <a:moveTo>
                    <a:pt x="889" y="13665"/>
                  </a:moveTo>
                  <a:cubicBezTo>
                    <a:pt x="37941" y="-2147"/>
                    <a:pt x="86614" y="-6814"/>
                    <a:pt x="122142" y="13665"/>
                  </a:cubicBezTo>
                  <a:cubicBezTo>
                    <a:pt x="123571" y="14427"/>
                    <a:pt x="122142" y="16427"/>
                    <a:pt x="120999" y="16236"/>
                  </a:cubicBezTo>
                  <a:cubicBezTo>
                    <a:pt x="81420" y="12632"/>
                    <a:pt x="41570" y="13270"/>
                    <a:pt x="2127" y="18141"/>
                  </a:cubicBezTo>
                  <a:cubicBezTo>
                    <a:pt x="728" y="17895"/>
                    <a:pt x="-207" y="16562"/>
                    <a:pt x="39" y="15163"/>
                  </a:cubicBezTo>
                  <a:cubicBezTo>
                    <a:pt x="142" y="14581"/>
                    <a:pt x="442" y="14052"/>
                    <a:pt x="888" y="1366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5" name="任意多边形: 形状 194">
              <a:extLst>
                <a:ext uri="{FF2B5EF4-FFF2-40B4-BE49-F238E27FC236}">
                  <a16:creationId xmlns:a16="http://schemas.microsoft.com/office/drawing/2014/main" id="{A6E3CF00-D4DD-6660-FB80-C13726861767}"/>
                </a:ext>
              </a:extLst>
            </p:cNvPr>
            <p:cNvSpPr/>
            <p:nvPr/>
          </p:nvSpPr>
          <p:spPr>
            <a:xfrm>
              <a:off x="9784540" y="5201916"/>
              <a:ext cx="122741" cy="18212"/>
            </a:xfrm>
            <a:custGeom>
              <a:avLst/>
              <a:gdLst>
                <a:gd name="connsiteX0" fmla="*/ 889 w 122741"/>
                <a:gd name="connsiteY0" fmla="*/ 13736 h 18212"/>
                <a:gd name="connsiteX1" fmla="*/ 122142 w 122741"/>
                <a:gd name="connsiteY1" fmla="*/ 13736 h 18212"/>
                <a:gd name="connsiteX2" fmla="*/ 120999 w 122741"/>
                <a:gd name="connsiteY2" fmla="*/ 16308 h 18212"/>
                <a:gd name="connsiteX3" fmla="*/ 2127 w 122741"/>
                <a:gd name="connsiteY3" fmla="*/ 18213 h 18212"/>
                <a:gd name="connsiteX4" fmla="*/ 39 w 122741"/>
                <a:gd name="connsiteY4" fmla="*/ 15234 h 18212"/>
                <a:gd name="connsiteX5" fmla="*/ 888 w 122741"/>
                <a:gd name="connsiteY5" fmla="*/ 13736 h 1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741" h="18212">
                  <a:moveTo>
                    <a:pt x="889" y="13736"/>
                  </a:moveTo>
                  <a:cubicBezTo>
                    <a:pt x="37846" y="-2171"/>
                    <a:pt x="86614" y="-6838"/>
                    <a:pt x="122142" y="13736"/>
                  </a:cubicBezTo>
                  <a:cubicBezTo>
                    <a:pt x="123571" y="14498"/>
                    <a:pt x="122142" y="16403"/>
                    <a:pt x="120999" y="16308"/>
                  </a:cubicBezTo>
                  <a:cubicBezTo>
                    <a:pt x="81420" y="12703"/>
                    <a:pt x="41570" y="13342"/>
                    <a:pt x="2127" y="18213"/>
                  </a:cubicBezTo>
                  <a:cubicBezTo>
                    <a:pt x="728" y="17966"/>
                    <a:pt x="-207" y="16633"/>
                    <a:pt x="39" y="15234"/>
                  </a:cubicBezTo>
                  <a:cubicBezTo>
                    <a:pt x="142" y="14652"/>
                    <a:pt x="442" y="14123"/>
                    <a:pt x="888" y="13736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6" name="任意多边形: 形状 195">
              <a:extLst>
                <a:ext uri="{FF2B5EF4-FFF2-40B4-BE49-F238E27FC236}">
                  <a16:creationId xmlns:a16="http://schemas.microsoft.com/office/drawing/2014/main" id="{86C7CCE4-D8DC-6B79-8F35-B80A5CCF65AD}"/>
                </a:ext>
              </a:extLst>
            </p:cNvPr>
            <p:cNvSpPr/>
            <p:nvPr/>
          </p:nvSpPr>
          <p:spPr>
            <a:xfrm>
              <a:off x="9761716" y="5078064"/>
              <a:ext cx="142334" cy="90066"/>
            </a:xfrm>
            <a:custGeom>
              <a:avLst/>
              <a:gdLst>
                <a:gd name="connsiteX0" fmla="*/ 32476 w 142334"/>
                <a:gd name="connsiteY0" fmla="*/ 69579 h 90066"/>
                <a:gd name="connsiteX1" fmla="*/ 136585 w 142334"/>
                <a:gd name="connsiteY1" fmla="*/ 90058 h 90066"/>
                <a:gd name="connsiteX2" fmla="*/ 141718 w 142334"/>
                <a:gd name="connsiteY2" fmla="*/ 85493 h 90066"/>
                <a:gd name="connsiteX3" fmla="*/ 141538 w 142334"/>
                <a:gd name="connsiteY3" fmla="*/ 83867 h 90066"/>
                <a:gd name="connsiteX4" fmla="*/ 142281 w 142334"/>
                <a:gd name="connsiteY4" fmla="*/ 82432 h 90066"/>
                <a:gd name="connsiteX5" fmla="*/ 142204 w 142334"/>
                <a:gd name="connsiteY5" fmla="*/ 82248 h 90066"/>
                <a:gd name="connsiteX6" fmla="*/ 62766 w 142334"/>
                <a:gd name="connsiteY6" fmla="*/ 7191 h 90066"/>
                <a:gd name="connsiteX7" fmla="*/ 2758 w 142334"/>
                <a:gd name="connsiteY7" fmla="*/ 18525 h 90066"/>
                <a:gd name="connsiteX8" fmla="*/ 32476 w 142334"/>
                <a:gd name="connsiteY8" fmla="*/ 69579 h 90066"/>
                <a:gd name="connsiteX9" fmla="*/ 15617 w 142334"/>
                <a:gd name="connsiteY9" fmla="*/ 41004 h 90066"/>
                <a:gd name="connsiteX10" fmla="*/ 63242 w 142334"/>
                <a:gd name="connsiteY10" fmla="*/ 20145 h 90066"/>
                <a:gd name="connsiteX11" fmla="*/ 88674 w 142334"/>
                <a:gd name="connsiteY11" fmla="*/ 37671 h 90066"/>
                <a:gd name="connsiteX12" fmla="*/ 136299 w 142334"/>
                <a:gd name="connsiteY12" fmla="*/ 80438 h 90066"/>
                <a:gd name="connsiteX13" fmla="*/ 85531 w 142334"/>
                <a:gd name="connsiteY13" fmla="*/ 72532 h 90066"/>
                <a:gd name="connsiteX14" fmla="*/ 15903 w 142334"/>
                <a:gd name="connsiteY14" fmla="*/ 40718 h 9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334" h="90066">
                  <a:moveTo>
                    <a:pt x="32476" y="69579"/>
                  </a:moveTo>
                  <a:cubicBezTo>
                    <a:pt x="64480" y="84724"/>
                    <a:pt x="102009" y="85391"/>
                    <a:pt x="136585" y="90058"/>
                  </a:cubicBezTo>
                  <a:cubicBezTo>
                    <a:pt x="139263" y="90215"/>
                    <a:pt x="141562" y="88171"/>
                    <a:pt x="141718" y="85493"/>
                  </a:cubicBezTo>
                  <a:cubicBezTo>
                    <a:pt x="141751" y="84945"/>
                    <a:pt x="141689" y="84395"/>
                    <a:pt x="141538" y="83867"/>
                  </a:cubicBezTo>
                  <a:cubicBezTo>
                    <a:pt x="142139" y="83676"/>
                    <a:pt x="142472" y="83033"/>
                    <a:pt x="142281" y="82432"/>
                  </a:cubicBezTo>
                  <a:cubicBezTo>
                    <a:pt x="142261" y="82368"/>
                    <a:pt x="142235" y="82307"/>
                    <a:pt x="142204" y="82248"/>
                  </a:cubicBezTo>
                  <a:cubicBezTo>
                    <a:pt x="122725" y="50728"/>
                    <a:pt x="95338" y="24853"/>
                    <a:pt x="62766" y="7191"/>
                  </a:cubicBezTo>
                  <a:cubicBezTo>
                    <a:pt x="43716" y="-2334"/>
                    <a:pt x="13236" y="-5763"/>
                    <a:pt x="2758" y="18525"/>
                  </a:cubicBezTo>
                  <a:cubicBezTo>
                    <a:pt x="-7719" y="42814"/>
                    <a:pt x="13712" y="60816"/>
                    <a:pt x="32476" y="69579"/>
                  </a:cubicBezTo>
                  <a:close/>
                  <a:moveTo>
                    <a:pt x="15617" y="41004"/>
                  </a:moveTo>
                  <a:cubicBezTo>
                    <a:pt x="-671" y="237"/>
                    <a:pt x="49812" y="12429"/>
                    <a:pt x="63242" y="20145"/>
                  </a:cubicBezTo>
                  <a:cubicBezTo>
                    <a:pt x="72114" y="25392"/>
                    <a:pt x="80612" y="31248"/>
                    <a:pt x="88674" y="37671"/>
                  </a:cubicBezTo>
                  <a:cubicBezTo>
                    <a:pt x="105286" y="51084"/>
                    <a:pt x="121183" y="65359"/>
                    <a:pt x="136299" y="80438"/>
                  </a:cubicBezTo>
                  <a:cubicBezTo>
                    <a:pt x="119440" y="77104"/>
                    <a:pt x="102485" y="75294"/>
                    <a:pt x="85531" y="72532"/>
                  </a:cubicBezTo>
                  <a:cubicBezTo>
                    <a:pt x="65433" y="69103"/>
                    <a:pt x="24666" y="63293"/>
                    <a:pt x="15903" y="4071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7" name="任意多边形: 形状 196">
              <a:extLst>
                <a:ext uri="{FF2B5EF4-FFF2-40B4-BE49-F238E27FC236}">
                  <a16:creationId xmlns:a16="http://schemas.microsoft.com/office/drawing/2014/main" id="{3EE20AC2-BBC0-0BEE-9FE9-4CCEE4B5AB98}"/>
                </a:ext>
              </a:extLst>
            </p:cNvPr>
            <p:cNvSpPr/>
            <p:nvPr/>
          </p:nvSpPr>
          <p:spPr>
            <a:xfrm>
              <a:off x="9894130" y="5059300"/>
              <a:ext cx="130653" cy="108546"/>
            </a:xfrm>
            <a:custGeom>
              <a:avLst/>
              <a:gdLst>
                <a:gd name="connsiteX0" fmla="*/ 125519 w 130653"/>
                <a:gd name="connsiteY0" fmla="*/ 13476 h 108546"/>
                <a:gd name="connsiteX1" fmla="*/ 64368 w 130653"/>
                <a:gd name="connsiteY1" fmla="*/ 13476 h 108546"/>
                <a:gd name="connsiteX2" fmla="*/ 75 w 130653"/>
                <a:gd name="connsiteY2" fmla="*/ 101678 h 108546"/>
                <a:gd name="connsiteX3" fmla="*/ 661 w 130653"/>
                <a:gd name="connsiteY3" fmla="*/ 103039 h 108546"/>
                <a:gd name="connsiteX4" fmla="*/ 932 w 130653"/>
                <a:gd name="connsiteY4" fmla="*/ 103107 h 108546"/>
                <a:gd name="connsiteX5" fmla="*/ 7028 w 130653"/>
                <a:gd name="connsiteY5" fmla="*/ 108345 h 108546"/>
                <a:gd name="connsiteX6" fmla="*/ 105707 w 130653"/>
                <a:gd name="connsiteY6" fmla="*/ 69198 h 108546"/>
                <a:gd name="connsiteX7" fmla="*/ 125519 w 130653"/>
                <a:gd name="connsiteY7" fmla="*/ 13476 h 108546"/>
                <a:gd name="connsiteX8" fmla="*/ 53796 w 130653"/>
                <a:gd name="connsiteY8" fmla="*/ 81390 h 108546"/>
                <a:gd name="connsiteX9" fmla="*/ 5409 w 130653"/>
                <a:gd name="connsiteY9" fmla="*/ 98344 h 108546"/>
                <a:gd name="connsiteX10" fmla="*/ 44080 w 130653"/>
                <a:gd name="connsiteY10" fmla="*/ 47671 h 108546"/>
                <a:gd name="connsiteX11" fmla="*/ 65892 w 130653"/>
                <a:gd name="connsiteY11" fmla="*/ 25859 h 108546"/>
                <a:gd name="connsiteX12" fmla="*/ 116946 w 130653"/>
                <a:gd name="connsiteY12" fmla="*/ 37670 h 108546"/>
                <a:gd name="connsiteX13" fmla="*/ 53796 w 130653"/>
                <a:gd name="connsiteY13" fmla="*/ 81294 h 10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0653" h="108546">
                  <a:moveTo>
                    <a:pt x="125519" y="13476"/>
                  </a:moveTo>
                  <a:cubicBezTo>
                    <a:pt x="110755" y="-8526"/>
                    <a:pt x="81418" y="46"/>
                    <a:pt x="64368" y="13476"/>
                  </a:cubicBezTo>
                  <a:cubicBezTo>
                    <a:pt x="35584" y="36741"/>
                    <a:pt x="13414" y="67155"/>
                    <a:pt x="75" y="101678"/>
                  </a:cubicBezTo>
                  <a:cubicBezTo>
                    <a:pt x="-139" y="102216"/>
                    <a:pt x="123" y="102825"/>
                    <a:pt x="661" y="103039"/>
                  </a:cubicBezTo>
                  <a:cubicBezTo>
                    <a:pt x="747" y="103074"/>
                    <a:pt x="839" y="103097"/>
                    <a:pt x="932" y="103107"/>
                  </a:cubicBezTo>
                  <a:cubicBezTo>
                    <a:pt x="932" y="106155"/>
                    <a:pt x="3599" y="109393"/>
                    <a:pt x="7028" y="108345"/>
                  </a:cubicBezTo>
                  <a:cubicBezTo>
                    <a:pt x="40080" y="97392"/>
                    <a:pt x="76846" y="89962"/>
                    <a:pt x="105707" y="69198"/>
                  </a:cubicBezTo>
                  <a:cubicBezTo>
                    <a:pt x="122471" y="56910"/>
                    <a:pt x="139425" y="34146"/>
                    <a:pt x="125519" y="13476"/>
                  </a:cubicBezTo>
                  <a:close/>
                  <a:moveTo>
                    <a:pt x="53796" y="81390"/>
                  </a:moveTo>
                  <a:cubicBezTo>
                    <a:pt x="37698" y="87105"/>
                    <a:pt x="21315" y="92058"/>
                    <a:pt x="5409" y="98344"/>
                  </a:cubicBezTo>
                  <a:cubicBezTo>
                    <a:pt x="17982" y="81199"/>
                    <a:pt x="29793" y="63578"/>
                    <a:pt x="44080" y="47671"/>
                  </a:cubicBezTo>
                  <a:cubicBezTo>
                    <a:pt x="50842" y="39909"/>
                    <a:pt x="58130" y="32621"/>
                    <a:pt x="65892" y="25859"/>
                  </a:cubicBezTo>
                  <a:cubicBezTo>
                    <a:pt x="78084" y="15572"/>
                    <a:pt x="125519" y="-5478"/>
                    <a:pt x="116946" y="37670"/>
                  </a:cubicBezTo>
                  <a:cubicBezTo>
                    <a:pt x="112089" y="61101"/>
                    <a:pt x="73131" y="74436"/>
                    <a:pt x="53796" y="8129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8" name="任意多边形: 形状 197">
              <a:extLst>
                <a:ext uri="{FF2B5EF4-FFF2-40B4-BE49-F238E27FC236}">
                  <a16:creationId xmlns:a16="http://schemas.microsoft.com/office/drawing/2014/main" id="{B6A920C9-705D-3063-A31A-9F70E51DA7A4}"/>
                </a:ext>
              </a:extLst>
            </p:cNvPr>
            <p:cNvSpPr/>
            <p:nvPr/>
          </p:nvSpPr>
          <p:spPr>
            <a:xfrm>
              <a:off x="9641568" y="5274230"/>
              <a:ext cx="184342" cy="151571"/>
            </a:xfrm>
            <a:custGeom>
              <a:avLst/>
              <a:gdLst>
                <a:gd name="connsiteX0" fmla="*/ 184343 w 184342"/>
                <a:gd name="connsiteY0" fmla="*/ 118015 h 151571"/>
                <a:gd name="connsiteX1" fmla="*/ 14512 w 184342"/>
                <a:gd name="connsiteY1" fmla="*/ 151543 h 151571"/>
                <a:gd name="connsiteX2" fmla="*/ 16036 w 184342"/>
                <a:gd name="connsiteY2" fmla="*/ 63818 h 151571"/>
                <a:gd name="connsiteX3" fmla="*/ 92236 w 184342"/>
                <a:gd name="connsiteY3" fmla="*/ 0 h 151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342" h="151571">
                  <a:moveTo>
                    <a:pt x="184343" y="118015"/>
                  </a:moveTo>
                  <a:cubicBezTo>
                    <a:pt x="92807" y="138017"/>
                    <a:pt x="21846" y="152305"/>
                    <a:pt x="14512" y="151543"/>
                  </a:cubicBezTo>
                  <a:cubicBezTo>
                    <a:pt x="-7396" y="149352"/>
                    <a:pt x="-2538" y="86868"/>
                    <a:pt x="16036" y="63818"/>
                  </a:cubicBezTo>
                  <a:cubicBezTo>
                    <a:pt x="40144" y="41048"/>
                    <a:pt x="65589" y="19738"/>
                    <a:pt x="922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9" name="任意多边形: 形状 198">
              <a:extLst>
                <a:ext uri="{FF2B5EF4-FFF2-40B4-BE49-F238E27FC236}">
                  <a16:creationId xmlns:a16="http://schemas.microsoft.com/office/drawing/2014/main" id="{0E1F6C63-393D-6E1D-91B5-889D9BB4D86F}"/>
                </a:ext>
              </a:extLst>
            </p:cNvPr>
            <p:cNvSpPr/>
            <p:nvPr/>
          </p:nvSpPr>
          <p:spPr>
            <a:xfrm>
              <a:off x="9503860" y="3799284"/>
              <a:ext cx="1031614" cy="1368742"/>
            </a:xfrm>
            <a:custGeom>
              <a:avLst/>
              <a:gdLst>
                <a:gd name="connsiteX0" fmla="*/ 344149 w 1031614"/>
                <a:gd name="connsiteY0" fmla="*/ 1368743 h 1368742"/>
                <a:gd name="connsiteX1" fmla="*/ 745056 w 1031614"/>
                <a:gd name="connsiteY1" fmla="*/ 1274255 h 1368742"/>
                <a:gd name="connsiteX2" fmla="*/ 440256 w 1031614"/>
                <a:gd name="connsiteY2" fmla="*/ 468440 h 1368742"/>
                <a:gd name="connsiteX3" fmla="*/ 946891 w 1031614"/>
                <a:gd name="connsiteY3" fmla="*/ 342614 h 1368742"/>
                <a:gd name="connsiteX4" fmla="*/ 997659 w 1031614"/>
                <a:gd name="connsiteY4" fmla="*/ 12383 h 1368742"/>
                <a:gd name="connsiteX5" fmla="*/ 580750 w 1031614"/>
                <a:gd name="connsiteY5" fmla="*/ 0 h 1368742"/>
                <a:gd name="connsiteX6" fmla="*/ 569510 w 1031614"/>
                <a:gd name="connsiteY6" fmla="*/ 100203 h 1368742"/>
                <a:gd name="connsiteX7" fmla="*/ 7535 w 1031614"/>
                <a:gd name="connsiteY7" fmla="*/ 318040 h 1368742"/>
                <a:gd name="connsiteX8" fmla="*/ 344149 w 1031614"/>
                <a:gd name="connsiteY8" fmla="*/ 1368743 h 1368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1614" h="1368742">
                  <a:moveTo>
                    <a:pt x="344149" y="1368743"/>
                  </a:moveTo>
                  <a:lnTo>
                    <a:pt x="745056" y="1274255"/>
                  </a:lnTo>
                  <a:cubicBezTo>
                    <a:pt x="745056" y="1274255"/>
                    <a:pt x="410443" y="507397"/>
                    <a:pt x="440256" y="468440"/>
                  </a:cubicBezTo>
                  <a:cubicBezTo>
                    <a:pt x="454924" y="448913"/>
                    <a:pt x="828209" y="443198"/>
                    <a:pt x="946891" y="342614"/>
                  </a:cubicBezTo>
                  <a:cubicBezTo>
                    <a:pt x="1101100" y="212027"/>
                    <a:pt x="997659" y="12383"/>
                    <a:pt x="997659" y="12383"/>
                  </a:cubicBezTo>
                  <a:lnTo>
                    <a:pt x="580750" y="0"/>
                  </a:lnTo>
                  <a:cubicBezTo>
                    <a:pt x="580750" y="0"/>
                    <a:pt x="585798" y="87059"/>
                    <a:pt x="569510" y="100203"/>
                  </a:cubicBezTo>
                  <a:cubicBezTo>
                    <a:pt x="558842" y="108966"/>
                    <a:pt x="62113" y="150686"/>
                    <a:pt x="7535" y="318040"/>
                  </a:cubicBezTo>
                  <a:cubicBezTo>
                    <a:pt x="-59616" y="523589"/>
                    <a:pt x="344149" y="1368743"/>
                    <a:pt x="344149" y="13687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0" name="任意多边形: 形状 199">
              <a:extLst>
                <a:ext uri="{FF2B5EF4-FFF2-40B4-BE49-F238E27FC236}">
                  <a16:creationId xmlns:a16="http://schemas.microsoft.com/office/drawing/2014/main" id="{3293DC58-3DDC-9EB0-2D47-9A26C949CB0C}"/>
                </a:ext>
              </a:extLst>
            </p:cNvPr>
            <p:cNvSpPr/>
            <p:nvPr/>
          </p:nvSpPr>
          <p:spPr>
            <a:xfrm>
              <a:off x="9847412" y="5013131"/>
              <a:ext cx="361322" cy="96414"/>
            </a:xfrm>
            <a:custGeom>
              <a:avLst/>
              <a:gdLst>
                <a:gd name="connsiteX0" fmla="*/ 692 w 361322"/>
                <a:gd name="connsiteY0" fmla="*/ 93174 h 96414"/>
                <a:gd name="connsiteX1" fmla="*/ 138328 w 361322"/>
                <a:gd name="connsiteY1" fmla="*/ 51835 h 96414"/>
                <a:gd name="connsiteX2" fmla="*/ 279489 w 361322"/>
                <a:gd name="connsiteY2" fmla="*/ 17355 h 96414"/>
                <a:gd name="connsiteX3" fmla="*/ 360070 w 361322"/>
                <a:gd name="connsiteY3" fmla="*/ 19 h 96414"/>
                <a:gd name="connsiteX4" fmla="*/ 360070 w 361322"/>
                <a:gd name="connsiteY4" fmla="*/ 3353 h 96414"/>
                <a:gd name="connsiteX5" fmla="*/ 221576 w 361322"/>
                <a:gd name="connsiteY5" fmla="*/ 44120 h 96414"/>
                <a:gd name="connsiteX6" fmla="*/ 1454 w 361322"/>
                <a:gd name="connsiteY6" fmla="*/ 96412 h 96414"/>
                <a:gd name="connsiteX7" fmla="*/ 692 w 361322"/>
                <a:gd name="connsiteY7" fmla="*/ 93174 h 96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322" h="96414">
                  <a:moveTo>
                    <a:pt x="692" y="93174"/>
                  </a:moveTo>
                  <a:cubicBezTo>
                    <a:pt x="11169" y="88221"/>
                    <a:pt x="114992" y="57836"/>
                    <a:pt x="138328" y="51835"/>
                  </a:cubicBezTo>
                  <a:cubicBezTo>
                    <a:pt x="185191" y="39834"/>
                    <a:pt x="232244" y="28118"/>
                    <a:pt x="279489" y="17355"/>
                  </a:cubicBezTo>
                  <a:cubicBezTo>
                    <a:pt x="304063" y="11735"/>
                    <a:pt x="356832" y="-552"/>
                    <a:pt x="360070" y="19"/>
                  </a:cubicBezTo>
                  <a:cubicBezTo>
                    <a:pt x="361594" y="19"/>
                    <a:pt x="361880" y="2972"/>
                    <a:pt x="360070" y="3353"/>
                  </a:cubicBezTo>
                  <a:cubicBezTo>
                    <a:pt x="314350" y="18498"/>
                    <a:pt x="267963" y="31261"/>
                    <a:pt x="221576" y="44120"/>
                  </a:cubicBezTo>
                  <a:cubicBezTo>
                    <a:pt x="175190" y="56979"/>
                    <a:pt x="15456" y="95555"/>
                    <a:pt x="1454" y="96412"/>
                  </a:cubicBezTo>
                  <a:cubicBezTo>
                    <a:pt x="501" y="96508"/>
                    <a:pt x="-832" y="93936"/>
                    <a:pt x="692" y="9317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1" name="任意多边形: 形状 200">
              <a:extLst>
                <a:ext uri="{FF2B5EF4-FFF2-40B4-BE49-F238E27FC236}">
                  <a16:creationId xmlns:a16="http://schemas.microsoft.com/office/drawing/2014/main" id="{A8A4A2CE-002F-286C-4AEC-5FA914C6C6C9}"/>
                </a:ext>
              </a:extLst>
            </p:cNvPr>
            <p:cNvSpPr/>
            <p:nvPr/>
          </p:nvSpPr>
          <p:spPr>
            <a:xfrm>
              <a:off x="9865433" y="3840250"/>
              <a:ext cx="619156" cy="1160025"/>
            </a:xfrm>
            <a:custGeom>
              <a:avLst/>
              <a:gdLst>
                <a:gd name="connsiteX0" fmla="*/ 7435 w 619156"/>
                <a:gd name="connsiteY0" fmla="*/ 393279 h 1160025"/>
                <a:gd name="connsiteX1" fmla="*/ 38868 w 619156"/>
                <a:gd name="connsiteY1" fmla="*/ 383754 h 1160025"/>
                <a:gd name="connsiteX2" fmla="*/ 219367 w 619156"/>
                <a:gd name="connsiteY2" fmla="*/ 353465 h 1160025"/>
                <a:gd name="connsiteX3" fmla="*/ 388340 w 619156"/>
                <a:gd name="connsiteY3" fmla="*/ 324890 h 1160025"/>
                <a:gd name="connsiteX4" fmla="*/ 521690 w 619156"/>
                <a:gd name="connsiteY4" fmla="*/ 278789 h 1160025"/>
                <a:gd name="connsiteX5" fmla="*/ 603700 w 619156"/>
                <a:gd name="connsiteY5" fmla="*/ 171537 h 1160025"/>
                <a:gd name="connsiteX6" fmla="*/ 614273 w 619156"/>
                <a:gd name="connsiteY6" fmla="*/ 34186 h 1160025"/>
                <a:gd name="connsiteX7" fmla="*/ 609034 w 619156"/>
                <a:gd name="connsiteY7" fmla="*/ 754 h 1160025"/>
                <a:gd name="connsiteX8" fmla="*/ 610463 w 619156"/>
                <a:gd name="connsiteY8" fmla="*/ 754 h 1160025"/>
                <a:gd name="connsiteX9" fmla="*/ 562838 w 619156"/>
                <a:gd name="connsiteY9" fmla="*/ 253262 h 1160025"/>
                <a:gd name="connsiteX10" fmla="*/ 445585 w 619156"/>
                <a:gd name="connsiteY10" fmla="*/ 318127 h 1160025"/>
                <a:gd name="connsiteX11" fmla="*/ 293947 w 619156"/>
                <a:gd name="connsiteY11" fmla="*/ 347654 h 1160025"/>
                <a:gd name="connsiteX12" fmla="*/ 113449 w 619156"/>
                <a:gd name="connsiteY12" fmla="*/ 377754 h 1160025"/>
                <a:gd name="connsiteX13" fmla="*/ 26390 w 619156"/>
                <a:gd name="connsiteY13" fmla="*/ 392327 h 1160025"/>
                <a:gd name="connsiteX14" fmla="*/ 10674 w 619156"/>
                <a:gd name="connsiteY14" fmla="*/ 399280 h 1160025"/>
                <a:gd name="connsiteX15" fmla="*/ 8102 w 619156"/>
                <a:gd name="connsiteY15" fmla="*/ 420140 h 1160025"/>
                <a:gd name="connsiteX16" fmla="*/ 18865 w 619156"/>
                <a:gd name="connsiteY16" fmla="*/ 462145 h 1160025"/>
                <a:gd name="connsiteX17" fmla="*/ 300710 w 619156"/>
                <a:gd name="connsiteY17" fmla="*/ 1158422 h 1160025"/>
                <a:gd name="connsiteX18" fmla="*/ 298710 w 619156"/>
                <a:gd name="connsiteY18" fmla="*/ 1159470 h 1160025"/>
                <a:gd name="connsiteX19" fmla="*/ 25533 w 619156"/>
                <a:gd name="connsiteY19" fmla="*/ 505007 h 1160025"/>
                <a:gd name="connsiteX20" fmla="*/ 1911 w 619156"/>
                <a:gd name="connsiteY20" fmla="*/ 422521 h 1160025"/>
                <a:gd name="connsiteX21" fmla="*/ 7435 w 619156"/>
                <a:gd name="connsiteY21" fmla="*/ 393279 h 116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19156" h="1160025">
                  <a:moveTo>
                    <a:pt x="7435" y="393279"/>
                  </a:moveTo>
                  <a:cubicBezTo>
                    <a:pt x="16874" y="387354"/>
                    <a:pt x="27728" y="384065"/>
                    <a:pt x="38868" y="383754"/>
                  </a:cubicBezTo>
                  <a:lnTo>
                    <a:pt x="219367" y="353465"/>
                  </a:lnTo>
                  <a:cubicBezTo>
                    <a:pt x="275755" y="343940"/>
                    <a:pt x="332333" y="335653"/>
                    <a:pt x="388340" y="324890"/>
                  </a:cubicBezTo>
                  <a:cubicBezTo>
                    <a:pt x="434727" y="316031"/>
                    <a:pt x="481971" y="303935"/>
                    <a:pt x="521690" y="278789"/>
                  </a:cubicBezTo>
                  <a:cubicBezTo>
                    <a:pt x="560985" y="254009"/>
                    <a:pt x="590085" y="215953"/>
                    <a:pt x="603700" y="171537"/>
                  </a:cubicBezTo>
                  <a:cubicBezTo>
                    <a:pt x="616435" y="126932"/>
                    <a:pt x="620031" y="80215"/>
                    <a:pt x="614273" y="34186"/>
                  </a:cubicBezTo>
                  <a:cubicBezTo>
                    <a:pt x="613225" y="22947"/>
                    <a:pt x="611130" y="11803"/>
                    <a:pt x="609034" y="754"/>
                  </a:cubicBezTo>
                  <a:cubicBezTo>
                    <a:pt x="609034" y="-103"/>
                    <a:pt x="610273" y="-389"/>
                    <a:pt x="610463" y="754"/>
                  </a:cubicBezTo>
                  <a:cubicBezTo>
                    <a:pt x="625703" y="86479"/>
                    <a:pt x="627036" y="185253"/>
                    <a:pt x="562838" y="253262"/>
                  </a:cubicBezTo>
                  <a:cubicBezTo>
                    <a:pt x="531310" y="285742"/>
                    <a:pt x="488829" y="305268"/>
                    <a:pt x="445585" y="318127"/>
                  </a:cubicBezTo>
                  <a:cubicBezTo>
                    <a:pt x="395649" y="330876"/>
                    <a:pt x="345019" y="340735"/>
                    <a:pt x="293947" y="347654"/>
                  </a:cubicBezTo>
                  <a:lnTo>
                    <a:pt x="113449" y="377754"/>
                  </a:lnTo>
                  <a:cubicBezTo>
                    <a:pt x="84874" y="382516"/>
                    <a:pt x="55060" y="386326"/>
                    <a:pt x="26390" y="392327"/>
                  </a:cubicBezTo>
                  <a:cubicBezTo>
                    <a:pt x="20573" y="393018"/>
                    <a:pt x="15098" y="395441"/>
                    <a:pt x="10674" y="399280"/>
                  </a:cubicBezTo>
                  <a:cubicBezTo>
                    <a:pt x="6418" y="405380"/>
                    <a:pt x="5456" y="413189"/>
                    <a:pt x="8102" y="420140"/>
                  </a:cubicBezTo>
                  <a:cubicBezTo>
                    <a:pt x="11055" y="434237"/>
                    <a:pt x="14865" y="448238"/>
                    <a:pt x="18865" y="462145"/>
                  </a:cubicBezTo>
                  <a:cubicBezTo>
                    <a:pt x="51726" y="574254"/>
                    <a:pt x="294233" y="1146135"/>
                    <a:pt x="300710" y="1158422"/>
                  </a:cubicBezTo>
                  <a:cubicBezTo>
                    <a:pt x="301472" y="1159661"/>
                    <a:pt x="299376" y="1160708"/>
                    <a:pt x="298710" y="1159470"/>
                  </a:cubicBezTo>
                  <a:cubicBezTo>
                    <a:pt x="243465" y="1061077"/>
                    <a:pt x="62014" y="611021"/>
                    <a:pt x="25533" y="505007"/>
                  </a:cubicBezTo>
                  <a:cubicBezTo>
                    <a:pt x="15956" y="478028"/>
                    <a:pt x="8067" y="450480"/>
                    <a:pt x="1911" y="422521"/>
                  </a:cubicBezTo>
                  <a:cubicBezTo>
                    <a:pt x="-661" y="412139"/>
                    <a:pt x="-2090" y="400804"/>
                    <a:pt x="7435" y="39327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2" name="任意多边形: 形状 201">
              <a:extLst>
                <a:ext uri="{FF2B5EF4-FFF2-40B4-BE49-F238E27FC236}">
                  <a16:creationId xmlns:a16="http://schemas.microsoft.com/office/drawing/2014/main" id="{E12B922D-9A19-4460-C353-3DACA2CD640E}"/>
                </a:ext>
              </a:extLst>
            </p:cNvPr>
            <p:cNvSpPr/>
            <p:nvPr/>
          </p:nvSpPr>
          <p:spPr>
            <a:xfrm>
              <a:off x="9052617" y="4862369"/>
              <a:ext cx="663565" cy="589395"/>
            </a:xfrm>
            <a:custGeom>
              <a:avLst/>
              <a:gdLst>
                <a:gd name="connsiteX0" fmla="*/ 8817 w 663565"/>
                <a:gd name="connsiteY0" fmla="*/ 586930 h 589395"/>
                <a:gd name="connsiteX1" fmla="*/ 629275 w 663565"/>
                <a:gd name="connsiteY1" fmla="*/ 571500 h 589395"/>
                <a:gd name="connsiteX2" fmla="*/ 663565 w 663565"/>
                <a:gd name="connsiteY2" fmla="*/ 3143 h 589395"/>
                <a:gd name="connsiteX3" fmla="*/ 291614 w 663565"/>
                <a:gd name="connsiteY3" fmla="*/ 0 h 589395"/>
                <a:gd name="connsiteX4" fmla="*/ 268373 w 663565"/>
                <a:gd name="connsiteY4" fmla="*/ 391382 h 589395"/>
                <a:gd name="connsiteX5" fmla="*/ 118164 w 663565"/>
                <a:gd name="connsiteY5" fmla="*/ 458057 h 589395"/>
                <a:gd name="connsiteX6" fmla="*/ 118164 w 663565"/>
                <a:gd name="connsiteY6" fmla="*/ 458057 h 589395"/>
                <a:gd name="connsiteX7" fmla="*/ 28915 w 663565"/>
                <a:gd name="connsiteY7" fmla="*/ 503872 h 589395"/>
                <a:gd name="connsiteX8" fmla="*/ 8817 w 663565"/>
                <a:gd name="connsiteY8" fmla="*/ 586930 h 58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3565" h="589395">
                  <a:moveTo>
                    <a:pt x="8817" y="586930"/>
                  </a:moveTo>
                  <a:cubicBezTo>
                    <a:pt x="29010" y="593788"/>
                    <a:pt x="607273" y="585597"/>
                    <a:pt x="629275" y="571500"/>
                  </a:cubicBezTo>
                  <a:cubicBezTo>
                    <a:pt x="653374" y="548640"/>
                    <a:pt x="663565" y="3143"/>
                    <a:pt x="663565" y="3143"/>
                  </a:cubicBezTo>
                  <a:lnTo>
                    <a:pt x="291614" y="0"/>
                  </a:lnTo>
                  <a:lnTo>
                    <a:pt x="268373" y="391382"/>
                  </a:lnTo>
                  <a:cubicBezTo>
                    <a:pt x="268373" y="391382"/>
                    <a:pt x="188077" y="424815"/>
                    <a:pt x="118164" y="458057"/>
                  </a:cubicBezTo>
                  <a:lnTo>
                    <a:pt x="118164" y="458057"/>
                  </a:lnTo>
                  <a:cubicBezTo>
                    <a:pt x="87523" y="471528"/>
                    <a:pt x="57720" y="486827"/>
                    <a:pt x="28915" y="503872"/>
                  </a:cubicBezTo>
                  <a:cubicBezTo>
                    <a:pt x="6435" y="522256"/>
                    <a:pt x="-11376" y="580358"/>
                    <a:pt x="8817" y="58693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3" name="任意多边形: 形状 202">
              <a:extLst>
                <a:ext uri="{FF2B5EF4-FFF2-40B4-BE49-F238E27FC236}">
                  <a16:creationId xmlns:a16="http://schemas.microsoft.com/office/drawing/2014/main" id="{A9FCAE8A-5C33-6B23-D4D2-097333A9A32F}"/>
                </a:ext>
              </a:extLst>
            </p:cNvPr>
            <p:cNvSpPr/>
            <p:nvPr/>
          </p:nvSpPr>
          <p:spPr>
            <a:xfrm>
              <a:off x="9052530" y="5188124"/>
              <a:ext cx="653555" cy="263640"/>
            </a:xfrm>
            <a:custGeom>
              <a:avLst/>
              <a:gdLst>
                <a:gd name="connsiteX0" fmla="*/ 653556 w 653555"/>
                <a:gd name="connsiteY0" fmla="*/ 0 h 263640"/>
                <a:gd name="connsiteX1" fmla="*/ 629362 w 653555"/>
                <a:gd name="connsiteY1" fmla="*/ 245745 h 263640"/>
                <a:gd name="connsiteX2" fmla="*/ 8904 w 653555"/>
                <a:gd name="connsiteY2" fmla="*/ 261176 h 263640"/>
                <a:gd name="connsiteX3" fmla="*/ 28906 w 653555"/>
                <a:gd name="connsiteY3" fmla="*/ 178594 h 263640"/>
                <a:gd name="connsiteX4" fmla="*/ 118155 w 653555"/>
                <a:gd name="connsiteY4" fmla="*/ 132779 h 263640"/>
                <a:gd name="connsiteX5" fmla="*/ 118155 w 653555"/>
                <a:gd name="connsiteY5" fmla="*/ 132779 h 263640"/>
                <a:gd name="connsiteX6" fmla="*/ 268365 w 653555"/>
                <a:gd name="connsiteY6" fmla="*/ 66104 h 263640"/>
                <a:gd name="connsiteX7" fmla="*/ 272270 w 653555"/>
                <a:gd name="connsiteY7" fmla="*/ 191 h 263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555" h="263640">
                  <a:moveTo>
                    <a:pt x="653556" y="0"/>
                  </a:moveTo>
                  <a:cubicBezTo>
                    <a:pt x="648031" y="122587"/>
                    <a:pt x="640125" y="235649"/>
                    <a:pt x="629362" y="245745"/>
                  </a:cubicBezTo>
                  <a:cubicBezTo>
                    <a:pt x="607360" y="259842"/>
                    <a:pt x="29287" y="268034"/>
                    <a:pt x="8904" y="261176"/>
                  </a:cubicBezTo>
                  <a:cubicBezTo>
                    <a:pt x="-11480" y="254318"/>
                    <a:pt x="6522" y="196501"/>
                    <a:pt x="28906" y="178594"/>
                  </a:cubicBezTo>
                  <a:cubicBezTo>
                    <a:pt x="57711" y="161548"/>
                    <a:pt x="87515" y="146249"/>
                    <a:pt x="118155" y="132779"/>
                  </a:cubicBezTo>
                  <a:lnTo>
                    <a:pt x="118155" y="132779"/>
                  </a:lnTo>
                  <a:cubicBezTo>
                    <a:pt x="188069" y="99536"/>
                    <a:pt x="268365" y="66104"/>
                    <a:pt x="268365" y="66104"/>
                  </a:cubicBezTo>
                  <a:lnTo>
                    <a:pt x="272270" y="19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4" name="任意多边形: 形状 203">
              <a:extLst>
                <a:ext uri="{FF2B5EF4-FFF2-40B4-BE49-F238E27FC236}">
                  <a16:creationId xmlns:a16="http://schemas.microsoft.com/office/drawing/2014/main" id="{11E3BC10-C2CE-B5EC-1FCE-89C81F9A909D}"/>
                </a:ext>
              </a:extLst>
            </p:cNvPr>
            <p:cNvSpPr/>
            <p:nvPr/>
          </p:nvSpPr>
          <p:spPr>
            <a:xfrm>
              <a:off x="9040242" y="5236130"/>
              <a:ext cx="665652" cy="217196"/>
            </a:xfrm>
            <a:custGeom>
              <a:avLst/>
              <a:gdLst>
                <a:gd name="connsiteX0" fmla="*/ 9285 w 665652"/>
                <a:gd name="connsiteY0" fmla="*/ 213646 h 217196"/>
                <a:gd name="connsiteX1" fmla="*/ 649746 w 665652"/>
                <a:gd name="connsiteY1" fmla="*/ 203168 h 217196"/>
                <a:gd name="connsiteX2" fmla="*/ 665653 w 665652"/>
                <a:gd name="connsiteY2" fmla="*/ 5715 h 217196"/>
                <a:gd name="connsiteX3" fmla="*/ 665653 w 665652"/>
                <a:gd name="connsiteY3" fmla="*/ 2477 h 217196"/>
                <a:gd name="connsiteX4" fmla="*/ 280557 w 665652"/>
                <a:gd name="connsiteY4" fmla="*/ 0 h 217196"/>
                <a:gd name="connsiteX5" fmla="*/ 280557 w 665652"/>
                <a:gd name="connsiteY5" fmla="*/ 6572 h 217196"/>
                <a:gd name="connsiteX6" fmla="*/ 29288 w 665652"/>
                <a:gd name="connsiteY6" fmla="*/ 128302 h 217196"/>
                <a:gd name="connsiteX7" fmla="*/ 9285 w 665652"/>
                <a:gd name="connsiteY7" fmla="*/ 213646 h 217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5652" h="217196">
                  <a:moveTo>
                    <a:pt x="9285" y="213646"/>
                  </a:moveTo>
                  <a:cubicBezTo>
                    <a:pt x="30240" y="220504"/>
                    <a:pt x="627077" y="217646"/>
                    <a:pt x="649746" y="203168"/>
                  </a:cubicBezTo>
                  <a:cubicBezTo>
                    <a:pt x="658414" y="197739"/>
                    <a:pt x="663081" y="110871"/>
                    <a:pt x="665653" y="5715"/>
                  </a:cubicBezTo>
                  <a:cubicBezTo>
                    <a:pt x="665653" y="4667"/>
                    <a:pt x="665653" y="3524"/>
                    <a:pt x="665653" y="2477"/>
                  </a:cubicBezTo>
                  <a:lnTo>
                    <a:pt x="280557" y="0"/>
                  </a:lnTo>
                  <a:lnTo>
                    <a:pt x="280557" y="6572"/>
                  </a:lnTo>
                  <a:cubicBezTo>
                    <a:pt x="280557" y="6572"/>
                    <a:pt x="52529" y="109728"/>
                    <a:pt x="29288" y="128302"/>
                  </a:cubicBezTo>
                  <a:cubicBezTo>
                    <a:pt x="6047" y="146876"/>
                    <a:pt x="-11575" y="206788"/>
                    <a:pt x="9285" y="21364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5" name="任意多边形: 形状 204">
              <a:extLst>
                <a:ext uri="{FF2B5EF4-FFF2-40B4-BE49-F238E27FC236}">
                  <a16:creationId xmlns:a16="http://schemas.microsoft.com/office/drawing/2014/main" id="{AA8E6BF2-1574-D9D5-1246-462AF05486A7}"/>
                </a:ext>
              </a:extLst>
            </p:cNvPr>
            <p:cNvSpPr/>
            <p:nvPr/>
          </p:nvSpPr>
          <p:spPr>
            <a:xfrm>
              <a:off x="9054338" y="5423290"/>
              <a:ext cx="608790" cy="7004"/>
            </a:xfrm>
            <a:custGeom>
              <a:avLst/>
              <a:gdLst>
                <a:gd name="connsiteX0" fmla="*/ 1857 w 608790"/>
                <a:gd name="connsiteY0" fmla="*/ 3340 h 7004"/>
                <a:gd name="connsiteX1" fmla="*/ 608219 w 608790"/>
                <a:gd name="connsiteY1" fmla="*/ 2674 h 7004"/>
                <a:gd name="connsiteX2" fmla="*/ 608219 w 608790"/>
                <a:gd name="connsiteY2" fmla="*/ 3245 h 7004"/>
                <a:gd name="connsiteX3" fmla="*/ 1857 w 608790"/>
                <a:gd name="connsiteY3" fmla="*/ 4960 h 7004"/>
                <a:gd name="connsiteX4" fmla="*/ 1857 w 608790"/>
                <a:gd name="connsiteY4" fmla="*/ 3340 h 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790" h="7004">
                  <a:moveTo>
                    <a:pt x="1857" y="3340"/>
                  </a:moveTo>
                  <a:cubicBezTo>
                    <a:pt x="102441" y="388"/>
                    <a:pt x="508492" y="-2089"/>
                    <a:pt x="608219" y="2674"/>
                  </a:cubicBezTo>
                  <a:cubicBezTo>
                    <a:pt x="608981" y="2674"/>
                    <a:pt x="608981" y="3245"/>
                    <a:pt x="608219" y="3245"/>
                  </a:cubicBezTo>
                  <a:cubicBezTo>
                    <a:pt x="508492" y="8389"/>
                    <a:pt x="102536" y="7531"/>
                    <a:pt x="1857" y="4960"/>
                  </a:cubicBezTo>
                  <a:cubicBezTo>
                    <a:pt x="-619" y="4864"/>
                    <a:pt x="-619" y="3340"/>
                    <a:pt x="1857" y="334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6" name="任意多边形: 形状 205">
              <a:extLst>
                <a:ext uri="{FF2B5EF4-FFF2-40B4-BE49-F238E27FC236}">
                  <a16:creationId xmlns:a16="http://schemas.microsoft.com/office/drawing/2014/main" id="{A6C8498B-EA9B-C1F7-E865-1C5EEEF21397}"/>
                </a:ext>
              </a:extLst>
            </p:cNvPr>
            <p:cNvSpPr/>
            <p:nvPr/>
          </p:nvSpPr>
          <p:spPr>
            <a:xfrm>
              <a:off x="9275649" y="5234414"/>
              <a:ext cx="121239" cy="31706"/>
            </a:xfrm>
            <a:custGeom>
              <a:avLst/>
              <a:gdLst>
                <a:gd name="connsiteX0" fmla="*/ 2383 w 121239"/>
                <a:gd name="connsiteY0" fmla="*/ 3050 h 31706"/>
                <a:gd name="connsiteX1" fmla="*/ 120779 w 121239"/>
                <a:gd name="connsiteY1" fmla="*/ 29339 h 31706"/>
                <a:gd name="connsiteX2" fmla="*/ 119064 w 121239"/>
                <a:gd name="connsiteY2" fmla="*/ 31625 h 31706"/>
                <a:gd name="connsiteX3" fmla="*/ 2574 w 121239"/>
                <a:gd name="connsiteY3" fmla="*/ 8003 h 31706"/>
                <a:gd name="connsiteX4" fmla="*/ 2 w 121239"/>
                <a:gd name="connsiteY4" fmla="*/ 5622 h 31706"/>
                <a:gd name="connsiteX5" fmla="*/ 2383 w 121239"/>
                <a:gd name="connsiteY5" fmla="*/ 3050 h 3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239" h="31706">
                  <a:moveTo>
                    <a:pt x="2383" y="3050"/>
                  </a:moveTo>
                  <a:cubicBezTo>
                    <a:pt x="41912" y="-4570"/>
                    <a:pt x="90394" y="1335"/>
                    <a:pt x="120779" y="29339"/>
                  </a:cubicBezTo>
                  <a:cubicBezTo>
                    <a:pt x="121922" y="30387"/>
                    <a:pt x="120779" y="32101"/>
                    <a:pt x="119064" y="31625"/>
                  </a:cubicBezTo>
                  <a:cubicBezTo>
                    <a:pt x="81186" y="19627"/>
                    <a:pt x="42134" y="11708"/>
                    <a:pt x="2574" y="8003"/>
                  </a:cubicBezTo>
                  <a:cubicBezTo>
                    <a:pt x="1206" y="8056"/>
                    <a:pt x="54" y="6989"/>
                    <a:pt x="2" y="5622"/>
                  </a:cubicBezTo>
                  <a:cubicBezTo>
                    <a:pt x="-51" y="4254"/>
                    <a:pt x="1015" y="3103"/>
                    <a:pt x="2383" y="305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7" name="任意多边形: 形状 206">
              <a:extLst>
                <a:ext uri="{FF2B5EF4-FFF2-40B4-BE49-F238E27FC236}">
                  <a16:creationId xmlns:a16="http://schemas.microsoft.com/office/drawing/2014/main" id="{495B0501-97B3-6B75-476A-3482EDEE32C4}"/>
                </a:ext>
              </a:extLst>
            </p:cNvPr>
            <p:cNvSpPr/>
            <p:nvPr/>
          </p:nvSpPr>
          <p:spPr>
            <a:xfrm>
              <a:off x="9247123" y="5251749"/>
              <a:ext cx="121285" cy="31706"/>
            </a:xfrm>
            <a:custGeom>
              <a:avLst/>
              <a:gdLst>
                <a:gd name="connsiteX0" fmla="*/ 2429 w 121285"/>
                <a:gd name="connsiteY0" fmla="*/ 3050 h 31706"/>
                <a:gd name="connsiteX1" fmla="*/ 120825 w 121285"/>
                <a:gd name="connsiteY1" fmla="*/ 29339 h 31706"/>
                <a:gd name="connsiteX2" fmla="*/ 119111 w 121285"/>
                <a:gd name="connsiteY2" fmla="*/ 31625 h 31706"/>
                <a:gd name="connsiteX3" fmla="*/ 2525 w 121285"/>
                <a:gd name="connsiteY3" fmla="*/ 8003 h 31706"/>
                <a:gd name="connsiteX4" fmla="*/ 0 w 121285"/>
                <a:gd name="connsiteY4" fmla="*/ 5574 h 31706"/>
                <a:gd name="connsiteX5" fmla="*/ 2429 w 121285"/>
                <a:gd name="connsiteY5" fmla="*/ 3050 h 3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285" h="31706">
                  <a:moveTo>
                    <a:pt x="2429" y="3050"/>
                  </a:moveTo>
                  <a:cubicBezTo>
                    <a:pt x="41958" y="-4570"/>
                    <a:pt x="90440" y="1335"/>
                    <a:pt x="120825" y="29339"/>
                  </a:cubicBezTo>
                  <a:cubicBezTo>
                    <a:pt x="121968" y="30387"/>
                    <a:pt x="120825" y="32101"/>
                    <a:pt x="119111" y="31625"/>
                  </a:cubicBezTo>
                  <a:cubicBezTo>
                    <a:pt x="81202" y="19618"/>
                    <a:pt x="42118" y="11698"/>
                    <a:pt x="2525" y="8003"/>
                  </a:cubicBezTo>
                  <a:cubicBezTo>
                    <a:pt x="1157" y="8029"/>
                    <a:pt x="27" y="6942"/>
                    <a:pt x="0" y="5574"/>
                  </a:cubicBezTo>
                  <a:cubicBezTo>
                    <a:pt x="-26" y="4206"/>
                    <a:pt x="1062" y="3076"/>
                    <a:pt x="2429" y="305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8" name="任意多边形: 形状 207">
              <a:extLst>
                <a:ext uri="{FF2B5EF4-FFF2-40B4-BE49-F238E27FC236}">
                  <a16:creationId xmlns:a16="http://schemas.microsoft.com/office/drawing/2014/main" id="{376B3455-0486-A59E-BF85-8C5FAAA5A58C}"/>
                </a:ext>
              </a:extLst>
            </p:cNvPr>
            <p:cNvSpPr/>
            <p:nvPr/>
          </p:nvSpPr>
          <p:spPr>
            <a:xfrm>
              <a:off x="9218595" y="5269085"/>
              <a:ext cx="121282" cy="31706"/>
            </a:xfrm>
            <a:custGeom>
              <a:avLst/>
              <a:gdLst>
                <a:gd name="connsiteX0" fmla="*/ 2383 w 121282"/>
                <a:gd name="connsiteY0" fmla="*/ 3050 h 31706"/>
                <a:gd name="connsiteX1" fmla="*/ 120779 w 121282"/>
                <a:gd name="connsiteY1" fmla="*/ 29339 h 31706"/>
                <a:gd name="connsiteX2" fmla="*/ 119159 w 121282"/>
                <a:gd name="connsiteY2" fmla="*/ 31625 h 31706"/>
                <a:gd name="connsiteX3" fmla="*/ 2574 w 121282"/>
                <a:gd name="connsiteY3" fmla="*/ 8003 h 31706"/>
                <a:gd name="connsiteX4" fmla="*/ 2 w 121282"/>
                <a:gd name="connsiteY4" fmla="*/ 5622 h 31706"/>
                <a:gd name="connsiteX5" fmla="*/ 2383 w 121282"/>
                <a:gd name="connsiteY5" fmla="*/ 3050 h 3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282" h="31706">
                  <a:moveTo>
                    <a:pt x="2383" y="3050"/>
                  </a:moveTo>
                  <a:cubicBezTo>
                    <a:pt x="42007" y="-4570"/>
                    <a:pt x="90394" y="1335"/>
                    <a:pt x="120779" y="29339"/>
                  </a:cubicBezTo>
                  <a:cubicBezTo>
                    <a:pt x="122017" y="30387"/>
                    <a:pt x="120779" y="32101"/>
                    <a:pt x="119159" y="31625"/>
                  </a:cubicBezTo>
                  <a:cubicBezTo>
                    <a:pt x="81250" y="19618"/>
                    <a:pt x="42166" y="11698"/>
                    <a:pt x="2574" y="8003"/>
                  </a:cubicBezTo>
                  <a:cubicBezTo>
                    <a:pt x="1206" y="8055"/>
                    <a:pt x="54" y="6989"/>
                    <a:pt x="2" y="5622"/>
                  </a:cubicBezTo>
                  <a:cubicBezTo>
                    <a:pt x="-51" y="4254"/>
                    <a:pt x="1015" y="3103"/>
                    <a:pt x="2383" y="305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9" name="任意多边形: 形状 208">
              <a:extLst>
                <a:ext uri="{FF2B5EF4-FFF2-40B4-BE49-F238E27FC236}">
                  <a16:creationId xmlns:a16="http://schemas.microsoft.com/office/drawing/2014/main" id="{EC70CFCC-0BDF-66FB-DD56-B1E4CF594BF2}"/>
                </a:ext>
              </a:extLst>
            </p:cNvPr>
            <p:cNvSpPr/>
            <p:nvPr/>
          </p:nvSpPr>
          <p:spPr>
            <a:xfrm>
              <a:off x="9220150" y="5138818"/>
              <a:ext cx="128630" cy="111282"/>
            </a:xfrm>
            <a:custGeom>
              <a:avLst/>
              <a:gdLst>
                <a:gd name="connsiteX0" fmla="*/ 24069 w 128630"/>
                <a:gd name="connsiteY0" fmla="*/ 68832 h 111282"/>
                <a:gd name="connsiteX1" fmla="*/ 121414 w 128630"/>
                <a:gd name="connsiteY1" fmla="*/ 111123 h 111282"/>
                <a:gd name="connsiteX2" fmla="*/ 127450 w 128630"/>
                <a:gd name="connsiteY2" fmla="*/ 107569 h 111282"/>
                <a:gd name="connsiteX3" fmla="*/ 127606 w 128630"/>
                <a:gd name="connsiteY3" fmla="*/ 106170 h 111282"/>
                <a:gd name="connsiteX4" fmla="*/ 128630 w 128630"/>
                <a:gd name="connsiteY4" fmla="*/ 105099 h 111282"/>
                <a:gd name="connsiteX5" fmla="*/ 128558 w 128630"/>
                <a:gd name="connsiteY5" fmla="*/ 104741 h 111282"/>
                <a:gd name="connsiteX6" fmla="*/ 67122 w 128630"/>
                <a:gd name="connsiteY6" fmla="*/ 14444 h 111282"/>
                <a:gd name="connsiteX7" fmla="*/ 6067 w 128630"/>
                <a:gd name="connsiteY7" fmla="*/ 12635 h 111282"/>
                <a:gd name="connsiteX8" fmla="*/ 24069 w 128630"/>
                <a:gd name="connsiteY8" fmla="*/ 68832 h 111282"/>
                <a:gd name="connsiteX9" fmla="*/ 13877 w 128630"/>
                <a:gd name="connsiteY9" fmla="*/ 37114 h 111282"/>
                <a:gd name="connsiteX10" fmla="*/ 65217 w 128630"/>
                <a:gd name="connsiteY10" fmla="*/ 26922 h 111282"/>
                <a:gd name="connsiteX11" fmla="*/ 86267 w 128630"/>
                <a:gd name="connsiteY11" fmla="*/ 49497 h 111282"/>
                <a:gd name="connsiteX12" fmla="*/ 123320 w 128630"/>
                <a:gd name="connsiteY12" fmla="*/ 101408 h 111282"/>
                <a:gd name="connsiteX13" fmla="*/ 75695 w 128630"/>
                <a:gd name="connsiteY13" fmla="*/ 82929 h 111282"/>
                <a:gd name="connsiteX14" fmla="*/ 13782 w 128630"/>
                <a:gd name="connsiteY14" fmla="*/ 37114 h 111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630" h="111282">
                  <a:moveTo>
                    <a:pt x="24069" y="68832"/>
                  </a:moveTo>
                  <a:cubicBezTo>
                    <a:pt x="52168" y="90454"/>
                    <a:pt x="88648" y="99217"/>
                    <a:pt x="121414" y="111123"/>
                  </a:cubicBezTo>
                  <a:cubicBezTo>
                    <a:pt x="124063" y="111808"/>
                    <a:pt x="126765" y="110217"/>
                    <a:pt x="127450" y="107569"/>
                  </a:cubicBezTo>
                  <a:cubicBezTo>
                    <a:pt x="127568" y="107112"/>
                    <a:pt x="127621" y="106641"/>
                    <a:pt x="127606" y="106170"/>
                  </a:cubicBezTo>
                  <a:cubicBezTo>
                    <a:pt x="128184" y="106157"/>
                    <a:pt x="128643" y="105678"/>
                    <a:pt x="128630" y="105099"/>
                  </a:cubicBezTo>
                  <a:cubicBezTo>
                    <a:pt x="128627" y="104977"/>
                    <a:pt x="128603" y="104856"/>
                    <a:pt x="128558" y="104741"/>
                  </a:cubicBezTo>
                  <a:cubicBezTo>
                    <a:pt x="116352" y="69776"/>
                    <a:pt x="95165" y="38635"/>
                    <a:pt x="67122" y="14444"/>
                  </a:cubicBezTo>
                  <a:cubicBezTo>
                    <a:pt x="50548" y="633"/>
                    <a:pt x="21497" y="-8796"/>
                    <a:pt x="6067" y="12635"/>
                  </a:cubicBezTo>
                  <a:cubicBezTo>
                    <a:pt x="-9364" y="34066"/>
                    <a:pt x="7591" y="56259"/>
                    <a:pt x="24069" y="68832"/>
                  </a:cubicBezTo>
                  <a:close/>
                  <a:moveTo>
                    <a:pt x="13877" y="37114"/>
                  </a:moveTo>
                  <a:cubicBezTo>
                    <a:pt x="6638" y="-6225"/>
                    <a:pt x="53406" y="16349"/>
                    <a:pt x="65217" y="26922"/>
                  </a:cubicBezTo>
                  <a:cubicBezTo>
                    <a:pt x="72743" y="33955"/>
                    <a:pt x="79777" y="41498"/>
                    <a:pt x="86267" y="49497"/>
                  </a:cubicBezTo>
                  <a:cubicBezTo>
                    <a:pt x="99480" y="66168"/>
                    <a:pt x="111846" y="83494"/>
                    <a:pt x="123320" y="101408"/>
                  </a:cubicBezTo>
                  <a:cubicBezTo>
                    <a:pt x="107603" y="94550"/>
                    <a:pt x="91411" y="89121"/>
                    <a:pt x="75695" y="82929"/>
                  </a:cubicBezTo>
                  <a:cubicBezTo>
                    <a:pt x="56359" y="75405"/>
                    <a:pt x="17687" y="61022"/>
                    <a:pt x="13782" y="3711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0" name="任意多边形: 形状 209">
              <a:extLst>
                <a:ext uri="{FF2B5EF4-FFF2-40B4-BE49-F238E27FC236}">
                  <a16:creationId xmlns:a16="http://schemas.microsoft.com/office/drawing/2014/main" id="{0A455B04-79EB-D227-F49D-491A2E600193}"/>
                </a:ext>
              </a:extLst>
            </p:cNvPr>
            <p:cNvSpPr/>
            <p:nvPr/>
          </p:nvSpPr>
          <p:spPr>
            <a:xfrm>
              <a:off x="9338892" y="5162970"/>
              <a:ext cx="143756" cy="86782"/>
            </a:xfrm>
            <a:custGeom>
              <a:avLst/>
              <a:gdLst>
                <a:gd name="connsiteX0" fmla="*/ 141546 w 143756"/>
                <a:gd name="connsiteY0" fmla="*/ 19725 h 86782"/>
                <a:gd name="connsiteX1" fmla="*/ 81920 w 143756"/>
                <a:gd name="connsiteY1" fmla="*/ 6486 h 86782"/>
                <a:gd name="connsiteX2" fmla="*/ 196 w 143756"/>
                <a:gd name="connsiteY2" fmla="*/ 78876 h 86782"/>
                <a:gd name="connsiteX3" fmla="*/ 438 w 143756"/>
                <a:gd name="connsiteY3" fmla="*/ 80337 h 86782"/>
                <a:gd name="connsiteX4" fmla="*/ 768 w 143756"/>
                <a:gd name="connsiteY4" fmla="*/ 80495 h 86782"/>
                <a:gd name="connsiteX5" fmla="*/ 3980 w 143756"/>
                <a:gd name="connsiteY5" fmla="*/ 86568 h 86782"/>
                <a:gd name="connsiteX6" fmla="*/ 5530 w 143756"/>
                <a:gd name="connsiteY6" fmla="*/ 86782 h 86782"/>
                <a:gd name="connsiteX7" fmla="*/ 110305 w 143756"/>
                <a:gd name="connsiteY7" fmla="*/ 69732 h 86782"/>
                <a:gd name="connsiteX8" fmla="*/ 141546 w 143756"/>
                <a:gd name="connsiteY8" fmla="*/ 19725 h 86782"/>
                <a:gd name="connsiteX9" fmla="*/ 56965 w 143756"/>
                <a:gd name="connsiteY9" fmla="*/ 70684 h 86782"/>
                <a:gd name="connsiteX10" fmla="*/ 6006 w 143756"/>
                <a:gd name="connsiteY10" fmla="*/ 76971 h 86782"/>
                <a:gd name="connsiteX11" fmla="*/ 54679 w 143756"/>
                <a:gd name="connsiteY11" fmla="*/ 35727 h 86782"/>
                <a:gd name="connsiteX12" fmla="*/ 80682 w 143756"/>
                <a:gd name="connsiteY12" fmla="*/ 19059 h 86782"/>
                <a:gd name="connsiteX13" fmla="*/ 128307 w 143756"/>
                <a:gd name="connsiteY13" fmla="*/ 41442 h 86782"/>
                <a:gd name="connsiteX14" fmla="*/ 56965 w 143756"/>
                <a:gd name="connsiteY14" fmla="*/ 70684 h 8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3756" h="86782">
                  <a:moveTo>
                    <a:pt x="141546" y="19725"/>
                  </a:moveTo>
                  <a:cubicBezTo>
                    <a:pt x="132021" y="-4944"/>
                    <a:pt x="101446" y="-2849"/>
                    <a:pt x="81920" y="6486"/>
                  </a:cubicBezTo>
                  <a:cubicBezTo>
                    <a:pt x="48799" y="23027"/>
                    <a:pt x="20614" y="47993"/>
                    <a:pt x="196" y="78876"/>
                  </a:cubicBezTo>
                  <a:cubicBezTo>
                    <a:pt x="-141" y="79346"/>
                    <a:pt x="-32" y="80001"/>
                    <a:pt x="438" y="80337"/>
                  </a:cubicBezTo>
                  <a:cubicBezTo>
                    <a:pt x="538" y="80409"/>
                    <a:pt x="649" y="80462"/>
                    <a:pt x="768" y="80495"/>
                  </a:cubicBezTo>
                  <a:cubicBezTo>
                    <a:pt x="-22" y="83059"/>
                    <a:pt x="1416" y="85778"/>
                    <a:pt x="3980" y="86568"/>
                  </a:cubicBezTo>
                  <a:cubicBezTo>
                    <a:pt x="4482" y="86722"/>
                    <a:pt x="5005" y="86794"/>
                    <a:pt x="5530" y="86782"/>
                  </a:cubicBezTo>
                  <a:cubicBezTo>
                    <a:pt x="40201" y="83257"/>
                    <a:pt x="77729" y="83829"/>
                    <a:pt x="110305" y="69732"/>
                  </a:cubicBezTo>
                  <a:cubicBezTo>
                    <a:pt x="129259" y="61540"/>
                    <a:pt x="150786" y="43157"/>
                    <a:pt x="141546" y="19725"/>
                  </a:cubicBezTo>
                  <a:close/>
                  <a:moveTo>
                    <a:pt x="56965" y="70684"/>
                  </a:moveTo>
                  <a:cubicBezTo>
                    <a:pt x="40010" y="72875"/>
                    <a:pt x="22960" y="74208"/>
                    <a:pt x="6006" y="76971"/>
                  </a:cubicBezTo>
                  <a:cubicBezTo>
                    <a:pt x="22008" y="62874"/>
                    <a:pt x="37343" y="48396"/>
                    <a:pt x="54679" y="35727"/>
                  </a:cubicBezTo>
                  <a:cubicBezTo>
                    <a:pt x="62943" y="29566"/>
                    <a:pt x="71633" y="23996"/>
                    <a:pt x="80682" y="19059"/>
                  </a:cubicBezTo>
                  <a:cubicBezTo>
                    <a:pt x="94779" y="11629"/>
                    <a:pt x="145642" y="1247"/>
                    <a:pt x="128307" y="41442"/>
                  </a:cubicBezTo>
                  <a:cubicBezTo>
                    <a:pt x="118305" y="63636"/>
                    <a:pt x="77253" y="68208"/>
                    <a:pt x="56965" y="7068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1" name="任意多边形: 形状 210">
              <a:extLst>
                <a:ext uri="{FF2B5EF4-FFF2-40B4-BE49-F238E27FC236}">
                  <a16:creationId xmlns:a16="http://schemas.microsoft.com/office/drawing/2014/main" id="{0CCCABA7-D2B4-998D-16DA-8668D40B0F76}"/>
                </a:ext>
              </a:extLst>
            </p:cNvPr>
            <p:cNvSpPr/>
            <p:nvPr/>
          </p:nvSpPr>
          <p:spPr>
            <a:xfrm>
              <a:off x="9300321" y="3794617"/>
              <a:ext cx="1293591" cy="1445990"/>
            </a:xfrm>
            <a:custGeom>
              <a:avLst/>
              <a:gdLst>
                <a:gd name="connsiteX0" fmla="*/ 0 w 1293591"/>
                <a:gd name="connsiteY0" fmla="*/ 1445990 h 1445990"/>
                <a:gd name="connsiteX1" fmla="*/ 419576 w 1293591"/>
                <a:gd name="connsiteY1" fmla="*/ 1445990 h 1445990"/>
                <a:gd name="connsiteX2" fmla="*/ 447103 w 1293591"/>
                <a:gd name="connsiteY2" fmla="*/ 647033 h 1445990"/>
                <a:gd name="connsiteX3" fmla="*/ 1235869 w 1293591"/>
                <a:gd name="connsiteY3" fmla="*/ 409765 h 1445990"/>
                <a:gd name="connsiteX4" fmla="*/ 1254252 w 1293591"/>
                <a:gd name="connsiteY4" fmla="*/ 13716 h 1445990"/>
                <a:gd name="connsiteX5" fmla="*/ 789813 w 1293591"/>
                <a:gd name="connsiteY5" fmla="*/ 0 h 1445990"/>
                <a:gd name="connsiteX6" fmla="*/ 832866 w 1293591"/>
                <a:gd name="connsiteY6" fmla="*/ 146018 h 1445990"/>
                <a:gd name="connsiteX7" fmla="*/ 116491 w 1293591"/>
                <a:gd name="connsiteY7" fmla="*/ 420910 h 1445990"/>
                <a:gd name="connsiteX8" fmla="*/ 0 w 1293591"/>
                <a:gd name="connsiteY8" fmla="*/ 1445990 h 1445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3591" h="1445990">
                  <a:moveTo>
                    <a:pt x="0" y="1445990"/>
                  </a:moveTo>
                  <a:lnTo>
                    <a:pt x="419576" y="1445990"/>
                  </a:lnTo>
                  <a:cubicBezTo>
                    <a:pt x="419576" y="1445990"/>
                    <a:pt x="414242" y="689038"/>
                    <a:pt x="447103" y="647033"/>
                  </a:cubicBezTo>
                  <a:cubicBezTo>
                    <a:pt x="490918" y="591026"/>
                    <a:pt x="1104328" y="592360"/>
                    <a:pt x="1235869" y="409765"/>
                  </a:cubicBezTo>
                  <a:cubicBezTo>
                    <a:pt x="1353979" y="245840"/>
                    <a:pt x="1254252" y="13716"/>
                    <a:pt x="1254252" y="13716"/>
                  </a:cubicBezTo>
                  <a:lnTo>
                    <a:pt x="789813" y="0"/>
                  </a:lnTo>
                  <a:cubicBezTo>
                    <a:pt x="800247" y="49743"/>
                    <a:pt x="814644" y="98571"/>
                    <a:pt x="832866" y="146018"/>
                  </a:cubicBezTo>
                  <a:cubicBezTo>
                    <a:pt x="832866" y="146018"/>
                    <a:pt x="273272" y="249460"/>
                    <a:pt x="116491" y="420910"/>
                  </a:cubicBezTo>
                  <a:cubicBezTo>
                    <a:pt x="10573" y="536448"/>
                    <a:pt x="0" y="1445990"/>
                    <a:pt x="0" y="1445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2" name="任意多边形: 形状 211">
              <a:extLst>
                <a:ext uri="{FF2B5EF4-FFF2-40B4-BE49-F238E27FC236}">
                  <a16:creationId xmlns:a16="http://schemas.microsoft.com/office/drawing/2014/main" id="{DCF1A34C-F8B3-E0BF-7658-C7982F7B797E}"/>
                </a:ext>
              </a:extLst>
            </p:cNvPr>
            <p:cNvSpPr/>
            <p:nvPr/>
          </p:nvSpPr>
          <p:spPr>
            <a:xfrm>
              <a:off x="10049437" y="3909074"/>
              <a:ext cx="154457" cy="72410"/>
            </a:xfrm>
            <a:custGeom>
              <a:avLst/>
              <a:gdLst>
                <a:gd name="connsiteX0" fmla="*/ 2025 w 154457"/>
                <a:gd name="connsiteY0" fmla="*/ 34 h 72410"/>
                <a:gd name="connsiteX1" fmla="*/ 41363 w 154457"/>
                <a:gd name="connsiteY1" fmla="*/ 12607 h 72410"/>
                <a:gd name="connsiteX2" fmla="*/ 80702 w 154457"/>
                <a:gd name="connsiteY2" fmla="*/ 29657 h 72410"/>
                <a:gd name="connsiteX3" fmla="*/ 154139 w 154457"/>
                <a:gd name="connsiteY3" fmla="*/ 71185 h 72410"/>
                <a:gd name="connsiteX4" fmla="*/ 153473 w 154457"/>
                <a:gd name="connsiteY4" fmla="*/ 72329 h 72410"/>
                <a:gd name="connsiteX5" fmla="*/ 76320 w 154457"/>
                <a:gd name="connsiteY5" fmla="*/ 36324 h 72410"/>
                <a:gd name="connsiteX6" fmla="*/ 38791 w 154457"/>
                <a:gd name="connsiteY6" fmla="*/ 20703 h 72410"/>
                <a:gd name="connsiteX7" fmla="*/ 691 w 154457"/>
                <a:gd name="connsiteY7" fmla="*/ 3939 h 72410"/>
                <a:gd name="connsiteX8" fmla="*/ 2025 w 154457"/>
                <a:gd name="connsiteY8" fmla="*/ 34 h 72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4457" h="72410">
                  <a:moveTo>
                    <a:pt x="2025" y="34"/>
                  </a:moveTo>
                  <a:cubicBezTo>
                    <a:pt x="15515" y="2938"/>
                    <a:pt x="28690" y="7148"/>
                    <a:pt x="41363" y="12607"/>
                  </a:cubicBezTo>
                  <a:cubicBezTo>
                    <a:pt x="54698" y="17655"/>
                    <a:pt x="67843" y="23465"/>
                    <a:pt x="80702" y="29657"/>
                  </a:cubicBezTo>
                  <a:cubicBezTo>
                    <a:pt x="105899" y="42189"/>
                    <a:pt x="130413" y="56051"/>
                    <a:pt x="154139" y="71185"/>
                  </a:cubicBezTo>
                  <a:cubicBezTo>
                    <a:pt x="154901" y="71662"/>
                    <a:pt x="154139" y="72709"/>
                    <a:pt x="153473" y="72329"/>
                  </a:cubicBezTo>
                  <a:cubicBezTo>
                    <a:pt x="128327" y="59279"/>
                    <a:pt x="102323" y="47564"/>
                    <a:pt x="76320" y="36324"/>
                  </a:cubicBezTo>
                  <a:lnTo>
                    <a:pt x="38791" y="20703"/>
                  </a:lnTo>
                  <a:cubicBezTo>
                    <a:pt x="25815" y="15766"/>
                    <a:pt x="13099" y="10170"/>
                    <a:pt x="691" y="3939"/>
                  </a:cubicBezTo>
                  <a:cubicBezTo>
                    <a:pt x="-737" y="2606"/>
                    <a:pt x="215" y="-347"/>
                    <a:pt x="2025" y="3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3" name="任意多边形: 形状 212">
              <a:extLst>
                <a:ext uri="{FF2B5EF4-FFF2-40B4-BE49-F238E27FC236}">
                  <a16:creationId xmlns:a16="http://schemas.microsoft.com/office/drawing/2014/main" id="{5886ADBD-B6BC-D958-562B-9F18CFABC920}"/>
                </a:ext>
              </a:extLst>
            </p:cNvPr>
            <p:cNvSpPr/>
            <p:nvPr/>
          </p:nvSpPr>
          <p:spPr>
            <a:xfrm>
              <a:off x="10076245" y="3793126"/>
              <a:ext cx="68150" cy="146241"/>
            </a:xfrm>
            <a:custGeom>
              <a:avLst/>
              <a:gdLst>
                <a:gd name="connsiteX0" fmla="*/ 3030 w 68150"/>
                <a:gd name="connsiteY0" fmla="*/ 1395 h 146241"/>
                <a:gd name="connsiteX1" fmla="*/ 19127 w 68150"/>
                <a:gd name="connsiteY1" fmla="*/ 64927 h 146241"/>
                <a:gd name="connsiteX2" fmla="*/ 28652 w 68150"/>
                <a:gd name="connsiteY2" fmla="*/ 93502 h 146241"/>
                <a:gd name="connsiteX3" fmla="*/ 45512 w 68150"/>
                <a:gd name="connsiteY3" fmla="*/ 112552 h 146241"/>
                <a:gd name="connsiteX4" fmla="*/ 58180 w 68150"/>
                <a:gd name="connsiteY4" fmla="*/ 96836 h 146241"/>
                <a:gd name="connsiteX5" fmla="*/ 52846 w 68150"/>
                <a:gd name="connsiteY5" fmla="*/ 68261 h 146241"/>
                <a:gd name="connsiteX6" fmla="*/ 46369 w 68150"/>
                <a:gd name="connsiteY6" fmla="*/ 35209 h 146241"/>
                <a:gd name="connsiteX7" fmla="*/ 43416 w 68150"/>
                <a:gd name="connsiteY7" fmla="*/ 18635 h 146241"/>
                <a:gd name="connsiteX8" fmla="*/ 41416 w 68150"/>
                <a:gd name="connsiteY8" fmla="*/ 3681 h 146241"/>
                <a:gd name="connsiteX9" fmla="*/ 40844 w 68150"/>
                <a:gd name="connsiteY9" fmla="*/ 4158 h 146241"/>
                <a:gd name="connsiteX10" fmla="*/ 40844 w 68150"/>
                <a:gd name="connsiteY10" fmla="*/ 4158 h 146241"/>
                <a:gd name="connsiteX11" fmla="*/ 40178 w 68150"/>
                <a:gd name="connsiteY11" fmla="*/ 3586 h 146241"/>
                <a:gd name="connsiteX12" fmla="*/ 40749 w 68150"/>
                <a:gd name="connsiteY12" fmla="*/ 2062 h 146241"/>
                <a:gd name="connsiteX13" fmla="*/ 41702 w 68150"/>
                <a:gd name="connsiteY13" fmla="*/ 2062 h 146241"/>
                <a:gd name="connsiteX14" fmla="*/ 44464 w 68150"/>
                <a:gd name="connsiteY14" fmla="*/ 7967 h 146241"/>
                <a:gd name="connsiteX15" fmla="*/ 49512 w 68150"/>
                <a:gd name="connsiteY15" fmla="*/ 24065 h 146241"/>
                <a:gd name="connsiteX16" fmla="*/ 57894 w 68150"/>
                <a:gd name="connsiteY16" fmla="*/ 54450 h 146241"/>
                <a:gd name="connsiteX17" fmla="*/ 65514 w 68150"/>
                <a:gd name="connsiteY17" fmla="*/ 85120 h 146241"/>
                <a:gd name="connsiteX18" fmla="*/ 67514 w 68150"/>
                <a:gd name="connsiteY18" fmla="*/ 108647 h 146241"/>
                <a:gd name="connsiteX19" fmla="*/ 50846 w 68150"/>
                <a:gd name="connsiteY19" fmla="*/ 122172 h 146241"/>
                <a:gd name="connsiteX20" fmla="*/ 51988 w 68150"/>
                <a:gd name="connsiteY20" fmla="*/ 124268 h 146241"/>
                <a:gd name="connsiteX21" fmla="*/ 54370 w 68150"/>
                <a:gd name="connsiteY21" fmla="*/ 130650 h 146241"/>
                <a:gd name="connsiteX22" fmla="*/ 56561 w 68150"/>
                <a:gd name="connsiteY22" fmla="*/ 137317 h 146241"/>
                <a:gd name="connsiteX23" fmla="*/ 57132 w 68150"/>
                <a:gd name="connsiteY23" fmla="*/ 140556 h 146241"/>
                <a:gd name="connsiteX24" fmla="*/ 57132 w 68150"/>
                <a:gd name="connsiteY24" fmla="*/ 144270 h 146241"/>
                <a:gd name="connsiteX25" fmla="*/ 53798 w 68150"/>
                <a:gd name="connsiteY25" fmla="*/ 145413 h 146241"/>
                <a:gd name="connsiteX26" fmla="*/ 51798 w 68150"/>
                <a:gd name="connsiteY26" fmla="*/ 142460 h 146241"/>
                <a:gd name="connsiteX27" fmla="*/ 50274 w 68150"/>
                <a:gd name="connsiteY27" fmla="*/ 138936 h 146241"/>
                <a:gd name="connsiteX28" fmla="*/ 48464 w 68150"/>
                <a:gd name="connsiteY28" fmla="*/ 132459 h 146241"/>
                <a:gd name="connsiteX29" fmla="*/ 46845 w 68150"/>
                <a:gd name="connsiteY29" fmla="*/ 126078 h 146241"/>
                <a:gd name="connsiteX30" fmla="*/ 46845 w 68150"/>
                <a:gd name="connsiteY30" fmla="*/ 122172 h 146241"/>
                <a:gd name="connsiteX31" fmla="*/ 34653 w 68150"/>
                <a:gd name="connsiteY31" fmla="*/ 117505 h 146241"/>
                <a:gd name="connsiteX32" fmla="*/ 21985 w 68150"/>
                <a:gd name="connsiteY32" fmla="*/ 98455 h 146241"/>
                <a:gd name="connsiteX33" fmla="*/ 13793 w 68150"/>
                <a:gd name="connsiteY33" fmla="*/ 71499 h 146241"/>
                <a:gd name="connsiteX34" fmla="*/ 267 w 68150"/>
                <a:gd name="connsiteY34" fmla="*/ 3205 h 146241"/>
                <a:gd name="connsiteX35" fmla="*/ 3030 w 68150"/>
                <a:gd name="connsiteY35" fmla="*/ 1395 h 146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8150" h="146241">
                  <a:moveTo>
                    <a:pt x="3030" y="1395"/>
                  </a:moveTo>
                  <a:cubicBezTo>
                    <a:pt x="8364" y="22636"/>
                    <a:pt x="13031" y="43972"/>
                    <a:pt x="19127" y="64927"/>
                  </a:cubicBezTo>
                  <a:cubicBezTo>
                    <a:pt x="21889" y="74452"/>
                    <a:pt x="24652" y="83977"/>
                    <a:pt x="28652" y="93502"/>
                  </a:cubicBezTo>
                  <a:cubicBezTo>
                    <a:pt x="31700" y="101408"/>
                    <a:pt x="36368" y="110361"/>
                    <a:pt x="45512" y="112552"/>
                  </a:cubicBezTo>
                  <a:cubicBezTo>
                    <a:pt x="56084" y="114552"/>
                    <a:pt x="59037" y="105599"/>
                    <a:pt x="58180" y="96836"/>
                  </a:cubicBezTo>
                  <a:cubicBezTo>
                    <a:pt x="57322" y="88073"/>
                    <a:pt x="54751" y="77786"/>
                    <a:pt x="52846" y="68261"/>
                  </a:cubicBezTo>
                  <a:cubicBezTo>
                    <a:pt x="50655" y="57212"/>
                    <a:pt x="48369" y="46258"/>
                    <a:pt x="46369" y="35209"/>
                  </a:cubicBezTo>
                  <a:cubicBezTo>
                    <a:pt x="45416" y="29684"/>
                    <a:pt x="44369" y="24160"/>
                    <a:pt x="43416" y="18635"/>
                  </a:cubicBezTo>
                  <a:cubicBezTo>
                    <a:pt x="43416" y="17302"/>
                    <a:pt x="42178" y="6729"/>
                    <a:pt x="41416" y="3681"/>
                  </a:cubicBezTo>
                  <a:cubicBezTo>
                    <a:pt x="41416" y="3681"/>
                    <a:pt x="41416" y="4158"/>
                    <a:pt x="40844" y="4158"/>
                  </a:cubicBezTo>
                  <a:lnTo>
                    <a:pt x="40844" y="4158"/>
                  </a:lnTo>
                  <a:cubicBezTo>
                    <a:pt x="40510" y="4161"/>
                    <a:pt x="40225" y="3917"/>
                    <a:pt x="40178" y="3586"/>
                  </a:cubicBezTo>
                  <a:cubicBezTo>
                    <a:pt x="39960" y="3007"/>
                    <a:pt x="40205" y="2356"/>
                    <a:pt x="40749" y="2062"/>
                  </a:cubicBezTo>
                  <a:cubicBezTo>
                    <a:pt x="41028" y="1839"/>
                    <a:pt x="41423" y="1839"/>
                    <a:pt x="41702" y="2062"/>
                  </a:cubicBezTo>
                  <a:cubicBezTo>
                    <a:pt x="43702" y="3110"/>
                    <a:pt x="43797" y="5872"/>
                    <a:pt x="44464" y="7967"/>
                  </a:cubicBezTo>
                  <a:cubicBezTo>
                    <a:pt x="46178" y="13301"/>
                    <a:pt x="47988" y="18635"/>
                    <a:pt x="49512" y="24065"/>
                  </a:cubicBezTo>
                  <a:cubicBezTo>
                    <a:pt x="52465" y="34161"/>
                    <a:pt x="55322" y="44258"/>
                    <a:pt x="57894" y="54450"/>
                  </a:cubicBezTo>
                  <a:cubicBezTo>
                    <a:pt x="60466" y="64641"/>
                    <a:pt x="62942" y="74928"/>
                    <a:pt x="65514" y="85120"/>
                  </a:cubicBezTo>
                  <a:cubicBezTo>
                    <a:pt x="68121" y="92675"/>
                    <a:pt x="68809" y="100760"/>
                    <a:pt x="67514" y="108647"/>
                  </a:cubicBezTo>
                  <a:cubicBezTo>
                    <a:pt x="65548" y="116337"/>
                    <a:pt x="58776" y="121832"/>
                    <a:pt x="50846" y="122172"/>
                  </a:cubicBezTo>
                  <a:cubicBezTo>
                    <a:pt x="51282" y="122839"/>
                    <a:pt x="51665" y="123540"/>
                    <a:pt x="51988" y="124268"/>
                  </a:cubicBezTo>
                  <a:cubicBezTo>
                    <a:pt x="52941" y="126363"/>
                    <a:pt x="53608" y="128554"/>
                    <a:pt x="54370" y="130650"/>
                  </a:cubicBezTo>
                  <a:cubicBezTo>
                    <a:pt x="55132" y="132745"/>
                    <a:pt x="55894" y="135031"/>
                    <a:pt x="56561" y="137317"/>
                  </a:cubicBezTo>
                  <a:cubicBezTo>
                    <a:pt x="56844" y="138378"/>
                    <a:pt x="57035" y="139462"/>
                    <a:pt x="57132" y="140556"/>
                  </a:cubicBezTo>
                  <a:cubicBezTo>
                    <a:pt x="57132" y="141794"/>
                    <a:pt x="57132" y="143032"/>
                    <a:pt x="57132" y="144270"/>
                  </a:cubicBezTo>
                  <a:cubicBezTo>
                    <a:pt x="57132" y="145509"/>
                    <a:pt x="54751" y="147318"/>
                    <a:pt x="53798" y="145413"/>
                  </a:cubicBezTo>
                  <a:cubicBezTo>
                    <a:pt x="52846" y="143508"/>
                    <a:pt x="52465" y="143508"/>
                    <a:pt x="51798" y="142460"/>
                  </a:cubicBezTo>
                  <a:cubicBezTo>
                    <a:pt x="51131" y="141413"/>
                    <a:pt x="50750" y="140079"/>
                    <a:pt x="50274" y="138936"/>
                  </a:cubicBezTo>
                  <a:cubicBezTo>
                    <a:pt x="49798" y="137793"/>
                    <a:pt x="48940" y="134650"/>
                    <a:pt x="48464" y="132459"/>
                  </a:cubicBezTo>
                  <a:cubicBezTo>
                    <a:pt x="47988" y="130268"/>
                    <a:pt x="47226" y="128173"/>
                    <a:pt x="46845" y="126078"/>
                  </a:cubicBezTo>
                  <a:cubicBezTo>
                    <a:pt x="46464" y="123982"/>
                    <a:pt x="46845" y="123410"/>
                    <a:pt x="46845" y="122172"/>
                  </a:cubicBezTo>
                  <a:cubicBezTo>
                    <a:pt x="42432" y="121754"/>
                    <a:pt x="38217" y="120140"/>
                    <a:pt x="34653" y="117505"/>
                  </a:cubicBezTo>
                  <a:cubicBezTo>
                    <a:pt x="28666" y="112524"/>
                    <a:pt x="24263" y="105903"/>
                    <a:pt x="21985" y="98455"/>
                  </a:cubicBezTo>
                  <a:cubicBezTo>
                    <a:pt x="18746" y="89597"/>
                    <a:pt x="16270" y="80453"/>
                    <a:pt x="13793" y="71499"/>
                  </a:cubicBezTo>
                  <a:cubicBezTo>
                    <a:pt x="7296" y="49174"/>
                    <a:pt x="2770" y="26322"/>
                    <a:pt x="267" y="3205"/>
                  </a:cubicBezTo>
                  <a:cubicBezTo>
                    <a:pt x="-971" y="-129"/>
                    <a:pt x="2458" y="-1081"/>
                    <a:pt x="3030" y="139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4" name="任意多边形: 形状 213">
              <a:extLst>
                <a:ext uri="{FF2B5EF4-FFF2-40B4-BE49-F238E27FC236}">
                  <a16:creationId xmlns:a16="http://schemas.microsoft.com/office/drawing/2014/main" id="{CCD0B7F6-5C4A-4642-5111-CE9C6D17EEA1}"/>
                </a:ext>
              </a:extLst>
            </p:cNvPr>
            <p:cNvSpPr/>
            <p:nvPr/>
          </p:nvSpPr>
          <p:spPr>
            <a:xfrm>
              <a:off x="10353590" y="3845744"/>
              <a:ext cx="154810" cy="157768"/>
            </a:xfrm>
            <a:custGeom>
              <a:avLst/>
              <a:gdLst>
                <a:gd name="connsiteX0" fmla="*/ 1911 w 154810"/>
                <a:gd name="connsiteY0" fmla="*/ 688 h 157768"/>
                <a:gd name="connsiteX1" fmla="*/ 7530 w 154810"/>
                <a:gd name="connsiteY1" fmla="*/ 32216 h 157768"/>
                <a:gd name="connsiteX2" fmla="*/ 16007 w 154810"/>
                <a:gd name="connsiteY2" fmla="*/ 62506 h 157768"/>
                <a:gd name="connsiteX3" fmla="*/ 28961 w 154810"/>
                <a:gd name="connsiteY3" fmla="*/ 89747 h 157768"/>
                <a:gd name="connsiteX4" fmla="*/ 49535 w 154810"/>
                <a:gd name="connsiteY4" fmla="*/ 110702 h 157768"/>
                <a:gd name="connsiteX5" fmla="*/ 99351 w 154810"/>
                <a:gd name="connsiteY5" fmla="*/ 138420 h 157768"/>
                <a:gd name="connsiteX6" fmla="*/ 126974 w 154810"/>
                <a:gd name="connsiteY6" fmla="*/ 146516 h 157768"/>
                <a:gd name="connsiteX7" fmla="*/ 141737 w 154810"/>
                <a:gd name="connsiteY7" fmla="*/ 149088 h 157768"/>
                <a:gd name="connsiteX8" fmla="*/ 153644 w 154810"/>
                <a:gd name="connsiteY8" fmla="*/ 151850 h 157768"/>
                <a:gd name="connsiteX9" fmla="*/ 154476 w 154810"/>
                <a:gd name="connsiteY9" fmla="*/ 155113 h 157768"/>
                <a:gd name="connsiteX10" fmla="*/ 153644 w 154810"/>
                <a:gd name="connsiteY10" fmla="*/ 155946 h 157768"/>
                <a:gd name="connsiteX11" fmla="*/ 131641 w 154810"/>
                <a:gd name="connsiteY11" fmla="*/ 156613 h 157768"/>
                <a:gd name="connsiteX12" fmla="*/ 108114 w 154810"/>
                <a:gd name="connsiteY12" fmla="*/ 152517 h 157768"/>
                <a:gd name="connsiteX13" fmla="*/ 63632 w 154810"/>
                <a:gd name="connsiteY13" fmla="*/ 133467 h 157768"/>
                <a:gd name="connsiteX14" fmla="*/ 26485 w 154810"/>
                <a:gd name="connsiteY14" fmla="*/ 103082 h 157768"/>
                <a:gd name="connsiteX15" fmla="*/ 6578 w 154810"/>
                <a:gd name="connsiteY15" fmla="*/ 59553 h 157768"/>
                <a:gd name="connsiteX16" fmla="*/ 101 w 154810"/>
                <a:gd name="connsiteY16" fmla="*/ 403 h 157768"/>
                <a:gd name="connsiteX17" fmla="*/ 1572 w 154810"/>
                <a:gd name="connsiteY17" fmla="*/ 222 h 157768"/>
                <a:gd name="connsiteX18" fmla="*/ 1911 w 154810"/>
                <a:gd name="connsiteY18" fmla="*/ 688 h 15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4810" h="157768">
                  <a:moveTo>
                    <a:pt x="1911" y="688"/>
                  </a:moveTo>
                  <a:cubicBezTo>
                    <a:pt x="3911" y="11166"/>
                    <a:pt x="5054" y="21739"/>
                    <a:pt x="7530" y="32216"/>
                  </a:cubicBezTo>
                  <a:cubicBezTo>
                    <a:pt x="10007" y="42694"/>
                    <a:pt x="12674" y="52600"/>
                    <a:pt x="16007" y="62506"/>
                  </a:cubicBezTo>
                  <a:cubicBezTo>
                    <a:pt x="19014" y="72153"/>
                    <a:pt x="23376" y="81325"/>
                    <a:pt x="28961" y="89747"/>
                  </a:cubicBezTo>
                  <a:cubicBezTo>
                    <a:pt x="34749" y="97708"/>
                    <a:pt x="41682" y="104770"/>
                    <a:pt x="49535" y="110702"/>
                  </a:cubicBezTo>
                  <a:cubicBezTo>
                    <a:pt x="64538" y="122566"/>
                    <a:pt x="81360" y="131926"/>
                    <a:pt x="99351" y="138420"/>
                  </a:cubicBezTo>
                  <a:cubicBezTo>
                    <a:pt x="108384" y="141681"/>
                    <a:pt x="117609" y="144385"/>
                    <a:pt x="126974" y="146516"/>
                  </a:cubicBezTo>
                  <a:cubicBezTo>
                    <a:pt x="131831" y="147564"/>
                    <a:pt x="136499" y="148421"/>
                    <a:pt x="141737" y="149088"/>
                  </a:cubicBezTo>
                  <a:cubicBezTo>
                    <a:pt x="145850" y="149213"/>
                    <a:pt x="149896" y="150152"/>
                    <a:pt x="153644" y="151850"/>
                  </a:cubicBezTo>
                  <a:cubicBezTo>
                    <a:pt x="154775" y="152521"/>
                    <a:pt x="155148" y="153982"/>
                    <a:pt x="154476" y="155113"/>
                  </a:cubicBezTo>
                  <a:cubicBezTo>
                    <a:pt x="154273" y="155456"/>
                    <a:pt x="153987" y="155742"/>
                    <a:pt x="153644" y="155946"/>
                  </a:cubicBezTo>
                  <a:cubicBezTo>
                    <a:pt x="146500" y="158125"/>
                    <a:pt x="138904" y="158355"/>
                    <a:pt x="131641" y="156613"/>
                  </a:cubicBezTo>
                  <a:cubicBezTo>
                    <a:pt x="123704" y="155865"/>
                    <a:pt x="115837" y="154495"/>
                    <a:pt x="108114" y="152517"/>
                  </a:cubicBezTo>
                  <a:cubicBezTo>
                    <a:pt x="92458" y="148310"/>
                    <a:pt x="77480" y="141896"/>
                    <a:pt x="63632" y="133467"/>
                  </a:cubicBezTo>
                  <a:cubicBezTo>
                    <a:pt x="49607" y="125532"/>
                    <a:pt x="37044" y="115255"/>
                    <a:pt x="26485" y="103082"/>
                  </a:cubicBezTo>
                  <a:cubicBezTo>
                    <a:pt x="16603" y="90288"/>
                    <a:pt x="9792" y="75396"/>
                    <a:pt x="6578" y="59553"/>
                  </a:cubicBezTo>
                  <a:cubicBezTo>
                    <a:pt x="1669" y="40235"/>
                    <a:pt x="-511" y="20325"/>
                    <a:pt x="101" y="403"/>
                  </a:cubicBezTo>
                  <a:cubicBezTo>
                    <a:pt x="457" y="-53"/>
                    <a:pt x="1115" y="-134"/>
                    <a:pt x="1572" y="222"/>
                  </a:cubicBezTo>
                  <a:cubicBezTo>
                    <a:pt x="1726" y="343"/>
                    <a:pt x="1843" y="504"/>
                    <a:pt x="1911" y="68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5" name="任意多边形: 形状 214">
              <a:extLst>
                <a:ext uri="{FF2B5EF4-FFF2-40B4-BE49-F238E27FC236}">
                  <a16:creationId xmlns:a16="http://schemas.microsoft.com/office/drawing/2014/main" id="{D2FAC415-B4B0-2A74-885B-AD4FFB55B5AA}"/>
                </a:ext>
              </a:extLst>
            </p:cNvPr>
            <p:cNvSpPr/>
            <p:nvPr/>
          </p:nvSpPr>
          <p:spPr>
            <a:xfrm>
              <a:off x="9651209" y="3833392"/>
              <a:ext cx="892030" cy="1321097"/>
            </a:xfrm>
            <a:custGeom>
              <a:avLst/>
              <a:gdLst>
                <a:gd name="connsiteX0" fmla="*/ 8299 w 892030"/>
                <a:gd name="connsiteY0" fmla="*/ 882197 h 1321097"/>
                <a:gd name="connsiteX1" fmla="*/ 24682 w 892030"/>
                <a:gd name="connsiteY1" fmla="*/ 684935 h 1321097"/>
                <a:gd name="connsiteX2" fmla="*/ 30016 w 892030"/>
                <a:gd name="connsiteY2" fmla="*/ 636357 h 1321097"/>
                <a:gd name="connsiteX3" fmla="*/ 38208 w 892030"/>
                <a:gd name="connsiteY3" fmla="*/ 599496 h 1321097"/>
                <a:gd name="connsiteX4" fmla="*/ 93262 w 892030"/>
                <a:gd name="connsiteY4" fmla="*/ 556062 h 1321097"/>
                <a:gd name="connsiteX5" fmla="*/ 182798 w 892030"/>
                <a:gd name="connsiteY5" fmla="*/ 539393 h 1321097"/>
                <a:gd name="connsiteX6" fmla="*/ 274618 w 892030"/>
                <a:gd name="connsiteY6" fmla="*/ 525772 h 1321097"/>
                <a:gd name="connsiteX7" fmla="*/ 460451 w 892030"/>
                <a:gd name="connsiteY7" fmla="*/ 498816 h 1321097"/>
                <a:gd name="connsiteX8" fmla="*/ 642855 w 892030"/>
                <a:gd name="connsiteY8" fmla="*/ 457763 h 1321097"/>
                <a:gd name="connsiteX9" fmla="*/ 797922 w 892030"/>
                <a:gd name="connsiteY9" fmla="*/ 382706 h 1321097"/>
                <a:gd name="connsiteX10" fmla="*/ 884409 w 892030"/>
                <a:gd name="connsiteY10" fmla="*/ 49331 h 1321097"/>
                <a:gd name="connsiteX11" fmla="*/ 878789 w 892030"/>
                <a:gd name="connsiteY11" fmla="*/ 754 h 1321097"/>
                <a:gd name="connsiteX12" fmla="*/ 880123 w 892030"/>
                <a:gd name="connsiteY12" fmla="*/ 754 h 1321097"/>
                <a:gd name="connsiteX13" fmla="*/ 889648 w 892030"/>
                <a:gd name="connsiteY13" fmla="*/ 195540 h 1321097"/>
                <a:gd name="connsiteX14" fmla="*/ 838022 w 892030"/>
                <a:gd name="connsiteY14" fmla="*/ 346321 h 1321097"/>
                <a:gd name="connsiteX15" fmla="*/ 707434 w 892030"/>
                <a:gd name="connsiteY15" fmla="*/ 442428 h 1321097"/>
                <a:gd name="connsiteX16" fmla="*/ 533413 w 892030"/>
                <a:gd name="connsiteY16" fmla="*/ 492530 h 1321097"/>
                <a:gd name="connsiteX17" fmla="*/ 162414 w 892030"/>
                <a:gd name="connsiteY17" fmla="*/ 550156 h 1321097"/>
                <a:gd name="connsiteX18" fmla="*/ 116884 w 892030"/>
                <a:gd name="connsiteY18" fmla="*/ 558443 h 1321097"/>
                <a:gd name="connsiteX19" fmla="*/ 75736 w 892030"/>
                <a:gd name="connsiteY19" fmla="*/ 569396 h 1321097"/>
                <a:gd name="connsiteX20" fmla="*/ 36589 w 892030"/>
                <a:gd name="connsiteY20" fmla="*/ 637310 h 1321097"/>
                <a:gd name="connsiteX21" fmla="*/ 18301 w 892030"/>
                <a:gd name="connsiteY21" fmla="*/ 834096 h 1321097"/>
                <a:gd name="connsiteX22" fmla="*/ 3918 w 892030"/>
                <a:gd name="connsiteY22" fmla="*/ 1232241 h 1321097"/>
                <a:gd name="connsiteX23" fmla="*/ 3918 w 892030"/>
                <a:gd name="connsiteY23" fmla="*/ 1320062 h 1321097"/>
                <a:gd name="connsiteX24" fmla="*/ 1727 w 892030"/>
                <a:gd name="connsiteY24" fmla="*/ 1320062 h 1321097"/>
                <a:gd name="connsiteX25" fmla="*/ 8299 w 892030"/>
                <a:gd name="connsiteY25" fmla="*/ 882197 h 1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92030" h="1321097">
                  <a:moveTo>
                    <a:pt x="8299" y="882197"/>
                  </a:moveTo>
                  <a:cubicBezTo>
                    <a:pt x="12363" y="816348"/>
                    <a:pt x="17824" y="750594"/>
                    <a:pt x="24682" y="684935"/>
                  </a:cubicBezTo>
                  <a:cubicBezTo>
                    <a:pt x="26397" y="668742"/>
                    <a:pt x="28016" y="652550"/>
                    <a:pt x="30016" y="636357"/>
                  </a:cubicBezTo>
                  <a:cubicBezTo>
                    <a:pt x="31157" y="623770"/>
                    <a:pt x="33910" y="611381"/>
                    <a:pt x="38208" y="599496"/>
                  </a:cubicBezTo>
                  <a:cubicBezTo>
                    <a:pt x="47733" y="574826"/>
                    <a:pt x="68402" y="562348"/>
                    <a:pt x="93262" y="556062"/>
                  </a:cubicBezTo>
                  <a:cubicBezTo>
                    <a:pt x="122599" y="548632"/>
                    <a:pt x="152984" y="544250"/>
                    <a:pt x="182798" y="539393"/>
                  </a:cubicBezTo>
                  <a:cubicBezTo>
                    <a:pt x="212611" y="534535"/>
                    <a:pt x="243948" y="529868"/>
                    <a:pt x="274618" y="525772"/>
                  </a:cubicBezTo>
                  <a:cubicBezTo>
                    <a:pt x="336626" y="517104"/>
                    <a:pt x="398443" y="509198"/>
                    <a:pt x="460451" y="498816"/>
                  </a:cubicBezTo>
                  <a:cubicBezTo>
                    <a:pt x="522052" y="488966"/>
                    <a:pt x="582973" y="475254"/>
                    <a:pt x="642855" y="457763"/>
                  </a:cubicBezTo>
                  <a:cubicBezTo>
                    <a:pt x="697719" y="441190"/>
                    <a:pt x="754012" y="420711"/>
                    <a:pt x="797922" y="382706"/>
                  </a:cubicBezTo>
                  <a:cubicBezTo>
                    <a:pt x="892505" y="300887"/>
                    <a:pt x="895934" y="163631"/>
                    <a:pt x="884409" y="49331"/>
                  </a:cubicBezTo>
                  <a:cubicBezTo>
                    <a:pt x="882790" y="33139"/>
                    <a:pt x="880790" y="16946"/>
                    <a:pt x="878789" y="754"/>
                  </a:cubicBezTo>
                  <a:cubicBezTo>
                    <a:pt x="878789" y="-103"/>
                    <a:pt x="880027" y="-389"/>
                    <a:pt x="880123" y="754"/>
                  </a:cubicBezTo>
                  <a:cubicBezTo>
                    <a:pt x="887648" y="65429"/>
                    <a:pt x="896315" y="130389"/>
                    <a:pt x="889648" y="195540"/>
                  </a:cubicBezTo>
                  <a:cubicBezTo>
                    <a:pt x="885515" y="249367"/>
                    <a:pt x="867749" y="301257"/>
                    <a:pt x="838022" y="346321"/>
                  </a:cubicBezTo>
                  <a:cubicBezTo>
                    <a:pt x="806018" y="392136"/>
                    <a:pt x="758584" y="421759"/>
                    <a:pt x="707434" y="442428"/>
                  </a:cubicBezTo>
                  <a:cubicBezTo>
                    <a:pt x="651011" y="464207"/>
                    <a:pt x="592779" y="480973"/>
                    <a:pt x="533413" y="492530"/>
                  </a:cubicBezTo>
                  <a:cubicBezTo>
                    <a:pt x="410826" y="518152"/>
                    <a:pt x="285763" y="529011"/>
                    <a:pt x="162414" y="550156"/>
                  </a:cubicBezTo>
                  <a:cubicBezTo>
                    <a:pt x="147174" y="552728"/>
                    <a:pt x="132029" y="555490"/>
                    <a:pt x="116884" y="558443"/>
                  </a:cubicBezTo>
                  <a:cubicBezTo>
                    <a:pt x="102795" y="560508"/>
                    <a:pt x="88988" y="564183"/>
                    <a:pt x="75736" y="569396"/>
                  </a:cubicBezTo>
                  <a:cubicBezTo>
                    <a:pt x="47733" y="581970"/>
                    <a:pt x="40018" y="609211"/>
                    <a:pt x="36589" y="637310"/>
                  </a:cubicBezTo>
                  <a:cubicBezTo>
                    <a:pt x="28492" y="702651"/>
                    <a:pt x="23063" y="768469"/>
                    <a:pt x="18301" y="834096"/>
                  </a:cubicBezTo>
                  <a:cubicBezTo>
                    <a:pt x="8776" y="966494"/>
                    <a:pt x="3727" y="1099463"/>
                    <a:pt x="3918" y="1232241"/>
                  </a:cubicBezTo>
                  <a:cubicBezTo>
                    <a:pt x="3918" y="1248624"/>
                    <a:pt x="3918" y="1303679"/>
                    <a:pt x="3918" y="1320062"/>
                  </a:cubicBezTo>
                  <a:cubicBezTo>
                    <a:pt x="3918" y="1321490"/>
                    <a:pt x="1727" y="1321395"/>
                    <a:pt x="1727" y="1320062"/>
                  </a:cubicBezTo>
                  <a:cubicBezTo>
                    <a:pt x="-1797" y="1186426"/>
                    <a:pt x="-83" y="1014881"/>
                    <a:pt x="8299" y="88219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6" name="任意多边形: 形状 215">
              <a:extLst>
                <a:ext uri="{FF2B5EF4-FFF2-40B4-BE49-F238E27FC236}">
                  <a16:creationId xmlns:a16="http://schemas.microsoft.com/office/drawing/2014/main" id="{D6760E75-27F2-4621-0A59-180602938D19}"/>
                </a:ext>
              </a:extLst>
            </p:cNvPr>
            <p:cNvSpPr/>
            <p:nvPr/>
          </p:nvSpPr>
          <p:spPr>
            <a:xfrm>
              <a:off x="9319126" y="5170634"/>
              <a:ext cx="373842" cy="8847"/>
            </a:xfrm>
            <a:custGeom>
              <a:avLst/>
              <a:gdLst>
                <a:gd name="connsiteX0" fmla="*/ 1292 w 373842"/>
                <a:gd name="connsiteY0" fmla="*/ 4251 h 8847"/>
                <a:gd name="connsiteX1" fmla="*/ 372768 w 373842"/>
                <a:gd name="connsiteY1" fmla="*/ 1679 h 8847"/>
                <a:gd name="connsiteX2" fmla="*/ 373652 w 373842"/>
                <a:gd name="connsiteY2" fmla="*/ 4224 h 8847"/>
                <a:gd name="connsiteX3" fmla="*/ 372768 w 373842"/>
                <a:gd name="connsiteY3" fmla="*/ 5108 h 8847"/>
                <a:gd name="connsiteX4" fmla="*/ 2150 w 373842"/>
                <a:gd name="connsiteY4" fmla="*/ 7584 h 8847"/>
                <a:gd name="connsiteX5" fmla="*/ 1292 w 373842"/>
                <a:gd name="connsiteY5" fmla="*/ 4251 h 8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3842" h="8847">
                  <a:moveTo>
                    <a:pt x="1292" y="4251"/>
                  </a:moveTo>
                  <a:cubicBezTo>
                    <a:pt x="97019" y="-2322"/>
                    <a:pt x="369529" y="345"/>
                    <a:pt x="372768" y="1679"/>
                  </a:cubicBezTo>
                  <a:cubicBezTo>
                    <a:pt x="373715" y="2138"/>
                    <a:pt x="374110" y="3277"/>
                    <a:pt x="373652" y="4224"/>
                  </a:cubicBezTo>
                  <a:cubicBezTo>
                    <a:pt x="373465" y="4610"/>
                    <a:pt x="373154" y="4921"/>
                    <a:pt x="372768" y="5108"/>
                  </a:cubicBezTo>
                  <a:cubicBezTo>
                    <a:pt x="324666" y="8537"/>
                    <a:pt x="15961" y="10156"/>
                    <a:pt x="2150" y="7584"/>
                  </a:cubicBezTo>
                  <a:cubicBezTo>
                    <a:pt x="-232" y="6918"/>
                    <a:pt x="-803" y="4346"/>
                    <a:pt x="1292" y="42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3BCEA212-CBE1-1C27-FD6E-A0E06B33AA44}"/>
                </a:ext>
              </a:extLst>
            </p:cNvPr>
            <p:cNvSpPr/>
            <p:nvPr/>
          </p:nvSpPr>
          <p:spPr>
            <a:xfrm>
              <a:off x="9501893" y="3942045"/>
              <a:ext cx="631339" cy="207199"/>
            </a:xfrm>
            <a:custGeom>
              <a:avLst/>
              <a:gdLst>
                <a:gd name="connsiteX0" fmla="*/ 628150 w 631339"/>
                <a:gd name="connsiteY0" fmla="*/ 19 h 207199"/>
                <a:gd name="connsiteX1" fmla="*/ 374785 w 631339"/>
                <a:gd name="connsiteY1" fmla="*/ 51931 h 207199"/>
                <a:gd name="connsiteX2" fmla="*/ 130469 w 631339"/>
                <a:gd name="connsiteY2" fmla="*/ 140132 h 207199"/>
                <a:gd name="connsiteX3" fmla="*/ 358 w 631339"/>
                <a:gd name="connsiteY3" fmla="*/ 205854 h 207199"/>
                <a:gd name="connsiteX4" fmla="*/ 1120 w 631339"/>
                <a:gd name="connsiteY4" fmla="*/ 207093 h 207199"/>
                <a:gd name="connsiteX5" fmla="*/ 239245 w 631339"/>
                <a:gd name="connsiteY5" fmla="*/ 103365 h 207199"/>
                <a:gd name="connsiteX6" fmla="*/ 486895 w 631339"/>
                <a:gd name="connsiteY6" fmla="*/ 31642 h 207199"/>
                <a:gd name="connsiteX7" fmla="*/ 629770 w 631339"/>
                <a:gd name="connsiteY7" fmla="*/ 5353 h 207199"/>
                <a:gd name="connsiteX8" fmla="*/ 628150 w 631339"/>
                <a:gd name="connsiteY8" fmla="*/ 19 h 20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1339" h="207199">
                  <a:moveTo>
                    <a:pt x="628150" y="19"/>
                  </a:moveTo>
                  <a:cubicBezTo>
                    <a:pt x="542408" y="10303"/>
                    <a:pt x="457663" y="27666"/>
                    <a:pt x="374785" y="51931"/>
                  </a:cubicBezTo>
                  <a:cubicBezTo>
                    <a:pt x="291292" y="75294"/>
                    <a:pt x="209632" y="104774"/>
                    <a:pt x="130469" y="140132"/>
                  </a:cubicBezTo>
                  <a:cubicBezTo>
                    <a:pt x="85987" y="160134"/>
                    <a:pt x="43030" y="182423"/>
                    <a:pt x="358" y="205854"/>
                  </a:cubicBezTo>
                  <a:cubicBezTo>
                    <a:pt x="-500" y="206331"/>
                    <a:pt x="358" y="207569"/>
                    <a:pt x="1120" y="207093"/>
                  </a:cubicBezTo>
                  <a:cubicBezTo>
                    <a:pt x="78157" y="167380"/>
                    <a:pt x="157700" y="132730"/>
                    <a:pt x="239245" y="103365"/>
                  </a:cubicBezTo>
                  <a:cubicBezTo>
                    <a:pt x="320086" y="73911"/>
                    <a:pt x="402825" y="49949"/>
                    <a:pt x="486895" y="31642"/>
                  </a:cubicBezTo>
                  <a:cubicBezTo>
                    <a:pt x="534520" y="21355"/>
                    <a:pt x="582145" y="13354"/>
                    <a:pt x="629770" y="5353"/>
                  </a:cubicBezTo>
                  <a:cubicBezTo>
                    <a:pt x="632437" y="5067"/>
                    <a:pt x="631579" y="-362"/>
                    <a:pt x="628150" y="1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8" name="任意多边形: 形状 217">
              <a:extLst>
                <a:ext uri="{FF2B5EF4-FFF2-40B4-BE49-F238E27FC236}">
                  <a16:creationId xmlns:a16="http://schemas.microsoft.com/office/drawing/2014/main" id="{491F2EDE-C630-9404-4E6D-7B9C76A0F9B2}"/>
                </a:ext>
              </a:extLst>
            </p:cNvPr>
            <p:cNvSpPr/>
            <p:nvPr/>
          </p:nvSpPr>
          <p:spPr>
            <a:xfrm>
              <a:off x="9717283" y="4389445"/>
              <a:ext cx="255826" cy="502642"/>
            </a:xfrm>
            <a:custGeom>
              <a:avLst/>
              <a:gdLst>
                <a:gd name="connsiteX0" fmla="*/ 4328 w 255826"/>
                <a:gd name="connsiteY0" fmla="*/ 221655 h 502642"/>
                <a:gd name="connsiteX1" fmla="*/ 19473 w 255826"/>
                <a:gd name="connsiteY1" fmla="*/ 85447 h 502642"/>
                <a:gd name="connsiteX2" fmla="*/ 42428 w 255826"/>
                <a:gd name="connsiteY2" fmla="*/ 34584 h 502642"/>
                <a:gd name="connsiteX3" fmla="*/ 254550 w 255826"/>
                <a:gd name="connsiteY3" fmla="*/ 8 h 502642"/>
                <a:gd name="connsiteX4" fmla="*/ 255819 w 255826"/>
                <a:gd name="connsiteY4" fmla="*/ 1010 h 502642"/>
                <a:gd name="connsiteX5" fmla="*/ 255122 w 255826"/>
                <a:gd name="connsiteY5" fmla="*/ 2198 h 502642"/>
                <a:gd name="connsiteX6" fmla="*/ 62431 w 255826"/>
                <a:gd name="connsiteY6" fmla="*/ 40298 h 502642"/>
                <a:gd name="connsiteX7" fmla="*/ 38619 w 255826"/>
                <a:gd name="connsiteY7" fmla="*/ 52586 h 502642"/>
                <a:gd name="connsiteX8" fmla="*/ 31475 w 255826"/>
                <a:gd name="connsiteY8" fmla="*/ 81828 h 502642"/>
                <a:gd name="connsiteX9" fmla="*/ 7853 w 255826"/>
                <a:gd name="connsiteY9" fmla="*/ 349480 h 502642"/>
                <a:gd name="connsiteX10" fmla="*/ 6614 w 255826"/>
                <a:gd name="connsiteY10" fmla="*/ 423870 h 502642"/>
                <a:gd name="connsiteX11" fmla="*/ 5567 w 255826"/>
                <a:gd name="connsiteY11" fmla="*/ 500547 h 502642"/>
                <a:gd name="connsiteX12" fmla="*/ 3471 w 255826"/>
                <a:gd name="connsiteY12" fmla="*/ 502642 h 502642"/>
                <a:gd name="connsiteX13" fmla="*/ 1376 w 255826"/>
                <a:gd name="connsiteY13" fmla="*/ 500547 h 502642"/>
                <a:gd name="connsiteX14" fmla="*/ 42 w 255826"/>
                <a:gd name="connsiteY14" fmla="*/ 430728 h 502642"/>
                <a:gd name="connsiteX15" fmla="*/ 42 w 255826"/>
                <a:gd name="connsiteY15" fmla="*/ 361005 h 502642"/>
                <a:gd name="connsiteX16" fmla="*/ 4328 w 255826"/>
                <a:gd name="connsiteY16" fmla="*/ 221655 h 502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5826" h="502642">
                  <a:moveTo>
                    <a:pt x="4328" y="221655"/>
                  </a:moveTo>
                  <a:cubicBezTo>
                    <a:pt x="7281" y="176030"/>
                    <a:pt x="12044" y="130500"/>
                    <a:pt x="19473" y="85447"/>
                  </a:cubicBezTo>
                  <a:cubicBezTo>
                    <a:pt x="22521" y="67159"/>
                    <a:pt x="23378" y="43632"/>
                    <a:pt x="42428" y="34584"/>
                  </a:cubicBezTo>
                  <a:cubicBezTo>
                    <a:pt x="51287" y="30393"/>
                    <a:pt x="229119" y="-469"/>
                    <a:pt x="254550" y="8"/>
                  </a:cubicBezTo>
                  <a:cubicBezTo>
                    <a:pt x="255177" y="-66"/>
                    <a:pt x="255745" y="383"/>
                    <a:pt x="255819" y="1010"/>
                  </a:cubicBezTo>
                  <a:cubicBezTo>
                    <a:pt x="255878" y="1517"/>
                    <a:pt x="255594" y="2003"/>
                    <a:pt x="255122" y="2198"/>
                  </a:cubicBezTo>
                  <a:cubicBezTo>
                    <a:pt x="252836" y="3246"/>
                    <a:pt x="83672" y="35250"/>
                    <a:pt x="62431" y="40298"/>
                  </a:cubicBezTo>
                  <a:cubicBezTo>
                    <a:pt x="53146" y="40962"/>
                    <a:pt x="44540" y="45403"/>
                    <a:pt x="38619" y="52586"/>
                  </a:cubicBezTo>
                  <a:cubicBezTo>
                    <a:pt x="34572" y="61849"/>
                    <a:pt x="32155" y="71742"/>
                    <a:pt x="31475" y="81828"/>
                  </a:cubicBezTo>
                  <a:cubicBezTo>
                    <a:pt x="17228" y="170368"/>
                    <a:pt x="9334" y="259814"/>
                    <a:pt x="7853" y="349480"/>
                  </a:cubicBezTo>
                  <a:cubicBezTo>
                    <a:pt x="7186" y="374245"/>
                    <a:pt x="6805" y="399105"/>
                    <a:pt x="6614" y="423870"/>
                  </a:cubicBezTo>
                  <a:cubicBezTo>
                    <a:pt x="6424" y="448635"/>
                    <a:pt x="7472" y="475115"/>
                    <a:pt x="5567" y="500547"/>
                  </a:cubicBezTo>
                  <a:cubicBezTo>
                    <a:pt x="5567" y="501704"/>
                    <a:pt x="4628" y="502642"/>
                    <a:pt x="3471" y="502642"/>
                  </a:cubicBezTo>
                  <a:cubicBezTo>
                    <a:pt x="2314" y="502642"/>
                    <a:pt x="1376" y="501704"/>
                    <a:pt x="1376" y="500547"/>
                  </a:cubicBezTo>
                  <a:cubicBezTo>
                    <a:pt x="-529" y="477401"/>
                    <a:pt x="137" y="453969"/>
                    <a:pt x="42" y="430728"/>
                  </a:cubicBezTo>
                  <a:cubicBezTo>
                    <a:pt x="-53" y="407487"/>
                    <a:pt x="42" y="384246"/>
                    <a:pt x="42" y="361005"/>
                  </a:cubicBezTo>
                  <a:cubicBezTo>
                    <a:pt x="137" y="314428"/>
                    <a:pt x="1280" y="267946"/>
                    <a:pt x="4328" y="22165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9" name="任意多边形: 形状 218">
              <a:extLst>
                <a:ext uri="{FF2B5EF4-FFF2-40B4-BE49-F238E27FC236}">
                  <a16:creationId xmlns:a16="http://schemas.microsoft.com/office/drawing/2014/main" id="{8A678A87-8FCA-C2A4-BC58-43221BA15A3C}"/>
                </a:ext>
              </a:extLst>
            </p:cNvPr>
            <p:cNvSpPr/>
            <p:nvPr/>
          </p:nvSpPr>
          <p:spPr>
            <a:xfrm>
              <a:off x="9567088" y="3064861"/>
              <a:ext cx="270762" cy="299936"/>
            </a:xfrm>
            <a:custGeom>
              <a:avLst/>
              <a:gdLst>
                <a:gd name="connsiteX0" fmla="*/ 165477 w 270762"/>
                <a:gd name="connsiteY0" fmla="*/ 11380 h 299936"/>
                <a:gd name="connsiteX1" fmla="*/ 268823 w 270762"/>
                <a:gd name="connsiteY1" fmla="*/ 265603 h 299936"/>
                <a:gd name="connsiteX2" fmla="*/ 266996 w 270762"/>
                <a:gd name="connsiteY2" fmla="*/ 278949 h 299936"/>
                <a:gd name="connsiteX3" fmla="*/ 262156 w 270762"/>
                <a:gd name="connsiteY3" fmla="*/ 280843 h 299936"/>
                <a:gd name="connsiteX4" fmla="*/ 126139 w 270762"/>
                <a:gd name="connsiteY4" fmla="*/ 299893 h 299936"/>
                <a:gd name="connsiteX5" fmla="*/ 105374 w 270762"/>
                <a:gd name="connsiteY5" fmla="*/ 288558 h 299936"/>
                <a:gd name="connsiteX6" fmla="*/ 1933 w 270762"/>
                <a:gd name="connsiteY6" fmla="*/ 34336 h 299936"/>
                <a:gd name="connsiteX7" fmla="*/ 3774 w 270762"/>
                <a:gd name="connsiteY7" fmla="*/ 20992 h 299936"/>
                <a:gd name="connsiteX8" fmla="*/ 8695 w 270762"/>
                <a:gd name="connsiteY8" fmla="*/ 19096 h 299936"/>
                <a:gd name="connsiteX9" fmla="*/ 144617 w 270762"/>
                <a:gd name="connsiteY9" fmla="*/ 46 h 299936"/>
                <a:gd name="connsiteX10" fmla="*/ 165477 w 270762"/>
                <a:gd name="connsiteY10" fmla="*/ 11380 h 29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0762" h="299936">
                  <a:moveTo>
                    <a:pt x="165477" y="11380"/>
                  </a:moveTo>
                  <a:lnTo>
                    <a:pt x="268823" y="265603"/>
                  </a:lnTo>
                  <a:cubicBezTo>
                    <a:pt x="272004" y="269793"/>
                    <a:pt x="271186" y="275768"/>
                    <a:pt x="266996" y="278949"/>
                  </a:cubicBezTo>
                  <a:cubicBezTo>
                    <a:pt x="265590" y="280017"/>
                    <a:pt x="263914" y="280672"/>
                    <a:pt x="262156" y="280843"/>
                  </a:cubicBezTo>
                  <a:lnTo>
                    <a:pt x="126139" y="299893"/>
                  </a:lnTo>
                  <a:cubicBezTo>
                    <a:pt x="117613" y="300426"/>
                    <a:pt x="109538" y="296018"/>
                    <a:pt x="105374" y="288558"/>
                  </a:cubicBezTo>
                  <a:lnTo>
                    <a:pt x="1933" y="34336"/>
                  </a:lnTo>
                  <a:cubicBezTo>
                    <a:pt x="-1243" y="30142"/>
                    <a:pt x="-419" y="24168"/>
                    <a:pt x="3774" y="20992"/>
                  </a:cubicBezTo>
                  <a:cubicBezTo>
                    <a:pt x="5204" y="19909"/>
                    <a:pt x="6909" y="19252"/>
                    <a:pt x="8695" y="19096"/>
                  </a:cubicBezTo>
                  <a:lnTo>
                    <a:pt x="144617" y="46"/>
                  </a:lnTo>
                  <a:cubicBezTo>
                    <a:pt x="153172" y="-502"/>
                    <a:pt x="161282" y="3905"/>
                    <a:pt x="165477" y="1138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0" name="任意多边形: 形状 219">
              <a:extLst>
                <a:ext uri="{FF2B5EF4-FFF2-40B4-BE49-F238E27FC236}">
                  <a16:creationId xmlns:a16="http://schemas.microsoft.com/office/drawing/2014/main" id="{C3B2182D-D792-282E-078D-AFFAC6B7FAE4}"/>
                </a:ext>
              </a:extLst>
            </p:cNvPr>
            <p:cNvSpPr/>
            <p:nvPr/>
          </p:nvSpPr>
          <p:spPr>
            <a:xfrm>
              <a:off x="9551202" y="3066778"/>
              <a:ext cx="270239" cy="300123"/>
            </a:xfrm>
            <a:custGeom>
              <a:avLst/>
              <a:gdLst>
                <a:gd name="connsiteX0" fmla="*/ 165171 w 270239"/>
                <a:gd name="connsiteY0" fmla="*/ 11654 h 300123"/>
                <a:gd name="connsiteX1" fmla="*/ 268518 w 270239"/>
                <a:gd name="connsiteY1" fmla="*/ 265781 h 300123"/>
                <a:gd name="connsiteX2" fmla="*/ 261850 w 270239"/>
                <a:gd name="connsiteY2" fmla="*/ 281021 h 300123"/>
                <a:gd name="connsiteX3" fmla="*/ 125928 w 270239"/>
                <a:gd name="connsiteY3" fmla="*/ 300071 h 300123"/>
                <a:gd name="connsiteX4" fmla="*/ 105069 w 270239"/>
                <a:gd name="connsiteY4" fmla="*/ 288736 h 300123"/>
                <a:gd name="connsiteX5" fmla="*/ 1722 w 270239"/>
                <a:gd name="connsiteY5" fmla="*/ 34323 h 300123"/>
                <a:gd name="connsiteX6" fmla="*/ 8390 w 270239"/>
                <a:gd name="connsiteY6" fmla="*/ 19083 h 300123"/>
                <a:gd name="connsiteX7" fmla="*/ 144312 w 270239"/>
                <a:gd name="connsiteY7" fmla="*/ 33 h 300123"/>
                <a:gd name="connsiteX8" fmla="*/ 165171 w 270239"/>
                <a:gd name="connsiteY8" fmla="*/ 11654 h 300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239" h="300123">
                  <a:moveTo>
                    <a:pt x="165171" y="11654"/>
                  </a:moveTo>
                  <a:lnTo>
                    <a:pt x="268518" y="265781"/>
                  </a:lnTo>
                  <a:cubicBezTo>
                    <a:pt x="272423" y="273115"/>
                    <a:pt x="269470" y="279973"/>
                    <a:pt x="261850" y="281021"/>
                  </a:cubicBezTo>
                  <a:lnTo>
                    <a:pt x="125928" y="300071"/>
                  </a:lnTo>
                  <a:cubicBezTo>
                    <a:pt x="117364" y="300665"/>
                    <a:pt x="109230" y="296245"/>
                    <a:pt x="105069" y="288736"/>
                  </a:cubicBezTo>
                  <a:lnTo>
                    <a:pt x="1722" y="34323"/>
                  </a:lnTo>
                  <a:cubicBezTo>
                    <a:pt x="-2183" y="26989"/>
                    <a:pt x="770" y="20131"/>
                    <a:pt x="8390" y="19083"/>
                  </a:cubicBezTo>
                  <a:lnTo>
                    <a:pt x="144312" y="33"/>
                  </a:lnTo>
                  <a:cubicBezTo>
                    <a:pt x="152923" y="-435"/>
                    <a:pt x="161037" y="4085"/>
                    <a:pt x="165171" y="116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1" name="任意多边形: 形状 220">
              <a:extLst>
                <a:ext uri="{FF2B5EF4-FFF2-40B4-BE49-F238E27FC236}">
                  <a16:creationId xmlns:a16="http://schemas.microsoft.com/office/drawing/2014/main" id="{84988B47-A6B0-842C-E81C-E05F71D95A9A}"/>
                </a:ext>
              </a:extLst>
            </p:cNvPr>
            <p:cNvSpPr/>
            <p:nvPr/>
          </p:nvSpPr>
          <p:spPr>
            <a:xfrm>
              <a:off x="9680607" y="3082062"/>
              <a:ext cx="23421" cy="23435"/>
            </a:xfrm>
            <a:custGeom>
              <a:avLst/>
              <a:gdLst>
                <a:gd name="connsiteX0" fmla="*/ 142 w 23421"/>
                <a:gd name="connsiteY0" fmla="*/ 13610 h 23435"/>
                <a:gd name="connsiteX1" fmla="*/ 13597 w 23421"/>
                <a:gd name="connsiteY1" fmla="*/ 23279 h 23435"/>
                <a:gd name="connsiteX2" fmla="*/ 23266 w 23421"/>
                <a:gd name="connsiteY2" fmla="*/ 9825 h 23435"/>
                <a:gd name="connsiteX3" fmla="*/ 9811 w 23421"/>
                <a:gd name="connsiteY3" fmla="*/ 156 h 23435"/>
                <a:gd name="connsiteX4" fmla="*/ 9667 w 23421"/>
                <a:gd name="connsiteY4" fmla="*/ 180 h 23435"/>
                <a:gd name="connsiteX5" fmla="*/ 142 w 23421"/>
                <a:gd name="connsiteY5" fmla="*/ 13610 h 2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21" h="23435">
                  <a:moveTo>
                    <a:pt x="142" y="13610"/>
                  </a:moveTo>
                  <a:cubicBezTo>
                    <a:pt x="1187" y="19996"/>
                    <a:pt x="7211" y="24325"/>
                    <a:pt x="13597" y="23279"/>
                  </a:cubicBezTo>
                  <a:cubicBezTo>
                    <a:pt x="19982" y="22234"/>
                    <a:pt x="24311" y="16210"/>
                    <a:pt x="23266" y="9825"/>
                  </a:cubicBezTo>
                  <a:cubicBezTo>
                    <a:pt x="22220" y="3439"/>
                    <a:pt x="16196" y="-890"/>
                    <a:pt x="9811" y="156"/>
                  </a:cubicBezTo>
                  <a:cubicBezTo>
                    <a:pt x="9763" y="164"/>
                    <a:pt x="9715" y="172"/>
                    <a:pt x="9667" y="180"/>
                  </a:cubicBezTo>
                  <a:cubicBezTo>
                    <a:pt x="3380" y="1341"/>
                    <a:pt x="-841" y="7294"/>
                    <a:pt x="142" y="136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2" name="任意多边形: 形状 221">
              <a:extLst>
                <a:ext uri="{FF2B5EF4-FFF2-40B4-BE49-F238E27FC236}">
                  <a16:creationId xmlns:a16="http://schemas.microsoft.com/office/drawing/2014/main" id="{5707C0CB-6678-36E4-34C5-9FC1FC46D5A1}"/>
                </a:ext>
              </a:extLst>
            </p:cNvPr>
            <p:cNvSpPr/>
            <p:nvPr/>
          </p:nvSpPr>
          <p:spPr>
            <a:xfrm>
              <a:off x="9571987" y="3283502"/>
              <a:ext cx="666924" cy="564735"/>
            </a:xfrm>
            <a:custGeom>
              <a:avLst/>
              <a:gdLst>
                <a:gd name="connsiteX0" fmla="*/ 654831 w 666924"/>
                <a:gd name="connsiteY0" fmla="*/ 130210 h 564735"/>
                <a:gd name="connsiteX1" fmla="*/ 390417 w 666924"/>
                <a:gd name="connsiteY1" fmla="*/ 555216 h 564735"/>
                <a:gd name="connsiteX2" fmla="*/ 246685 w 666924"/>
                <a:gd name="connsiteY2" fmla="*/ 545691 h 564735"/>
                <a:gd name="connsiteX3" fmla="*/ 559 w 666924"/>
                <a:gd name="connsiteY3" fmla="*/ 233557 h 564735"/>
                <a:gd name="connsiteX4" fmla="*/ 168199 w 666924"/>
                <a:gd name="connsiteY4" fmla="*/ 128781 h 564735"/>
                <a:gd name="connsiteX5" fmla="*/ 326600 w 666924"/>
                <a:gd name="connsiteY5" fmla="*/ 295850 h 564735"/>
                <a:gd name="connsiteX6" fmla="*/ 575011 w 666924"/>
                <a:gd name="connsiteY6" fmla="*/ 48200 h 564735"/>
                <a:gd name="connsiteX7" fmla="*/ 654831 w 666924"/>
                <a:gd name="connsiteY7" fmla="*/ 130210 h 56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924" h="564735">
                  <a:moveTo>
                    <a:pt x="654831" y="130210"/>
                  </a:moveTo>
                  <a:cubicBezTo>
                    <a:pt x="602444" y="305280"/>
                    <a:pt x="461664" y="543595"/>
                    <a:pt x="390417" y="555216"/>
                  </a:cubicBezTo>
                  <a:cubicBezTo>
                    <a:pt x="356508" y="560740"/>
                    <a:pt x="297072" y="577885"/>
                    <a:pt x="246685" y="545691"/>
                  </a:cubicBezTo>
                  <a:cubicBezTo>
                    <a:pt x="136766" y="475015"/>
                    <a:pt x="31134" y="324330"/>
                    <a:pt x="559" y="233557"/>
                  </a:cubicBezTo>
                  <a:cubicBezTo>
                    <a:pt x="-10300" y="201267"/>
                    <a:pt x="140386" y="105350"/>
                    <a:pt x="168199" y="128781"/>
                  </a:cubicBezTo>
                  <a:cubicBezTo>
                    <a:pt x="233445" y="183645"/>
                    <a:pt x="316789" y="298041"/>
                    <a:pt x="326600" y="295850"/>
                  </a:cubicBezTo>
                  <a:cubicBezTo>
                    <a:pt x="362699" y="287563"/>
                    <a:pt x="487762" y="147260"/>
                    <a:pt x="575011" y="48200"/>
                  </a:cubicBezTo>
                  <a:cubicBezTo>
                    <a:pt x="680834" y="-71244"/>
                    <a:pt x="675691" y="60392"/>
                    <a:pt x="654831" y="13021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3" name="任意多边形: 形状 222">
              <a:extLst>
                <a:ext uri="{FF2B5EF4-FFF2-40B4-BE49-F238E27FC236}">
                  <a16:creationId xmlns:a16="http://schemas.microsoft.com/office/drawing/2014/main" id="{337822BC-76B2-13AB-E2E2-7919F8BC036C}"/>
                </a:ext>
              </a:extLst>
            </p:cNvPr>
            <p:cNvSpPr/>
            <p:nvPr/>
          </p:nvSpPr>
          <p:spPr>
            <a:xfrm>
              <a:off x="9530970" y="3145685"/>
              <a:ext cx="106318" cy="200494"/>
            </a:xfrm>
            <a:custGeom>
              <a:avLst/>
              <a:gdLst>
                <a:gd name="connsiteX0" fmla="*/ 12048 w 106318"/>
                <a:gd name="connsiteY0" fmla="*/ 200495 h 200494"/>
                <a:gd name="connsiteX1" fmla="*/ 6142 w 106318"/>
                <a:gd name="connsiteY1" fmla="*/ 51619 h 200494"/>
                <a:gd name="connsiteX2" fmla="*/ 43385 w 106318"/>
                <a:gd name="connsiteY2" fmla="*/ 12186 h 200494"/>
                <a:gd name="connsiteX3" fmla="*/ 104917 w 106318"/>
                <a:gd name="connsiteY3" fmla="*/ 185350 h 20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318" h="200494">
                  <a:moveTo>
                    <a:pt x="12048" y="200495"/>
                  </a:moveTo>
                  <a:cubicBezTo>
                    <a:pt x="19001" y="130677"/>
                    <a:pt x="31574" y="113817"/>
                    <a:pt x="6142" y="51619"/>
                  </a:cubicBezTo>
                  <a:cubicBezTo>
                    <a:pt x="-10526" y="10852"/>
                    <a:pt x="8333" y="-17247"/>
                    <a:pt x="43385" y="12186"/>
                  </a:cubicBezTo>
                  <a:cubicBezTo>
                    <a:pt x="100535" y="60382"/>
                    <a:pt x="110632" y="152489"/>
                    <a:pt x="104917" y="1853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4" name="任意多边形: 形状 223">
              <a:extLst>
                <a:ext uri="{FF2B5EF4-FFF2-40B4-BE49-F238E27FC236}">
                  <a16:creationId xmlns:a16="http://schemas.microsoft.com/office/drawing/2014/main" id="{65E06F3D-7C19-EAAB-66A9-32168F4EA4A3}"/>
                </a:ext>
              </a:extLst>
            </p:cNvPr>
            <p:cNvSpPr/>
            <p:nvPr/>
          </p:nvSpPr>
          <p:spPr>
            <a:xfrm>
              <a:off x="9540827" y="3123245"/>
              <a:ext cx="256984" cy="421435"/>
            </a:xfrm>
            <a:custGeom>
              <a:avLst/>
              <a:gdLst>
                <a:gd name="connsiteX0" fmla="*/ 43910 w 256984"/>
                <a:gd name="connsiteY0" fmla="*/ 421436 h 421435"/>
                <a:gd name="connsiteX1" fmla="*/ 0 w 256984"/>
                <a:gd name="connsiteY1" fmla="*/ 256939 h 421435"/>
                <a:gd name="connsiteX2" fmla="*/ 146590 w 256984"/>
                <a:gd name="connsiteY2" fmla="*/ 13099 h 421435"/>
                <a:gd name="connsiteX3" fmla="*/ 196025 w 256984"/>
                <a:gd name="connsiteY3" fmla="*/ 39674 h 421435"/>
                <a:gd name="connsiteX4" fmla="*/ 125063 w 256984"/>
                <a:gd name="connsiteY4" fmla="*/ 111587 h 421435"/>
                <a:gd name="connsiteX5" fmla="*/ 217456 w 256984"/>
                <a:gd name="connsiteY5" fmla="*/ 147687 h 421435"/>
                <a:gd name="connsiteX6" fmla="*/ 256984 w 256984"/>
                <a:gd name="connsiteY6" fmla="*/ 235984 h 421435"/>
                <a:gd name="connsiteX7" fmla="*/ 241173 w 256984"/>
                <a:gd name="connsiteY7" fmla="*/ 244842 h 421435"/>
                <a:gd name="connsiteX8" fmla="*/ 239363 w 256984"/>
                <a:gd name="connsiteY8" fmla="*/ 325519 h 42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984" h="421435">
                  <a:moveTo>
                    <a:pt x="43910" y="421436"/>
                  </a:moveTo>
                  <a:cubicBezTo>
                    <a:pt x="43910" y="421436"/>
                    <a:pt x="-95" y="332091"/>
                    <a:pt x="0" y="256939"/>
                  </a:cubicBezTo>
                  <a:cubicBezTo>
                    <a:pt x="0" y="204932"/>
                    <a:pt x="12859" y="91775"/>
                    <a:pt x="146590" y="13099"/>
                  </a:cubicBezTo>
                  <a:cubicBezTo>
                    <a:pt x="178403" y="-5951"/>
                    <a:pt x="236792" y="-9666"/>
                    <a:pt x="196025" y="39674"/>
                  </a:cubicBezTo>
                  <a:cubicBezTo>
                    <a:pt x="167450" y="74630"/>
                    <a:pt x="138208" y="88156"/>
                    <a:pt x="125063" y="111587"/>
                  </a:cubicBezTo>
                  <a:cubicBezTo>
                    <a:pt x="125063" y="111587"/>
                    <a:pt x="200025" y="115207"/>
                    <a:pt x="217456" y="147687"/>
                  </a:cubicBezTo>
                  <a:cubicBezTo>
                    <a:pt x="232726" y="176136"/>
                    <a:pt x="245936" y="205644"/>
                    <a:pt x="256984" y="235984"/>
                  </a:cubicBezTo>
                  <a:cubicBezTo>
                    <a:pt x="251901" y="239258"/>
                    <a:pt x="246620" y="242217"/>
                    <a:pt x="241173" y="244842"/>
                  </a:cubicBezTo>
                  <a:cubicBezTo>
                    <a:pt x="241173" y="244842"/>
                    <a:pt x="256603" y="275798"/>
                    <a:pt x="239363" y="32551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5" name="任意多边形: 形状 224">
              <a:extLst>
                <a:ext uri="{FF2B5EF4-FFF2-40B4-BE49-F238E27FC236}">
                  <a16:creationId xmlns:a16="http://schemas.microsoft.com/office/drawing/2014/main" id="{10E36CFC-2BCE-E90F-FF19-B61A5DEDF91A}"/>
                </a:ext>
              </a:extLst>
            </p:cNvPr>
            <p:cNvSpPr/>
            <p:nvPr/>
          </p:nvSpPr>
          <p:spPr>
            <a:xfrm>
              <a:off x="9549019" y="3199760"/>
              <a:ext cx="306779" cy="197865"/>
            </a:xfrm>
            <a:custGeom>
              <a:avLst/>
              <a:gdLst>
                <a:gd name="connsiteX0" fmla="*/ 0 w 306779"/>
                <a:gd name="connsiteY0" fmla="*/ 130798 h 197865"/>
                <a:gd name="connsiteX1" fmla="*/ 100584 w 306779"/>
                <a:gd name="connsiteY1" fmla="*/ 43454 h 197865"/>
                <a:gd name="connsiteX2" fmla="*/ 269843 w 306779"/>
                <a:gd name="connsiteY2" fmla="*/ 14879 h 197865"/>
                <a:gd name="connsiteX3" fmla="*/ 246697 w 306779"/>
                <a:gd name="connsiteY3" fmla="*/ 59361 h 197865"/>
                <a:gd name="connsiteX4" fmla="*/ 299371 w 306779"/>
                <a:gd name="connsiteY4" fmla="*/ 79173 h 197865"/>
                <a:gd name="connsiteX5" fmla="*/ 276511 w 306779"/>
                <a:gd name="connsiteY5" fmla="*/ 115749 h 197865"/>
                <a:gd name="connsiteX6" fmla="*/ 306705 w 306779"/>
                <a:gd name="connsiteY6" fmla="*/ 140990 h 197865"/>
                <a:gd name="connsiteX7" fmla="*/ 226409 w 306779"/>
                <a:gd name="connsiteY7" fmla="*/ 197378 h 197865"/>
                <a:gd name="connsiteX8" fmla="*/ 0 w 306779"/>
                <a:gd name="connsiteY8" fmla="*/ 130798 h 19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6779" h="197865">
                  <a:moveTo>
                    <a:pt x="0" y="130798"/>
                  </a:moveTo>
                  <a:cubicBezTo>
                    <a:pt x="17907" y="110224"/>
                    <a:pt x="56674" y="67457"/>
                    <a:pt x="100584" y="43454"/>
                  </a:cubicBezTo>
                  <a:cubicBezTo>
                    <a:pt x="149352" y="16784"/>
                    <a:pt x="250507" y="-21411"/>
                    <a:pt x="269843" y="14879"/>
                  </a:cubicBezTo>
                  <a:cubicBezTo>
                    <a:pt x="284036" y="41359"/>
                    <a:pt x="246697" y="59361"/>
                    <a:pt x="246697" y="59361"/>
                  </a:cubicBezTo>
                  <a:cubicBezTo>
                    <a:pt x="246697" y="59361"/>
                    <a:pt x="291751" y="52408"/>
                    <a:pt x="299371" y="79173"/>
                  </a:cubicBezTo>
                  <a:cubicBezTo>
                    <a:pt x="306229" y="103557"/>
                    <a:pt x="276511" y="115749"/>
                    <a:pt x="276511" y="115749"/>
                  </a:cubicBezTo>
                  <a:cubicBezTo>
                    <a:pt x="276511" y="115749"/>
                    <a:pt x="304610" y="116225"/>
                    <a:pt x="306705" y="140990"/>
                  </a:cubicBezTo>
                  <a:cubicBezTo>
                    <a:pt x="309181" y="170803"/>
                    <a:pt x="249555" y="164898"/>
                    <a:pt x="226409" y="197378"/>
                  </a:cubicBezTo>
                  <a:cubicBezTo>
                    <a:pt x="220885" y="204522"/>
                    <a:pt x="0" y="130798"/>
                    <a:pt x="0" y="13079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6" name="任意多边形: 形状 225">
              <a:extLst>
                <a:ext uri="{FF2B5EF4-FFF2-40B4-BE49-F238E27FC236}">
                  <a16:creationId xmlns:a16="http://schemas.microsoft.com/office/drawing/2014/main" id="{008610D3-DC79-E82E-77D8-F05790FC58D7}"/>
                </a:ext>
              </a:extLst>
            </p:cNvPr>
            <p:cNvSpPr/>
            <p:nvPr/>
          </p:nvSpPr>
          <p:spPr>
            <a:xfrm>
              <a:off x="9669034" y="3258455"/>
              <a:ext cx="126729" cy="41433"/>
            </a:xfrm>
            <a:custGeom>
              <a:avLst/>
              <a:gdLst>
                <a:gd name="connsiteX0" fmla="*/ 0 w 126729"/>
                <a:gd name="connsiteY0" fmla="*/ 40958 h 41433"/>
                <a:gd name="connsiteX1" fmla="*/ 125444 w 126729"/>
                <a:gd name="connsiteY1" fmla="*/ 0 h 41433"/>
                <a:gd name="connsiteX2" fmla="*/ 126206 w 126729"/>
                <a:gd name="connsiteY2" fmla="*/ 1048 h 41433"/>
                <a:gd name="connsiteX3" fmla="*/ 286 w 126729"/>
                <a:gd name="connsiteY3" fmla="*/ 41434 h 41433"/>
                <a:gd name="connsiteX4" fmla="*/ 0 w 126729"/>
                <a:gd name="connsiteY4" fmla="*/ 40958 h 4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729" h="41433">
                  <a:moveTo>
                    <a:pt x="0" y="40958"/>
                  </a:moveTo>
                  <a:cubicBezTo>
                    <a:pt x="36667" y="14847"/>
                    <a:pt x="80434" y="557"/>
                    <a:pt x="125444" y="0"/>
                  </a:cubicBezTo>
                  <a:cubicBezTo>
                    <a:pt x="126587" y="0"/>
                    <a:pt x="127254" y="857"/>
                    <a:pt x="126206" y="1048"/>
                  </a:cubicBezTo>
                  <a:cubicBezTo>
                    <a:pt x="82742" y="9320"/>
                    <a:pt x="40454" y="22883"/>
                    <a:pt x="286" y="41434"/>
                  </a:cubicBezTo>
                  <a:lnTo>
                    <a:pt x="0" y="409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7" name="任意多边形: 形状 226">
              <a:extLst>
                <a:ext uri="{FF2B5EF4-FFF2-40B4-BE49-F238E27FC236}">
                  <a16:creationId xmlns:a16="http://schemas.microsoft.com/office/drawing/2014/main" id="{92E5CC9D-6E12-E280-E6E4-DA7EEA9AAF21}"/>
                </a:ext>
              </a:extLst>
            </p:cNvPr>
            <p:cNvSpPr/>
            <p:nvPr/>
          </p:nvSpPr>
          <p:spPr>
            <a:xfrm>
              <a:off x="9697278" y="3314439"/>
              <a:ext cx="129183" cy="34312"/>
            </a:xfrm>
            <a:custGeom>
              <a:avLst/>
              <a:gdLst>
                <a:gd name="connsiteX0" fmla="*/ 45 w 129183"/>
                <a:gd name="connsiteY0" fmla="*/ 33455 h 34312"/>
                <a:gd name="connsiteX1" fmla="*/ 127966 w 129183"/>
                <a:gd name="connsiteY1" fmla="*/ 22 h 34312"/>
                <a:gd name="connsiteX2" fmla="*/ 128633 w 129183"/>
                <a:gd name="connsiteY2" fmla="*/ 1165 h 34312"/>
                <a:gd name="connsiteX3" fmla="*/ 331 w 129183"/>
                <a:gd name="connsiteY3" fmla="*/ 34312 h 34312"/>
                <a:gd name="connsiteX4" fmla="*/ 45 w 129183"/>
                <a:gd name="connsiteY4" fmla="*/ 33455 h 3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183" h="34312">
                  <a:moveTo>
                    <a:pt x="45" y="33455"/>
                  </a:moveTo>
                  <a:cubicBezTo>
                    <a:pt x="38887" y="10973"/>
                    <a:pt x="83090" y="-580"/>
                    <a:pt x="127966" y="22"/>
                  </a:cubicBezTo>
                  <a:cubicBezTo>
                    <a:pt x="129109" y="22"/>
                    <a:pt x="129680" y="975"/>
                    <a:pt x="128633" y="1165"/>
                  </a:cubicBezTo>
                  <a:cubicBezTo>
                    <a:pt x="84736" y="7257"/>
                    <a:pt x="41685" y="18379"/>
                    <a:pt x="331" y="34312"/>
                  </a:cubicBezTo>
                  <a:cubicBezTo>
                    <a:pt x="331" y="34312"/>
                    <a:pt x="-146" y="33550"/>
                    <a:pt x="45" y="3345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8" name="任意多边形: 形状 227">
              <a:extLst>
                <a:ext uri="{FF2B5EF4-FFF2-40B4-BE49-F238E27FC236}">
                  <a16:creationId xmlns:a16="http://schemas.microsoft.com/office/drawing/2014/main" id="{BFB24F12-216B-0A63-4EAA-860E7495F57D}"/>
                </a:ext>
              </a:extLst>
            </p:cNvPr>
            <p:cNvSpPr/>
            <p:nvPr/>
          </p:nvSpPr>
          <p:spPr>
            <a:xfrm>
              <a:off x="9581213" y="3283487"/>
              <a:ext cx="668081" cy="571251"/>
            </a:xfrm>
            <a:custGeom>
              <a:avLst/>
              <a:gdLst>
                <a:gd name="connsiteX0" fmla="*/ 0 w 668081"/>
                <a:gd name="connsiteY0" fmla="*/ 302056 h 571251"/>
                <a:gd name="connsiteX1" fmla="*/ 252794 w 668081"/>
                <a:gd name="connsiteY1" fmla="*/ 561899 h 571251"/>
                <a:gd name="connsiteX2" fmla="*/ 407098 w 668081"/>
                <a:gd name="connsiteY2" fmla="*/ 558374 h 571251"/>
                <a:gd name="connsiteX3" fmla="*/ 435102 w 668081"/>
                <a:gd name="connsiteY3" fmla="*/ 539324 h 571251"/>
                <a:gd name="connsiteX4" fmla="*/ 653415 w 668081"/>
                <a:gd name="connsiteY4" fmla="*/ 137655 h 571251"/>
                <a:gd name="connsiteX5" fmla="*/ 606933 w 668081"/>
                <a:gd name="connsiteY5" fmla="*/ 8305 h 571251"/>
                <a:gd name="connsiteX6" fmla="*/ 553498 w 668081"/>
                <a:gd name="connsiteY6" fmla="*/ 54883 h 571251"/>
                <a:gd name="connsiteX7" fmla="*/ 321088 w 668081"/>
                <a:gd name="connsiteY7" fmla="*/ 283483 h 571251"/>
                <a:gd name="connsiteX8" fmla="*/ 230219 w 668081"/>
                <a:gd name="connsiteY8" fmla="*/ 184042 h 57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8081" h="571251">
                  <a:moveTo>
                    <a:pt x="0" y="302056"/>
                  </a:moveTo>
                  <a:cubicBezTo>
                    <a:pt x="0" y="302056"/>
                    <a:pt x="171450" y="543229"/>
                    <a:pt x="252794" y="561899"/>
                  </a:cubicBezTo>
                  <a:cubicBezTo>
                    <a:pt x="334137" y="580568"/>
                    <a:pt x="379190" y="566947"/>
                    <a:pt x="407098" y="558374"/>
                  </a:cubicBezTo>
                  <a:cubicBezTo>
                    <a:pt x="417736" y="554191"/>
                    <a:pt x="427304" y="547682"/>
                    <a:pt x="435102" y="539324"/>
                  </a:cubicBezTo>
                  <a:cubicBezTo>
                    <a:pt x="504349" y="472649"/>
                    <a:pt x="613600" y="256051"/>
                    <a:pt x="653415" y="137655"/>
                  </a:cubicBezTo>
                  <a:cubicBezTo>
                    <a:pt x="683323" y="48691"/>
                    <a:pt x="667322" y="-25413"/>
                    <a:pt x="606933" y="8305"/>
                  </a:cubicBezTo>
                  <a:cubicBezTo>
                    <a:pt x="586695" y="20805"/>
                    <a:pt x="568643" y="36540"/>
                    <a:pt x="553498" y="54883"/>
                  </a:cubicBezTo>
                  <a:cubicBezTo>
                    <a:pt x="450628" y="171183"/>
                    <a:pt x="328041" y="285674"/>
                    <a:pt x="321088" y="283483"/>
                  </a:cubicBezTo>
                  <a:cubicBezTo>
                    <a:pt x="314134" y="281292"/>
                    <a:pt x="230219" y="184042"/>
                    <a:pt x="230219" y="18404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9" name="任意多边形: 形状 228">
              <a:extLst>
                <a:ext uri="{FF2B5EF4-FFF2-40B4-BE49-F238E27FC236}">
                  <a16:creationId xmlns:a16="http://schemas.microsoft.com/office/drawing/2014/main" id="{95E70A67-8F00-E6A6-6868-D739CBADCE54}"/>
                </a:ext>
              </a:extLst>
            </p:cNvPr>
            <p:cNvSpPr/>
            <p:nvPr/>
          </p:nvSpPr>
          <p:spPr>
            <a:xfrm>
              <a:off x="9581213" y="3283487"/>
              <a:ext cx="668081" cy="571251"/>
            </a:xfrm>
            <a:custGeom>
              <a:avLst/>
              <a:gdLst>
                <a:gd name="connsiteX0" fmla="*/ 0 w 668081"/>
                <a:gd name="connsiteY0" fmla="*/ 302056 h 571251"/>
                <a:gd name="connsiteX1" fmla="*/ 252794 w 668081"/>
                <a:gd name="connsiteY1" fmla="*/ 561899 h 571251"/>
                <a:gd name="connsiteX2" fmla="*/ 407098 w 668081"/>
                <a:gd name="connsiteY2" fmla="*/ 558374 h 571251"/>
                <a:gd name="connsiteX3" fmla="*/ 435102 w 668081"/>
                <a:gd name="connsiteY3" fmla="*/ 539324 h 571251"/>
                <a:gd name="connsiteX4" fmla="*/ 653415 w 668081"/>
                <a:gd name="connsiteY4" fmla="*/ 137655 h 571251"/>
                <a:gd name="connsiteX5" fmla="*/ 606933 w 668081"/>
                <a:gd name="connsiteY5" fmla="*/ 8305 h 571251"/>
                <a:gd name="connsiteX6" fmla="*/ 553498 w 668081"/>
                <a:gd name="connsiteY6" fmla="*/ 54883 h 571251"/>
                <a:gd name="connsiteX7" fmla="*/ 321088 w 668081"/>
                <a:gd name="connsiteY7" fmla="*/ 283483 h 571251"/>
                <a:gd name="connsiteX8" fmla="*/ 230219 w 668081"/>
                <a:gd name="connsiteY8" fmla="*/ 184042 h 57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8081" h="571251">
                  <a:moveTo>
                    <a:pt x="0" y="302056"/>
                  </a:moveTo>
                  <a:cubicBezTo>
                    <a:pt x="0" y="302056"/>
                    <a:pt x="171450" y="543229"/>
                    <a:pt x="252794" y="561899"/>
                  </a:cubicBezTo>
                  <a:cubicBezTo>
                    <a:pt x="334137" y="580568"/>
                    <a:pt x="379190" y="566947"/>
                    <a:pt x="407098" y="558374"/>
                  </a:cubicBezTo>
                  <a:cubicBezTo>
                    <a:pt x="417736" y="554191"/>
                    <a:pt x="427304" y="547682"/>
                    <a:pt x="435102" y="539324"/>
                  </a:cubicBezTo>
                  <a:cubicBezTo>
                    <a:pt x="504349" y="472649"/>
                    <a:pt x="613600" y="256051"/>
                    <a:pt x="653415" y="137655"/>
                  </a:cubicBezTo>
                  <a:cubicBezTo>
                    <a:pt x="683323" y="48691"/>
                    <a:pt x="667322" y="-25413"/>
                    <a:pt x="606933" y="8305"/>
                  </a:cubicBezTo>
                  <a:cubicBezTo>
                    <a:pt x="586695" y="20805"/>
                    <a:pt x="568643" y="36540"/>
                    <a:pt x="553498" y="54883"/>
                  </a:cubicBezTo>
                  <a:cubicBezTo>
                    <a:pt x="450628" y="171183"/>
                    <a:pt x="328041" y="285674"/>
                    <a:pt x="321088" y="283483"/>
                  </a:cubicBezTo>
                  <a:cubicBezTo>
                    <a:pt x="314134" y="281292"/>
                    <a:pt x="230219" y="184042"/>
                    <a:pt x="230219" y="18404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0" name="任意多边形: 形状 229">
              <a:extLst>
                <a:ext uri="{FF2B5EF4-FFF2-40B4-BE49-F238E27FC236}">
                  <a16:creationId xmlns:a16="http://schemas.microsoft.com/office/drawing/2014/main" id="{886C4E03-ED5A-BC3B-31E3-FE2F358CE21E}"/>
                </a:ext>
              </a:extLst>
            </p:cNvPr>
            <p:cNvSpPr/>
            <p:nvPr/>
          </p:nvSpPr>
          <p:spPr>
            <a:xfrm>
              <a:off x="9620816" y="3511450"/>
              <a:ext cx="210035" cy="117956"/>
            </a:xfrm>
            <a:custGeom>
              <a:avLst/>
              <a:gdLst>
                <a:gd name="connsiteX0" fmla="*/ 306 w 210035"/>
                <a:gd name="connsiteY0" fmla="*/ 116670 h 117956"/>
                <a:gd name="connsiteX1" fmla="*/ 103557 w 210035"/>
                <a:gd name="connsiteY1" fmla="*/ 56472 h 117956"/>
                <a:gd name="connsiteX2" fmla="*/ 208999 w 210035"/>
                <a:gd name="connsiteY2" fmla="*/ 84 h 117956"/>
                <a:gd name="connsiteX3" fmla="*/ 209952 w 210035"/>
                <a:gd name="connsiteY3" fmla="*/ 370 h 117956"/>
                <a:gd name="connsiteX4" fmla="*/ 209666 w 210035"/>
                <a:gd name="connsiteY4" fmla="*/ 1322 h 117956"/>
                <a:gd name="connsiteX5" fmla="*/ 105462 w 210035"/>
                <a:gd name="connsiteY5" fmla="*/ 61997 h 117956"/>
                <a:gd name="connsiteX6" fmla="*/ 687 w 210035"/>
                <a:gd name="connsiteY6" fmla="*/ 117908 h 117956"/>
                <a:gd name="connsiteX7" fmla="*/ 306 w 210035"/>
                <a:gd name="connsiteY7" fmla="*/ 116670 h 11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035" h="117956">
                  <a:moveTo>
                    <a:pt x="306" y="116670"/>
                  </a:moveTo>
                  <a:cubicBezTo>
                    <a:pt x="8307" y="110479"/>
                    <a:pt x="86031" y="65807"/>
                    <a:pt x="103557" y="56472"/>
                  </a:cubicBezTo>
                  <a:cubicBezTo>
                    <a:pt x="121083" y="47138"/>
                    <a:pt x="190521" y="8276"/>
                    <a:pt x="208999" y="84"/>
                  </a:cubicBezTo>
                  <a:cubicBezTo>
                    <a:pt x="209341" y="-100"/>
                    <a:pt x="209767" y="28"/>
                    <a:pt x="209952" y="370"/>
                  </a:cubicBezTo>
                  <a:cubicBezTo>
                    <a:pt x="210136" y="712"/>
                    <a:pt x="210008" y="1138"/>
                    <a:pt x="209666" y="1322"/>
                  </a:cubicBezTo>
                  <a:cubicBezTo>
                    <a:pt x="193092" y="12753"/>
                    <a:pt x="122798" y="52186"/>
                    <a:pt x="105462" y="61997"/>
                  </a:cubicBezTo>
                  <a:cubicBezTo>
                    <a:pt x="88127" y="71807"/>
                    <a:pt x="10212" y="114384"/>
                    <a:pt x="687" y="117908"/>
                  </a:cubicBezTo>
                  <a:cubicBezTo>
                    <a:pt x="21" y="118194"/>
                    <a:pt x="-265" y="117146"/>
                    <a:pt x="306" y="11667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1" name="任意多边形: 形状 230">
              <a:extLst>
                <a:ext uri="{FF2B5EF4-FFF2-40B4-BE49-F238E27FC236}">
                  <a16:creationId xmlns:a16="http://schemas.microsoft.com/office/drawing/2014/main" id="{DAAEBEA6-9F33-3004-1826-BFBC775EB183}"/>
                </a:ext>
              </a:extLst>
            </p:cNvPr>
            <p:cNvSpPr/>
            <p:nvPr/>
          </p:nvSpPr>
          <p:spPr>
            <a:xfrm>
              <a:off x="10037461" y="3248846"/>
              <a:ext cx="573675" cy="765033"/>
            </a:xfrm>
            <a:custGeom>
              <a:avLst/>
              <a:gdLst>
                <a:gd name="connsiteX0" fmla="*/ 571 w 573675"/>
                <a:gd name="connsiteY0" fmla="*/ 656928 h 765033"/>
                <a:gd name="connsiteX1" fmla="*/ 573024 w 573675"/>
                <a:gd name="connsiteY1" fmla="*/ 764941 h 765033"/>
                <a:gd name="connsiteX2" fmla="*/ 301371 w 573675"/>
                <a:gd name="connsiteY2" fmla="*/ 23896 h 765033"/>
                <a:gd name="connsiteX3" fmla="*/ 165735 w 573675"/>
                <a:gd name="connsiteY3" fmla="*/ 15038 h 765033"/>
                <a:gd name="connsiteX4" fmla="*/ 80010 w 573675"/>
                <a:gd name="connsiteY4" fmla="*/ 165914 h 765033"/>
                <a:gd name="connsiteX5" fmla="*/ 571 w 573675"/>
                <a:gd name="connsiteY5" fmla="*/ 656928 h 765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3675" h="765033">
                  <a:moveTo>
                    <a:pt x="571" y="656928"/>
                  </a:moveTo>
                  <a:cubicBezTo>
                    <a:pt x="12858" y="670548"/>
                    <a:pt x="569976" y="768465"/>
                    <a:pt x="573024" y="764941"/>
                  </a:cubicBezTo>
                  <a:cubicBezTo>
                    <a:pt x="581215" y="755416"/>
                    <a:pt x="513397" y="221159"/>
                    <a:pt x="301371" y="23896"/>
                  </a:cubicBezTo>
                  <a:cubicBezTo>
                    <a:pt x="264033" y="-10870"/>
                    <a:pt x="196596" y="-2107"/>
                    <a:pt x="165735" y="15038"/>
                  </a:cubicBezTo>
                  <a:cubicBezTo>
                    <a:pt x="150114" y="23610"/>
                    <a:pt x="96202" y="99429"/>
                    <a:pt x="80010" y="165914"/>
                  </a:cubicBezTo>
                  <a:cubicBezTo>
                    <a:pt x="63817" y="232398"/>
                    <a:pt x="-7049" y="648260"/>
                    <a:pt x="571" y="65692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2" name="任意多边形: 形状 231">
              <a:extLst>
                <a:ext uri="{FF2B5EF4-FFF2-40B4-BE49-F238E27FC236}">
                  <a16:creationId xmlns:a16="http://schemas.microsoft.com/office/drawing/2014/main" id="{2F76ED73-509A-6762-0FC7-67801FE3A679}"/>
                </a:ext>
              </a:extLst>
            </p:cNvPr>
            <p:cNvSpPr/>
            <p:nvPr/>
          </p:nvSpPr>
          <p:spPr>
            <a:xfrm>
              <a:off x="10094706" y="3501152"/>
              <a:ext cx="412337" cy="54006"/>
            </a:xfrm>
            <a:custGeom>
              <a:avLst/>
              <a:gdLst>
                <a:gd name="connsiteX0" fmla="*/ 412337 w 412337"/>
                <a:gd name="connsiteY0" fmla="*/ 54007 h 54006"/>
                <a:gd name="connsiteX1" fmla="*/ 0 w 412337"/>
                <a:gd name="connsiteY1" fmla="*/ 28575 h 54006"/>
                <a:gd name="connsiteX2" fmla="*/ 5239 w 412337"/>
                <a:gd name="connsiteY2" fmla="*/ 0 h 54006"/>
                <a:gd name="connsiteX3" fmla="*/ 400812 w 412337"/>
                <a:gd name="connsiteY3" fmla="*/ 24670 h 54006"/>
                <a:gd name="connsiteX4" fmla="*/ 412337 w 412337"/>
                <a:gd name="connsiteY4" fmla="*/ 54007 h 5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337" h="54006">
                  <a:moveTo>
                    <a:pt x="412337" y="54007"/>
                  </a:moveTo>
                  <a:lnTo>
                    <a:pt x="0" y="28575"/>
                  </a:lnTo>
                  <a:cubicBezTo>
                    <a:pt x="1810" y="18479"/>
                    <a:pt x="3524" y="8858"/>
                    <a:pt x="5239" y="0"/>
                  </a:cubicBezTo>
                  <a:lnTo>
                    <a:pt x="400812" y="24670"/>
                  </a:lnTo>
                  <a:cubicBezTo>
                    <a:pt x="404813" y="33909"/>
                    <a:pt x="408622" y="43910"/>
                    <a:pt x="412337" y="5400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3" name="任意多边形: 形状 232">
              <a:extLst>
                <a:ext uri="{FF2B5EF4-FFF2-40B4-BE49-F238E27FC236}">
                  <a16:creationId xmlns:a16="http://schemas.microsoft.com/office/drawing/2014/main" id="{5A03C9FA-35D2-5C29-CE5A-ECB520ADC6C5}"/>
                </a:ext>
              </a:extLst>
            </p:cNvPr>
            <p:cNvSpPr/>
            <p:nvPr/>
          </p:nvSpPr>
          <p:spPr>
            <a:xfrm>
              <a:off x="10084419" y="3559063"/>
              <a:ext cx="443674" cy="56388"/>
            </a:xfrm>
            <a:custGeom>
              <a:avLst/>
              <a:gdLst>
                <a:gd name="connsiteX0" fmla="*/ 443675 w 443674"/>
                <a:gd name="connsiteY0" fmla="*/ 56388 h 56388"/>
                <a:gd name="connsiteX1" fmla="*/ 0 w 443674"/>
                <a:gd name="connsiteY1" fmla="*/ 28575 h 56388"/>
                <a:gd name="connsiteX2" fmla="*/ 5144 w 443674"/>
                <a:gd name="connsiteY2" fmla="*/ 0 h 56388"/>
                <a:gd name="connsiteX3" fmla="*/ 433769 w 443674"/>
                <a:gd name="connsiteY3" fmla="*/ 26861 h 56388"/>
                <a:gd name="connsiteX4" fmla="*/ 443675 w 443674"/>
                <a:gd name="connsiteY4" fmla="*/ 56388 h 5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674" h="56388">
                  <a:moveTo>
                    <a:pt x="443675" y="56388"/>
                  </a:moveTo>
                  <a:lnTo>
                    <a:pt x="0" y="28575"/>
                  </a:lnTo>
                  <a:cubicBezTo>
                    <a:pt x="1810" y="19050"/>
                    <a:pt x="3429" y="9049"/>
                    <a:pt x="5144" y="0"/>
                  </a:cubicBezTo>
                  <a:lnTo>
                    <a:pt x="433769" y="26861"/>
                  </a:lnTo>
                  <a:cubicBezTo>
                    <a:pt x="437102" y="36100"/>
                    <a:pt x="440436" y="46101"/>
                    <a:pt x="443675" y="563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4" name="任意多边形: 形状 233">
              <a:extLst>
                <a:ext uri="{FF2B5EF4-FFF2-40B4-BE49-F238E27FC236}">
                  <a16:creationId xmlns:a16="http://schemas.microsoft.com/office/drawing/2014/main" id="{DEAF5CC1-653F-3552-78FC-E8FCC30BB63C}"/>
                </a:ext>
              </a:extLst>
            </p:cNvPr>
            <p:cNvSpPr/>
            <p:nvPr/>
          </p:nvSpPr>
          <p:spPr>
            <a:xfrm>
              <a:off x="10309508" y="3272402"/>
              <a:ext cx="460383" cy="423091"/>
            </a:xfrm>
            <a:custGeom>
              <a:avLst/>
              <a:gdLst>
                <a:gd name="connsiteX0" fmla="*/ 66662 w 460383"/>
                <a:gd name="connsiteY0" fmla="*/ 13294 h 423091"/>
                <a:gd name="connsiteX1" fmla="*/ 459854 w 460383"/>
                <a:gd name="connsiteY1" fmla="*/ 397819 h 423091"/>
                <a:gd name="connsiteX2" fmla="*/ 176866 w 460383"/>
                <a:gd name="connsiteY2" fmla="*/ 330477 h 423091"/>
                <a:gd name="connsiteX3" fmla="*/ 40658 w 460383"/>
                <a:gd name="connsiteY3" fmla="*/ 110449 h 423091"/>
                <a:gd name="connsiteX4" fmla="*/ 66662 w 460383"/>
                <a:gd name="connsiteY4" fmla="*/ 13294 h 423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383" h="423091">
                  <a:moveTo>
                    <a:pt x="66662" y="13294"/>
                  </a:moveTo>
                  <a:cubicBezTo>
                    <a:pt x="255638" y="109211"/>
                    <a:pt x="472522" y="325810"/>
                    <a:pt x="459854" y="397819"/>
                  </a:cubicBezTo>
                  <a:cubicBezTo>
                    <a:pt x="445662" y="478114"/>
                    <a:pt x="174104" y="342478"/>
                    <a:pt x="176866" y="330477"/>
                  </a:cubicBezTo>
                  <a:cubicBezTo>
                    <a:pt x="179247" y="320190"/>
                    <a:pt x="122193" y="233988"/>
                    <a:pt x="40658" y="110449"/>
                  </a:cubicBezTo>
                  <a:cubicBezTo>
                    <a:pt x="-42304" y="-15185"/>
                    <a:pt x="19894" y="-10423"/>
                    <a:pt x="66662" y="1329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5" name="任意多边形: 形状 234">
              <a:extLst>
                <a:ext uri="{FF2B5EF4-FFF2-40B4-BE49-F238E27FC236}">
                  <a16:creationId xmlns:a16="http://schemas.microsoft.com/office/drawing/2014/main" id="{D30F08FF-BD29-08E6-210C-FCDB099DEC65}"/>
                </a:ext>
              </a:extLst>
            </p:cNvPr>
            <p:cNvSpPr/>
            <p:nvPr/>
          </p:nvSpPr>
          <p:spPr>
            <a:xfrm>
              <a:off x="10309508" y="3272402"/>
              <a:ext cx="460383" cy="423091"/>
            </a:xfrm>
            <a:custGeom>
              <a:avLst/>
              <a:gdLst>
                <a:gd name="connsiteX0" fmla="*/ 66662 w 460383"/>
                <a:gd name="connsiteY0" fmla="*/ 13294 h 423091"/>
                <a:gd name="connsiteX1" fmla="*/ 459854 w 460383"/>
                <a:gd name="connsiteY1" fmla="*/ 397819 h 423091"/>
                <a:gd name="connsiteX2" fmla="*/ 176866 w 460383"/>
                <a:gd name="connsiteY2" fmla="*/ 330477 h 423091"/>
                <a:gd name="connsiteX3" fmla="*/ 40658 w 460383"/>
                <a:gd name="connsiteY3" fmla="*/ 110449 h 423091"/>
                <a:gd name="connsiteX4" fmla="*/ 66662 w 460383"/>
                <a:gd name="connsiteY4" fmla="*/ 13294 h 423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383" h="423091">
                  <a:moveTo>
                    <a:pt x="66662" y="13294"/>
                  </a:moveTo>
                  <a:cubicBezTo>
                    <a:pt x="255638" y="109211"/>
                    <a:pt x="472522" y="325810"/>
                    <a:pt x="459854" y="397819"/>
                  </a:cubicBezTo>
                  <a:cubicBezTo>
                    <a:pt x="445662" y="478114"/>
                    <a:pt x="174104" y="342478"/>
                    <a:pt x="176866" y="330477"/>
                  </a:cubicBezTo>
                  <a:cubicBezTo>
                    <a:pt x="179247" y="320190"/>
                    <a:pt x="122193" y="233988"/>
                    <a:pt x="40658" y="110449"/>
                  </a:cubicBezTo>
                  <a:cubicBezTo>
                    <a:pt x="-42304" y="-15185"/>
                    <a:pt x="19894" y="-10423"/>
                    <a:pt x="66662" y="1329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6" name="任意多边形: 形状 235">
              <a:extLst>
                <a:ext uri="{FF2B5EF4-FFF2-40B4-BE49-F238E27FC236}">
                  <a16:creationId xmlns:a16="http://schemas.microsoft.com/office/drawing/2014/main" id="{760F9064-6BE1-D2E9-794E-0AE6A8A3C315}"/>
                </a:ext>
              </a:extLst>
            </p:cNvPr>
            <p:cNvSpPr/>
            <p:nvPr/>
          </p:nvSpPr>
          <p:spPr>
            <a:xfrm>
              <a:off x="10300569" y="3587408"/>
              <a:ext cx="469280" cy="291892"/>
            </a:xfrm>
            <a:custGeom>
              <a:avLst/>
              <a:gdLst>
                <a:gd name="connsiteX0" fmla="*/ 468792 w 469280"/>
                <a:gd name="connsiteY0" fmla="*/ 82812 h 291892"/>
                <a:gd name="connsiteX1" fmla="*/ 167040 w 469280"/>
                <a:gd name="connsiteY1" fmla="*/ 290838 h 291892"/>
                <a:gd name="connsiteX2" fmla="*/ 3401 w 469280"/>
                <a:gd name="connsiteY2" fmla="*/ 121388 h 291892"/>
                <a:gd name="connsiteX3" fmla="*/ 197711 w 469280"/>
                <a:gd name="connsiteY3" fmla="*/ 11279 h 291892"/>
                <a:gd name="connsiteX4" fmla="*/ 468792 w 469280"/>
                <a:gd name="connsiteY4" fmla="*/ 82812 h 291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9280" h="291892">
                  <a:moveTo>
                    <a:pt x="468792" y="82812"/>
                  </a:moveTo>
                  <a:cubicBezTo>
                    <a:pt x="452219" y="138914"/>
                    <a:pt x="368589" y="176443"/>
                    <a:pt x="167040" y="290838"/>
                  </a:cubicBezTo>
                  <a:cubicBezTo>
                    <a:pt x="139132" y="306650"/>
                    <a:pt x="-25555" y="139772"/>
                    <a:pt x="3401" y="121388"/>
                  </a:cubicBezTo>
                  <a:cubicBezTo>
                    <a:pt x="39881" y="98147"/>
                    <a:pt x="186281" y="15947"/>
                    <a:pt x="197711" y="11279"/>
                  </a:cubicBezTo>
                  <a:cubicBezTo>
                    <a:pt x="294389" y="-27964"/>
                    <a:pt x="480032" y="44807"/>
                    <a:pt x="468792" y="8281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7" name="任意多边形: 形状 236">
              <a:extLst>
                <a:ext uri="{FF2B5EF4-FFF2-40B4-BE49-F238E27FC236}">
                  <a16:creationId xmlns:a16="http://schemas.microsoft.com/office/drawing/2014/main" id="{242CF159-A4ED-0AA0-B513-BE8B5AAABB8B}"/>
                </a:ext>
              </a:extLst>
            </p:cNvPr>
            <p:cNvSpPr/>
            <p:nvPr/>
          </p:nvSpPr>
          <p:spPr>
            <a:xfrm>
              <a:off x="10123608" y="3684508"/>
              <a:ext cx="424482" cy="452628"/>
            </a:xfrm>
            <a:custGeom>
              <a:avLst/>
              <a:gdLst>
                <a:gd name="connsiteX0" fmla="*/ 220272 w 424482"/>
                <a:gd name="connsiteY0" fmla="*/ 0 h 452628"/>
                <a:gd name="connsiteX1" fmla="*/ 95113 w 424482"/>
                <a:gd name="connsiteY1" fmla="*/ 81724 h 452628"/>
                <a:gd name="connsiteX2" fmla="*/ 11579 w 424482"/>
                <a:gd name="connsiteY2" fmla="*/ 223838 h 452628"/>
                <a:gd name="connsiteX3" fmla="*/ 35582 w 424482"/>
                <a:gd name="connsiteY3" fmla="*/ 440912 h 452628"/>
                <a:gd name="connsiteX4" fmla="*/ 69301 w 424482"/>
                <a:gd name="connsiteY4" fmla="*/ 293656 h 452628"/>
                <a:gd name="connsiteX5" fmla="*/ 97876 w 424482"/>
                <a:gd name="connsiteY5" fmla="*/ 452628 h 452628"/>
                <a:gd name="connsiteX6" fmla="*/ 130261 w 424482"/>
                <a:gd name="connsiteY6" fmla="*/ 273844 h 452628"/>
                <a:gd name="connsiteX7" fmla="*/ 163598 w 424482"/>
                <a:gd name="connsiteY7" fmla="*/ 429578 h 452628"/>
                <a:gd name="connsiteX8" fmla="*/ 195888 w 424482"/>
                <a:gd name="connsiteY8" fmla="*/ 260604 h 452628"/>
                <a:gd name="connsiteX9" fmla="*/ 221605 w 424482"/>
                <a:gd name="connsiteY9" fmla="*/ 396907 h 452628"/>
                <a:gd name="connsiteX10" fmla="*/ 269230 w 424482"/>
                <a:gd name="connsiteY10" fmla="*/ 241173 h 452628"/>
                <a:gd name="connsiteX11" fmla="*/ 424393 w 424482"/>
                <a:gd name="connsiteY11" fmla="*/ 118396 h 452628"/>
                <a:gd name="connsiteX12" fmla="*/ 220272 w 424482"/>
                <a:gd name="connsiteY12" fmla="*/ 0 h 45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4482" h="452628">
                  <a:moveTo>
                    <a:pt x="220272" y="0"/>
                  </a:moveTo>
                  <a:cubicBezTo>
                    <a:pt x="220272" y="0"/>
                    <a:pt x="133499" y="44387"/>
                    <a:pt x="95113" y="81724"/>
                  </a:cubicBezTo>
                  <a:cubicBezTo>
                    <a:pt x="56191" y="121647"/>
                    <a:pt x="27528" y="170411"/>
                    <a:pt x="11579" y="223838"/>
                  </a:cubicBezTo>
                  <a:cubicBezTo>
                    <a:pt x="-5756" y="281464"/>
                    <a:pt x="-7947" y="432721"/>
                    <a:pt x="35582" y="440912"/>
                  </a:cubicBezTo>
                  <a:cubicBezTo>
                    <a:pt x="74825" y="448437"/>
                    <a:pt x="69301" y="293656"/>
                    <a:pt x="69301" y="293656"/>
                  </a:cubicBezTo>
                  <a:cubicBezTo>
                    <a:pt x="69301" y="293656"/>
                    <a:pt x="48917" y="452342"/>
                    <a:pt x="97876" y="452628"/>
                  </a:cubicBezTo>
                  <a:cubicBezTo>
                    <a:pt x="146834" y="452914"/>
                    <a:pt x="130261" y="273844"/>
                    <a:pt x="130261" y="273844"/>
                  </a:cubicBezTo>
                  <a:cubicBezTo>
                    <a:pt x="130261" y="273844"/>
                    <a:pt x="113021" y="437388"/>
                    <a:pt x="163598" y="429578"/>
                  </a:cubicBezTo>
                  <a:cubicBezTo>
                    <a:pt x="201698" y="423767"/>
                    <a:pt x="195888" y="260604"/>
                    <a:pt x="195888" y="260604"/>
                  </a:cubicBezTo>
                  <a:cubicBezTo>
                    <a:pt x="195888" y="260604"/>
                    <a:pt x="182077" y="401193"/>
                    <a:pt x="221605" y="396907"/>
                  </a:cubicBezTo>
                  <a:cubicBezTo>
                    <a:pt x="265325" y="392144"/>
                    <a:pt x="269230" y="241173"/>
                    <a:pt x="269230" y="241173"/>
                  </a:cubicBezTo>
                  <a:cubicBezTo>
                    <a:pt x="368005" y="213265"/>
                    <a:pt x="403628" y="159544"/>
                    <a:pt x="424393" y="118396"/>
                  </a:cubicBezTo>
                  <a:cubicBezTo>
                    <a:pt x="429441" y="108204"/>
                    <a:pt x="220272" y="0"/>
                    <a:pt x="22027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8" name="任意多边形: 形状 237">
              <a:extLst>
                <a:ext uri="{FF2B5EF4-FFF2-40B4-BE49-F238E27FC236}">
                  <a16:creationId xmlns:a16="http://schemas.microsoft.com/office/drawing/2014/main" id="{95456B60-1FFC-650D-CE7B-1B8F3BC3B503}"/>
                </a:ext>
              </a:extLst>
            </p:cNvPr>
            <p:cNvSpPr/>
            <p:nvPr/>
          </p:nvSpPr>
          <p:spPr>
            <a:xfrm>
              <a:off x="10187096" y="3922466"/>
              <a:ext cx="10289" cy="185904"/>
            </a:xfrm>
            <a:custGeom>
              <a:avLst/>
              <a:gdLst>
                <a:gd name="connsiteX0" fmla="*/ 9623 w 10289"/>
                <a:gd name="connsiteY0" fmla="*/ 357 h 185904"/>
                <a:gd name="connsiteX1" fmla="*/ 1907 w 10289"/>
                <a:gd name="connsiteY1" fmla="*/ 56459 h 185904"/>
                <a:gd name="connsiteX2" fmla="*/ 98 w 10289"/>
                <a:gd name="connsiteY2" fmla="*/ 112847 h 185904"/>
                <a:gd name="connsiteX3" fmla="*/ 8384 w 10289"/>
                <a:gd name="connsiteY3" fmla="*/ 185904 h 185904"/>
                <a:gd name="connsiteX4" fmla="*/ 7051 w 10289"/>
                <a:gd name="connsiteY4" fmla="*/ 56650 h 185904"/>
                <a:gd name="connsiteX5" fmla="*/ 10289 w 10289"/>
                <a:gd name="connsiteY5" fmla="*/ 357 h 185904"/>
                <a:gd name="connsiteX6" fmla="*/ 9623 w 10289"/>
                <a:gd name="connsiteY6" fmla="*/ 357 h 185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9" h="185904">
                  <a:moveTo>
                    <a:pt x="9623" y="357"/>
                  </a:moveTo>
                  <a:cubicBezTo>
                    <a:pt x="6575" y="19407"/>
                    <a:pt x="3336" y="37695"/>
                    <a:pt x="1907" y="56459"/>
                  </a:cubicBezTo>
                  <a:cubicBezTo>
                    <a:pt x="479" y="75224"/>
                    <a:pt x="-283" y="94083"/>
                    <a:pt x="98" y="112847"/>
                  </a:cubicBezTo>
                  <a:cubicBezTo>
                    <a:pt x="78" y="137435"/>
                    <a:pt x="2858" y="161946"/>
                    <a:pt x="8384" y="185904"/>
                  </a:cubicBezTo>
                  <a:cubicBezTo>
                    <a:pt x="1717" y="142661"/>
                    <a:pt x="5622" y="75414"/>
                    <a:pt x="7051" y="56650"/>
                  </a:cubicBezTo>
                  <a:cubicBezTo>
                    <a:pt x="8480" y="37886"/>
                    <a:pt x="8956" y="19121"/>
                    <a:pt x="10289" y="357"/>
                  </a:cubicBezTo>
                  <a:cubicBezTo>
                    <a:pt x="10099" y="-119"/>
                    <a:pt x="9623" y="-119"/>
                    <a:pt x="9623" y="35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9" name="任意多边形: 形状 238">
              <a:extLst>
                <a:ext uri="{FF2B5EF4-FFF2-40B4-BE49-F238E27FC236}">
                  <a16:creationId xmlns:a16="http://schemas.microsoft.com/office/drawing/2014/main" id="{A23B82D7-199F-A3F4-FC8B-B804C8CC5909}"/>
                </a:ext>
              </a:extLst>
            </p:cNvPr>
            <p:cNvSpPr/>
            <p:nvPr/>
          </p:nvSpPr>
          <p:spPr>
            <a:xfrm>
              <a:off x="10254154" y="3926633"/>
              <a:ext cx="10667" cy="143217"/>
            </a:xfrm>
            <a:custGeom>
              <a:avLst/>
              <a:gdLst>
                <a:gd name="connsiteX0" fmla="*/ 10096 w 10667"/>
                <a:gd name="connsiteY0" fmla="*/ 0 h 143217"/>
                <a:gd name="connsiteX1" fmla="*/ 1619 w 10667"/>
                <a:gd name="connsiteY1" fmla="*/ 71438 h 143217"/>
                <a:gd name="connsiteX2" fmla="*/ 0 w 10667"/>
                <a:gd name="connsiteY2" fmla="*/ 142113 h 143217"/>
                <a:gd name="connsiteX3" fmla="*/ 1048 w 10667"/>
                <a:gd name="connsiteY3" fmla="*/ 141541 h 143217"/>
                <a:gd name="connsiteX4" fmla="*/ 6477 w 10667"/>
                <a:gd name="connsiteY4" fmla="*/ 71628 h 143217"/>
                <a:gd name="connsiteX5" fmla="*/ 10668 w 10667"/>
                <a:gd name="connsiteY5" fmla="*/ 95 h 143217"/>
                <a:gd name="connsiteX6" fmla="*/ 10096 w 10667"/>
                <a:gd name="connsiteY6" fmla="*/ 0 h 143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67" h="143217">
                  <a:moveTo>
                    <a:pt x="10096" y="0"/>
                  </a:moveTo>
                  <a:cubicBezTo>
                    <a:pt x="7239" y="23908"/>
                    <a:pt x="3524" y="47625"/>
                    <a:pt x="1619" y="71438"/>
                  </a:cubicBezTo>
                  <a:cubicBezTo>
                    <a:pt x="-286" y="95250"/>
                    <a:pt x="190" y="118205"/>
                    <a:pt x="0" y="142113"/>
                  </a:cubicBezTo>
                  <a:cubicBezTo>
                    <a:pt x="0" y="143923"/>
                    <a:pt x="953" y="143351"/>
                    <a:pt x="1048" y="141541"/>
                  </a:cubicBezTo>
                  <a:cubicBezTo>
                    <a:pt x="2191" y="117634"/>
                    <a:pt x="5144" y="95536"/>
                    <a:pt x="6477" y="71628"/>
                  </a:cubicBezTo>
                  <a:cubicBezTo>
                    <a:pt x="7811" y="47720"/>
                    <a:pt x="8382" y="24003"/>
                    <a:pt x="10668" y="95"/>
                  </a:cubicBezTo>
                  <a:lnTo>
                    <a:pt x="10096" y="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0" name="任意多边形: 形状 239">
              <a:extLst>
                <a:ext uri="{FF2B5EF4-FFF2-40B4-BE49-F238E27FC236}">
                  <a16:creationId xmlns:a16="http://schemas.microsoft.com/office/drawing/2014/main" id="{38F233FD-F51C-3351-C4A9-ECD8666EF37D}"/>
                </a:ext>
              </a:extLst>
            </p:cNvPr>
            <p:cNvSpPr/>
            <p:nvPr/>
          </p:nvSpPr>
          <p:spPr>
            <a:xfrm>
              <a:off x="10317514" y="3919034"/>
              <a:ext cx="6838" cy="111656"/>
            </a:xfrm>
            <a:custGeom>
              <a:avLst/>
              <a:gdLst>
                <a:gd name="connsiteX0" fmla="*/ 5601 w 6838"/>
                <a:gd name="connsiteY0" fmla="*/ 455 h 111656"/>
                <a:gd name="connsiteX1" fmla="*/ 1029 w 6838"/>
                <a:gd name="connsiteY1" fmla="*/ 110660 h 111656"/>
                <a:gd name="connsiteX2" fmla="*/ 2267 w 6838"/>
                <a:gd name="connsiteY2" fmla="*/ 109707 h 111656"/>
                <a:gd name="connsiteX3" fmla="*/ 6839 w 6838"/>
                <a:gd name="connsiteY3" fmla="*/ 646 h 111656"/>
                <a:gd name="connsiteX4" fmla="*/ 5601 w 6838"/>
                <a:gd name="connsiteY4" fmla="*/ 455 h 111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8" h="111656">
                  <a:moveTo>
                    <a:pt x="5601" y="455"/>
                  </a:moveTo>
                  <a:cubicBezTo>
                    <a:pt x="273" y="36933"/>
                    <a:pt x="-1260" y="73866"/>
                    <a:pt x="1029" y="110660"/>
                  </a:cubicBezTo>
                  <a:cubicBezTo>
                    <a:pt x="1029" y="112469"/>
                    <a:pt x="2267" y="111612"/>
                    <a:pt x="2267" y="109707"/>
                  </a:cubicBezTo>
                  <a:cubicBezTo>
                    <a:pt x="3124" y="73036"/>
                    <a:pt x="3505" y="44270"/>
                    <a:pt x="6839" y="646"/>
                  </a:cubicBezTo>
                  <a:cubicBezTo>
                    <a:pt x="6839" y="-21"/>
                    <a:pt x="5696" y="-307"/>
                    <a:pt x="5601" y="45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1" name="任意多边形: 形状 240">
              <a:extLst>
                <a:ext uri="{FF2B5EF4-FFF2-40B4-BE49-F238E27FC236}">
                  <a16:creationId xmlns:a16="http://schemas.microsoft.com/office/drawing/2014/main" id="{12929E9A-87E3-302A-7049-1068B651E592}"/>
                </a:ext>
              </a:extLst>
            </p:cNvPr>
            <p:cNvSpPr/>
            <p:nvPr/>
          </p:nvSpPr>
          <p:spPr>
            <a:xfrm>
              <a:off x="10300541" y="3587167"/>
              <a:ext cx="468871" cy="278034"/>
            </a:xfrm>
            <a:custGeom>
              <a:avLst/>
              <a:gdLst>
                <a:gd name="connsiteX0" fmla="*/ 0 w 468871"/>
                <a:gd name="connsiteY0" fmla="*/ 102104 h 278034"/>
                <a:gd name="connsiteX1" fmla="*/ 234696 w 468871"/>
                <a:gd name="connsiteY1" fmla="*/ 278031 h 278034"/>
                <a:gd name="connsiteX2" fmla="*/ 468821 w 468871"/>
                <a:gd name="connsiteY2" fmla="*/ 83054 h 278034"/>
                <a:gd name="connsiteX3" fmla="*/ 197929 w 468871"/>
                <a:gd name="connsiteY3" fmla="*/ 11140 h 278034"/>
                <a:gd name="connsiteX4" fmla="*/ 0 w 468871"/>
                <a:gd name="connsiteY4" fmla="*/ 102104 h 27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871" h="278034">
                  <a:moveTo>
                    <a:pt x="0" y="102104"/>
                  </a:moveTo>
                  <a:cubicBezTo>
                    <a:pt x="0" y="102104"/>
                    <a:pt x="232220" y="278983"/>
                    <a:pt x="234696" y="278031"/>
                  </a:cubicBezTo>
                  <a:cubicBezTo>
                    <a:pt x="237172" y="277078"/>
                    <a:pt x="465201" y="143252"/>
                    <a:pt x="468821" y="83054"/>
                  </a:cubicBezTo>
                  <a:cubicBezTo>
                    <a:pt x="472440" y="22856"/>
                    <a:pt x="283655" y="-21721"/>
                    <a:pt x="197929" y="11140"/>
                  </a:cubicBezTo>
                  <a:cubicBezTo>
                    <a:pt x="112204" y="44001"/>
                    <a:pt x="0" y="102104"/>
                    <a:pt x="0" y="10210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2" name="任意多边形: 形状 241">
              <a:extLst>
                <a:ext uri="{FF2B5EF4-FFF2-40B4-BE49-F238E27FC236}">
                  <a16:creationId xmlns:a16="http://schemas.microsoft.com/office/drawing/2014/main" id="{7114AD2D-02E8-4640-46AA-220D2DCC5DDE}"/>
                </a:ext>
              </a:extLst>
            </p:cNvPr>
            <p:cNvSpPr/>
            <p:nvPr/>
          </p:nvSpPr>
          <p:spPr>
            <a:xfrm>
              <a:off x="10300541" y="3587167"/>
              <a:ext cx="468871" cy="278034"/>
            </a:xfrm>
            <a:custGeom>
              <a:avLst/>
              <a:gdLst>
                <a:gd name="connsiteX0" fmla="*/ 0 w 468871"/>
                <a:gd name="connsiteY0" fmla="*/ 102104 h 278034"/>
                <a:gd name="connsiteX1" fmla="*/ 234696 w 468871"/>
                <a:gd name="connsiteY1" fmla="*/ 278031 h 278034"/>
                <a:gd name="connsiteX2" fmla="*/ 468821 w 468871"/>
                <a:gd name="connsiteY2" fmla="*/ 83054 h 278034"/>
                <a:gd name="connsiteX3" fmla="*/ 197929 w 468871"/>
                <a:gd name="connsiteY3" fmla="*/ 11140 h 278034"/>
                <a:gd name="connsiteX4" fmla="*/ 0 w 468871"/>
                <a:gd name="connsiteY4" fmla="*/ 102104 h 27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871" h="278034">
                  <a:moveTo>
                    <a:pt x="0" y="102104"/>
                  </a:moveTo>
                  <a:cubicBezTo>
                    <a:pt x="0" y="102104"/>
                    <a:pt x="232220" y="278983"/>
                    <a:pt x="234696" y="278031"/>
                  </a:cubicBezTo>
                  <a:cubicBezTo>
                    <a:pt x="237172" y="277078"/>
                    <a:pt x="465201" y="143252"/>
                    <a:pt x="468821" y="83054"/>
                  </a:cubicBezTo>
                  <a:cubicBezTo>
                    <a:pt x="472440" y="22856"/>
                    <a:pt x="283655" y="-21721"/>
                    <a:pt x="197929" y="11140"/>
                  </a:cubicBezTo>
                  <a:cubicBezTo>
                    <a:pt x="112204" y="44001"/>
                    <a:pt x="0" y="102104"/>
                    <a:pt x="0" y="10210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3" name="任意多边形: 形状 242">
              <a:extLst>
                <a:ext uri="{FF2B5EF4-FFF2-40B4-BE49-F238E27FC236}">
                  <a16:creationId xmlns:a16="http://schemas.microsoft.com/office/drawing/2014/main" id="{2E60D668-1210-A22B-076E-DF0404266439}"/>
                </a:ext>
              </a:extLst>
            </p:cNvPr>
            <p:cNvSpPr/>
            <p:nvPr/>
          </p:nvSpPr>
          <p:spPr>
            <a:xfrm>
              <a:off x="10378132" y="3663473"/>
              <a:ext cx="194506" cy="160470"/>
            </a:xfrm>
            <a:custGeom>
              <a:avLst/>
              <a:gdLst>
                <a:gd name="connsiteX0" fmla="*/ 1085 w 194506"/>
                <a:gd name="connsiteY0" fmla="*/ 175 h 160470"/>
                <a:gd name="connsiteX1" fmla="*/ 99098 w 194506"/>
                <a:gd name="connsiteY1" fmla="*/ 77899 h 160470"/>
                <a:gd name="connsiteX2" fmla="*/ 194348 w 194506"/>
                <a:gd name="connsiteY2" fmla="*/ 159243 h 160470"/>
                <a:gd name="connsiteX3" fmla="*/ 194210 w 194506"/>
                <a:gd name="connsiteY3" fmla="*/ 160312 h 160470"/>
                <a:gd name="connsiteX4" fmla="*/ 193395 w 194506"/>
                <a:gd name="connsiteY4" fmla="*/ 160386 h 160470"/>
                <a:gd name="connsiteX5" fmla="*/ 94525 w 194506"/>
                <a:gd name="connsiteY5" fmla="*/ 81900 h 160470"/>
                <a:gd name="connsiteX6" fmla="*/ 228 w 194506"/>
                <a:gd name="connsiteY6" fmla="*/ 1223 h 160470"/>
                <a:gd name="connsiteX7" fmla="*/ 1085 w 194506"/>
                <a:gd name="connsiteY7" fmla="*/ 175 h 160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506" h="160470">
                  <a:moveTo>
                    <a:pt x="1085" y="175"/>
                  </a:moveTo>
                  <a:cubicBezTo>
                    <a:pt x="10134" y="5700"/>
                    <a:pt x="83476" y="64755"/>
                    <a:pt x="99098" y="77899"/>
                  </a:cubicBezTo>
                  <a:cubicBezTo>
                    <a:pt x="114718" y="91044"/>
                    <a:pt x="179298" y="144574"/>
                    <a:pt x="194348" y="159243"/>
                  </a:cubicBezTo>
                  <a:cubicBezTo>
                    <a:pt x="194605" y="159576"/>
                    <a:pt x="194543" y="160054"/>
                    <a:pt x="194210" y="160312"/>
                  </a:cubicBezTo>
                  <a:cubicBezTo>
                    <a:pt x="193976" y="160493"/>
                    <a:pt x="193658" y="160522"/>
                    <a:pt x="193395" y="160386"/>
                  </a:cubicBezTo>
                  <a:cubicBezTo>
                    <a:pt x="175964" y="148575"/>
                    <a:pt x="110718" y="95044"/>
                    <a:pt x="94525" y="81900"/>
                  </a:cubicBezTo>
                  <a:cubicBezTo>
                    <a:pt x="78333" y="68755"/>
                    <a:pt x="7086" y="8843"/>
                    <a:pt x="228" y="1223"/>
                  </a:cubicBezTo>
                  <a:cubicBezTo>
                    <a:pt x="-439" y="556"/>
                    <a:pt x="514" y="-396"/>
                    <a:pt x="1085" y="1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4" name="任意多边形: 形状 243">
              <a:extLst>
                <a:ext uri="{FF2B5EF4-FFF2-40B4-BE49-F238E27FC236}">
                  <a16:creationId xmlns:a16="http://schemas.microsoft.com/office/drawing/2014/main" id="{6C2FEF1B-B322-D535-1851-BD07347DAD6A}"/>
                </a:ext>
              </a:extLst>
            </p:cNvPr>
            <p:cNvSpPr/>
            <p:nvPr/>
          </p:nvSpPr>
          <p:spPr>
            <a:xfrm>
              <a:off x="10482257" y="3586701"/>
              <a:ext cx="119724" cy="17919"/>
            </a:xfrm>
            <a:custGeom>
              <a:avLst/>
              <a:gdLst>
                <a:gd name="connsiteX0" fmla="*/ 119465 w 119724"/>
                <a:gd name="connsiteY0" fmla="*/ 2652 h 17919"/>
                <a:gd name="connsiteX1" fmla="*/ 212 w 119724"/>
                <a:gd name="connsiteY1" fmla="*/ 17225 h 17919"/>
                <a:gd name="connsiteX2" fmla="*/ 212 w 119724"/>
                <a:gd name="connsiteY2" fmla="*/ 17891 h 17919"/>
                <a:gd name="connsiteX3" fmla="*/ 118988 w 119724"/>
                <a:gd name="connsiteY3" fmla="*/ 3318 h 17919"/>
                <a:gd name="connsiteX4" fmla="*/ 119465 w 119724"/>
                <a:gd name="connsiteY4" fmla="*/ 2652 h 1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724" h="17919">
                  <a:moveTo>
                    <a:pt x="119465" y="2652"/>
                  </a:moveTo>
                  <a:cubicBezTo>
                    <a:pt x="99557" y="-492"/>
                    <a:pt x="44693" y="-5064"/>
                    <a:pt x="212" y="17225"/>
                  </a:cubicBezTo>
                  <a:cubicBezTo>
                    <a:pt x="-265" y="17225"/>
                    <a:pt x="212" y="18082"/>
                    <a:pt x="212" y="17891"/>
                  </a:cubicBezTo>
                  <a:cubicBezTo>
                    <a:pt x="38742" y="6578"/>
                    <a:pt x="78866" y="1655"/>
                    <a:pt x="118988" y="3318"/>
                  </a:cubicBezTo>
                  <a:cubicBezTo>
                    <a:pt x="119750" y="3414"/>
                    <a:pt x="119941" y="2747"/>
                    <a:pt x="119465" y="26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5" name="任意多边形: 形状 244">
              <a:extLst>
                <a:ext uri="{FF2B5EF4-FFF2-40B4-BE49-F238E27FC236}">
                  <a16:creationId xmlns:a16="http://schemas.microsoft.com/office/drawing/2014/main" id="{94FB619F-A43B-5418-96D5-32583C18D768}"/>
                </a:ext>
              </a:extLst>
            </p:cNvPr>
            <p:cNvSpPr/>
            <p:nvPr/>
          </p:nvSpPr>
          <p:spPr>
            <a:xfrm>
              <a:off x="10163366" y="3241234"/>
              <a:ext cx="148484" cy="137196"/>
            </a:xfrm>
            <a:custGeom>
              <a:avLst/>
              <a:gdLst>
                <a:gd name="connsiteX0" fmla="*/ 19351 w 148484"/>
                <a:gd name="connsiteY0" fmla="*/ 30746 h 137196"/>
                <a:gd name="connsiteX1" fmla="*/ 32496 w 148484"/>
                <a:gd name="connsiteY1" fmla="*/ 135521 h 137196"/>
                <a:gd name="connsiteX2" fmla="*/ 148034 w 148484"/>
                <a:gd name="connsiteY2" fmla="*/ 35223 h 137196"/>
                <a:gd name="connsiteX3" fmla="*/ 19351 w 148484"/>
                <a:gd name="connsiteY3" fmla="*/ 30746 h 137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484" h="137196">
                  <a:moveTo>
                    <a:pt x="19351" y="30746"/>
                  </a:moveTo>
                  <a:cubicBezTo>
                    <a:pt x="-4271" y="51796"/>
                    <a:pt x="-12938" y="121805"/>
                    <a:pt x="32496" y="135521"/>
                  </a:cubicBezTo>
                  <a:cubicBezTo>
                    <a:pt x="77930" y="149237"/>
                    <a:pt x="140700" y="75418"/>
                    <a:pt x="148034" y="35223"/>
                  </a:cubicBezTo>
                  <a:cubicBezTo>
                    <a:pt x="155368" y="-4973"/>
                    <a:pt x="71453" y="-16308"/>
                    <a:pt x="19351" y="307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6" name="任意多边形: 形状 245">
              <a:extLst>
                <a:ext uri="{FF2B5EF4-FFF2-40B4-BE49-F238E27FC236}">
                  <a16:creationId xmlns:a16="http://schemas.microsoft.com/office/drawing/2014/main" id="{6929D340-780F-DE88-0260-D3977927FA17}"/>
                </a:ext>
              </a:extLst>
            </p:cNvPr>
            <p:cNvSpPr/>
            <p:nvPr/>
          </p:nvSpPr>
          <p:spPr>
            <a:xfrm>
              <a:off x="10154809" y="3140283"/>
              <a:ext cx="149569" cy="218677"/>
            </a:xfrm>
            <a:custGeom>
              <a:avLst/>
              <a:gdLst>
                <a:gd name="connsiteX0" fmla="*/ 41148 w 149569"/>
                <a:gd name="connsiteY0" fmla="*/ 217994 h 218677"/>
                <a:gd name="connsiteX1" fmla="*/ 149447 w 149569"/>
                <a:gd name="connsiteY1" fmla="*/ 134555 h 218677"/>
                <a:gd name="connsiteX2" fmla="*/ 137350 w 149569"/>
                <a:gd name="connsiteY2" fmla="*/ 347 h 218677"/>
                <a:gd name="connsiteX3" fmla="*/ 0 w 149569"/>
                <a:gd name="connsiteY3" fmla="*/ 36161 h 218677"/>
                <a:gd name="connsiteX4" fmla="*/ 14764 w 149569"/>
                <a:gd name="connsiteY4" fmla="*/ 120172 h 218677"/>
                <a:gd name="connsiteX5" fmla="*/ 41148 w 149569"/>
                <a:gd name="connsiteY5" fmla="*/ 217994 h 21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9569" h="218677">
                  <a:moveTo>
                    <a:pt x="41148" y="217994"/>
                  </a:moveTo>
                  <a:cubicBezTo>
                    <a:pt x="73628" y="225137"/>
                    <a:pt x="128206" y="174845"/>
                    <a:pt x="149447" y="134555"/>
                  </a:cubicBezTo>
                  <a:cubicBezTo>
                    <a:pt x="150971" y="131792"/>
                    <a:pt x="137731" y="22350"/>
                    <a:pt x="137350" y="347"/>
                  </a:cubicBezTo>
                  <a:cubicBezTo>
                    <a:pt x="137350" y="-4130"/>
                    <a:pt x="0" y="36161"/>
                    <a:pt x="0" y="36161"/>
                  </a:cubicBezTo>
                  <a:cubicBezTo>
                    <a:pt x="8300" y="63465"/>
                    <a:pt x="13257" y="91674"/>
                    <a:pt x="14764" y="120172"/>
                  </a:cubicBezTo>
                  <a:cubicBezTo>
                    <a:pt x="14764" y="123791"/>
                    <a:pt x="9811" y="211517"/>
                    <a:pt x="41148" y="21799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7" name="任意多边形: 形状 246">
              <a:extLst>
                <a:ext uri="{FF2B5EF4-FFF2-40B4-BE49-F238E27FC236}">
                  <a16:creationId xmlns:a16="http://schemas.microsoft.com/office/drawing/2014/main" id="{E1AB9664-F798-DBAD-BCDE-018535A0DAD1}"/>
                </a:ext>
              </a:extLst>
            </p:cNvPr>
            <p:cNvSpPr/>
            <p:nvPr/>
          </p:nvSpPr>
          <p:spPr>
            <a:xfrm>
              <a:off x="10154809" y="3141011"/>
              <a:ext cx="133064" cy="131020"/>
            </a:xfrm>
            <a:custGeom>
              <a:avLst/>
              <a:gdLst>
                <a:gd name="connsiteX0" fmla="*/ 133064 w 133064"/>
                <a:gd name="connsiteY0" fmla="*/ 0 h 131020"/>
                <a:gd name="connsiteX1" fmla="*/ 28289 w 133064"/>
                <a:gd name="connsiteY1" fmla="*/ 130969 h 131020"/>
                <a:gd name="connsiteX2" fmla="*/ 14859 w 133064"/>
                <a:gd name="connsiteY2" fmla="*/ 130397 h 131020"/>
                <a:gd name="connsiteX3" fmla="*/ 14859 w 133064"/>
                <a:gd name="connsiteY3" fmla="*/ 119825 h 131020"/>
                <a:gd name="connsiteX4" fmla="*/ 0 w 133064"/>
                <a:gd name="connsiteY4" fmla="*/ 36290 h 131020"/>
                <a:gd name="connsiteX5" fmla="*/ 0 w 133064"/>
                <a:gd name="connsiteY5" fmla="*/ 36290 h 131020"/>
                <a:gd name="connsiteX6" fmla="*/ 2286 w 133064"/>
                <a:gd name="connsiteY6" fmla="*/ 35623 h 131020"/>
                <a:gd name="connsiteX7" fmla="*/ 2286 w 133064"/>
                <a:gd name="connsiteY7" fmla="*/ 35623 h 131020"/>
                <a:gd name="connsiteX8" fmla="*/ 6096 w 133064"/>
                <a:gd name="connsiteY8" fmla="*/ 34480 h 131020"/>
                <a:gd name="connsiteX9" fmla="*/ 7620 w 133064"/>
                <a:gd name="connsiteY9" fmla="*/ 34004 h 131020"/>
                <a:gd name="connsiteX10" fmla="*/ 10668 w 133064"/>
                <a:gd name="connsiteY10" fmla="*/ 33147 h 131020"/>
                <a:gd name="connsiteX11" fmla="*/ 14478 w 133064"/>
                <a:gd name="connsiteY11" fmla="*/ 32004 h 131020"/>
                <a:gd name="connsiteX12" fmla="*/ 20860 w 133064"/>
                <a:gd name="connsiteY12" fmla="*/ 30194 h 131020"/>
                <a:gd name="connsiteX13" fmla="*/ 23241 w 133064"/>
                <a:gd name="connsiteY13" fmla="*/ 29527 h 131020"/>
                <a:gd name="connsiteX14" fmla="*/ 28194 w 133064"/>
                <a:gd name="connsiteY14" fmla="*/ 28099 h 131020"/>
                <a:gd name="connsiteX15" fmla="*/ 47244 w 133064"/>
                <a:gd name="connsiteY15" fmla="*/ 22574 h 131020"/>
                <a:gd name="connsiteX16" fmla="*/ 54673 w 133064"/>
                <a:gd name="connsiteY16" fmla="*/ 20479 h 131020"/>
                <a:gd name="connsiteX17" fmla="*/ 64198 w 133064"/>
                <a:gd name="connsiteY17" fmla="*/ 17812 h 131020"/>
                <a:gd name="connsiteX18" fmla="*/ 73723 w 133064"/>
                <a:gd name="connsiteY18" fmla="*/ 15240 h 131020"/>
                <a:gd name="connsiteX19" fmla="*/ 74962 w 133064"/>
                <a:gd name="connsiteY19" fmla="*/ 15240 h 131020"/>
                <a:gd name="connsiteX20" fmla="*/ 90964 w 133064"/>
                <a:gd name="connsiteY20" fmla="*/ 10858 h 131020"/>
                <a:gd name="connsiteX21" fmla="*/ 96298 w 133064"/>
                <a:gd name="connsiteY21" fmla="*/ 9430 h 131020"/>
                <a:gd name="connsiteX22" fmla="*/ 106489 w 133064"/>
                <a:gd name="connsiteY22" fmla="*/ 6763 h 131020"/>
                <a:gd name="connsiteX23" fmla="*/ 113347 w 133064"/>
                <a:gd name="connsiteY23" fmla="*/ 5048 h 131020"/>
                <a:gd name="connsiteX24" fmla="*/ 126778 w 133064"/>
                <a:gd name="connsiteY24" fmla="*/ 1905 h 131020"/>
                <a:gd name="connsiteX25" fmla="*/ 129730 w 133064"/>
                <a:gd name="connsiteY25" fmla="*/ 1333 h 13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064" h="131020">
                  <a:moveTo>
                    <a:pt x="133064" y="0"/>
                  </a:moveTo>
                  <a:cubicBezTo>
                    <a:pt x="126682" y="35528"/>
                    <a:pt x="102965" y="127921"/>
                    <a:pt x="28289" y="130969"/>
                  </a:cubicBezTo>
                  <a:cubicBezTo>
                    <a:pt x="23804" y="131124"/>
                    <a:pt x="19315" y="130933"/>
                    <a:pt x="14859" y="130397"/>
                  </a:cubicBezTo>
                  <a:cubicBezTo>
                    <a:pt x="14859" y="124396"/>
                    <a:pt x="14859" y="120872"/>
                    <a:pt x="14859" y="119825"/>
                  </a:cubicBezTo>
                  <a:cubicBezTo>
                    <a:pt x="13283" y="91484"/>
                    <a:pt x="8294" y="63436"/>
                    <a:pt x="0" y="36290"/>
                  </a:cubicBezTo>
                  <a:lnTo>
                    <a:pt x="0" y="36290"/>
                  </a:lnTo>
                  <a:lnTo>
                    <a:pt x="2286" y="35623"/>
                  </a:lnTo>
                  <a:lnTo>
                    <a:pt x="2286" y="35623"/>
                  </a:lnTo>
                  <a:cubicBezTo>
                    <a:pt x="3238" y="35623"/>
                    <a:pt x="4572" y="34957"/>
                    <a:pt x="6096" y="34480"/>
                  </a:cubicBezTo>
                  <a:lnTo>
                    <a:pt x="7620" y="34004"/>
                  </a:lnTo>
                  <a:lnTo>
                    <a:pt x="10668" y="33147"/>
                  </a:lnTo>
                  <a:lnTo>
                    <a:pt x="14478" y="32004"/>
                  </a:lnTo>
                  <a:lnTo>
                    <a:pt x="20860" y="30194"/>
                  </a:lnTo>
                  <a:lnTo>
                    <a:pt x="23241" y="29527"/>
                  </a:lnTo>
                  <a:lnTo>
                    <a:pt x="28194" y="28099"/>
                  </a:lnTo>
                  <a:lnTo>
                    <a:pt x="47244" y="22574"/>
                  </a:lnTo>
                  <a:lnTo>
                    <a:pt x="54673" y="20479"/>
                  </a:lnTo>
                  <a:lnTo>
                    <a:pt x="64198" y="17812"/>
                  </a:lnTo>
                  <a:lnTo>
                    <a:pt x="73723" y="15240"/>
                  </a:lnTo>
                  <a:lnTo>
                    <a:pt x="74962" y="15240"/>
                  </a:lnTo>
                  <a:lnTo>
                    <a:pt x="90964" y="10858"/>
                  </a:lnTo>
                  <a:lnTo>
                    <a:pt x="96298" y="9430"/>
                  </a:lnTo>
                  <a:lnTo>
                    <a:pt x="106489" y="6763"/>
                  </a:lnTo>
                  <a:lnTo>
                    <a:pt x="113347" y="5048"/>
                  </a:lnTo>
                  <a:lnTo>
                    <a:pt x="126778" y="1905"/>
                  </a:lnTo>
                  <a:lnTo>
                    <a:pt x="129730" y="133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8" name="任意多边形: 形状 247">
              <a:extLst>
                <a:ext uri="{FF2B5EF4-FFF2-40B4-BE49-F238E27FC236}">
                  <a16:creationId xmlns:a16="http://schemas.microsoft.com/office/drawing/2014/main" id="{4A4284E1-B7ED-48F5-09C3-B7B0DE8EAC44}"/>
                </a:ext>
              </a:extLst>
            </p:cNvPr>
            <p:cNvSpPr/>
            <p:nvPr/>
          </p:nvSpPr>
          <p:spPr>
            <a:xfrm>
              <a:off x="10072549" y="2908287"/>
              <a:ext cx="228900" cy="336340"/>
            </a:xfrm>
            <a:custGeom>
              <a:avLst/>
              <a:gdLst>
                <a:gd name="connsiteX0" fmla="*/ 216277 w 228900"/>
                <a:gd name="connsiteY0" fmla="*/ 63656 h 336340"/>
                <a:gd name="connsiteX1" fmla="*/ 201132 w 228900"/>
                <a:gd name="connsiteY1" fmla="*/ 289207 h 336340"/>
                <a:gd name="connsiteX2" fmla="*/ 29682 w 228900"/>
                <a:gd name="connsiteY2" fmla="*/ 302066 h 336340"/>
                <a:gd name="connsiteX3" fmla="*/ 30539 w 228900"/>
                <a:gd name="connsiteY3" fmla="*/ 28889 h 336340"/>
                <a:gd name="connsiteX4" fmla="*/ 216277 w 228900"/>
                <a:gd name="connsiteY4" fmla="*/ 63656 h 33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900" h="336340">
                  <a:moveTo>
                    <a:pt x="216277" y="63656"/>
                  </a:moveTo>
                  <a:cubicBezTo>
                    <a:pt x="237708" y="110042"/>
                    <a:pt x="231326" y="253298"/>
                    <a:pt x="201132" y="289207"/>
                  </a:cubicBezTo>
                  <a:cubicBezTo>
                    <a:pt x="157412" y="341214"/>
                    <a:pt x="76259" y="356740"/>
                    <a:pt x="29682" y="302066"/>
                  </a:cubicBezTo>
                  <a:cubicBezTo>
                    <a:pt x="-15562" y="249107"/>
                    <a:pt x="-4037" y="62513"/>
                    <a:pt x="30539" y="28889"/>
                  </a:cubicBezTo>
                  <a:cubicBezTo>
                    <a:pt x="81403" y="-20641"/>
                    <a:pt x="184558" y="-4829"/>
                    <a:pt x="216277" y="6365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9" name="任意多边形: 形状 248">
              <a:extLst>
                <a:ext uri="{FF2B5EF4-FFF2-40B4-BE49-F238E27FC236}">
                  <a16:creationId xmlns:a16="http://schemas.microsoft.com/office/drawing/2014/main" id="{157D87CD-CD28-6374-FA07-1B14BEE8C6D8}"/>
                </a:ext>
              </a:extLst>
            </p:cNvPr>
            <p:cNvSpPr/>
            <p:nvPr/>
          </p:nvSpPr>
          <p:spPr>
            <a:xfrm>
              <a:off x="10160518" y="3075670"/>
              <a:ext cx="10387" cy="25728"/>
            </a:xfrm>
            <a:custGeom>
              <a:avLst/>
              <a:gdLst>
                <a:gd name="connsiteX0" fmla="*/ 958 w 10387"/>
                <a:gd name="connsiteY0" fmla="*/ 0 h 25728"/>
                <a:gd name="connsiteX1" fmla="*/ 1624 w 10387"/>
                <a:gd name="connsiteY1" fmla="*/ 857 h 25728"/>
                <a:gd name="connsiteX2" fmla="*/ 10388 w 10387"/>
                <a:gd name="connsiteY2" fmla="*/ 25241 h 25728"/>
                <a:gd name="connsiteX3" fmla="*/ 10388 w 10387"/>
                <a:gd name="connsiteY3" fmla="*/ 25717 h 25728"/>
                <a:gd name="connsiteX4" fmla="*/ 958 w 10387"/>
                <a:gd name="connsiteY4" fmla="*/ 0 h 2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7" h="25728">
                  <a:moveTo>
                    <a:pt x="958" y="0"/>
                  </a:moveTo>
                  <a:cubicBezTo>
                    <a:pt x="958" y="0"/>
                    <a:pt x="1720" y="0"/>
                    <a:pt x="1624" y="857"/>
                  </a:cubicBezTo>
                  <a:cubicBezTo>
                    <a:pt x="958" y="10382"/>
                    <a:pt x="1624" y="21622"/>
                    <a:pt x="10388" y="25241"/>
                  </a:cubicBezTo>
                  <a:cubicBezTo>
                    <a:pt x="10388" y="25241"/>
                    <a:pt x="10388" y="25813"/>
                    <a:pt x="10388" y="25717"/>
                  </a:cubicBezTo>
                  <a:cubicBezTo>
                    <a:pt x="-280" y="23813"/>
                    <a:pt x="-1233" y="8954"/>
                    <a:pt x="958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0" name="任意多边形: 形状 249">
              <a:extLst>
                <a:ext uri="{FF2B5EF4-FFF2-40B4-BE49-F238E27FC236}">
                  <a16:creationId xmlns:a16="http://schemas.microsoft.com/office/drawing/2014/main" id="{0C9D9400-8313-B574-3496-D6E529CEAC4E}"/>
                </a:ext>
              </a:extLst>
            </p:cNvPr>
            <p:cNvSpPr/>
            <p:nvPr/>
          </p:nvSpPr>
          <p:spPr>
            <a:xfrm>
              <a:off x="10160688" y="3065946"/>
              <a:ext cx="21615" cy="31064"/>
            </a:xfrm>
            <a:custGeom>
              <a:avLst/>
              <a:gdLst>
                <a:gd name="connsiteX0" fmla="*/ 9837 w 21615"/>
                <a:gd name="connsiteY0" fmla="*/ 8 h 31064"/>
                <a:gd name="connsiteX1" fmla="*/ 10884 w 21615"/>
                <a:gd name="connsiteY1" fmla="*/ 31059 h 31064"/>
                <a:gd name="connsiteX2" fmla="*/ 9837 w 21615"/>
                <a:gd name="connsiteY2" fmla="*/ 8 h 31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15" h="31064">
                  <a:moveTo>
                    <a:pt x="9837" y="8"/>
                  </a:moveTo>
                  <a:cubicBezTo>
                    <a:pt x="25362" y="-564"/>
                    <a:pt x="25362" y="30583"/>
                    <a:pt x="10884" y="31059"/>
                  </a:cubicBezTo>
                  <a:cubicBezTo>
                    <a:pt x="-3594" y="31535"/>
                    <a:pt x="-3308" y="484"/>
                    <a:pt x="9837" y="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1" name="任意多边形: 形状 250">
              <a:extLst>
                <a:ext uri="{FF2B5EF4-FFF2-40B4-BE49-F238E27FC236}">
                  <a16:creationId xmlns:a16="http://schemas.microsoft.com/office/drawing/2014/main" id="{D22DDC9A-F01F-7207-70E0-B0A5306F237C}"/>
                </a:ext>
              </a:extLst>
            </p:cNvPr>
            <p:cNvSpPr/>
            <p:nvPr/>
          </p:nvSpPr>
          <p:spPr>
            <a:xfrm>
              <a:off x="10097754" y="3077098"/>
              <a:ext cx="10937" cy="25114"/>
            </a:xfrm>
            <a:custGeom>
              <a:avLst/>
              <a:gdLst>
                <a:gd name="connsiteX0" fmla="*/ 10287 w 10937"/>
                <a:gd name="connsiteY0" fmla="*/ 0 h 25114"/>
                <a:gd name="connsiteX1" fmla="*/ 9525 w 10937"/>
                <a:gd name="connsiteY1" fmla="*/ 857 h 25114"/>
                <a:gd name="connsiteX2" fmla="*/ 0 w 10937"/>
                <a:gd name="connsiteY2" fmla="*/ 24860 h 25114"/>
                <a:gd name="connsiteX3" fmla="*/ 0 w 10937"/>
                <a:gd name="connsiteY3" fmla="*/ 24860 h 25114"/>
                <a:gd name="connsiteX4" fmla="*/ 10287 w 10937"/>
                <a:gd name="connsiteY4" fmla="*/ 0 h 2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37" h="25114">
                  <a:moveTo>
                    <a:pt x="10287" y="0"/>
                  </a:moveTo>
                  <a:cubicBezTo>
                    <a:pt x="10287" y="0"/>
                    <a:pt x="9525" y="476"/>
                    <a:pt x="9525" y="857"/>
                  </a:cubicBezTo>
                  <a:cubicBezTo>
                    <a:pt x="9525" y="10382"/>
                    <a:pt x="8573" y="21622"/>
                    <a:pt x="0" y="24860"/>
                  </a:cubicBezTo>
                  <a:cubicBezTo>
                    <a:pt x="0" y="24860"/>
                    <a:pt x="0" y="25432"/>
                    <a:pt x="0" y="24860"/>
                  </a:cubicBezTo>
                  <a:cubicBezTo>
                    <a:pt x="10573" y="24003"/>
                    <a:pt x="12097" y="9049"/>
                    <a:pt x="10287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2" name="任意多边形: 形状 251">
              <a:extLst>
                <a:ext uri="{FF2B5EF4-FFF2-40B4-BE49-F238E27FC236}">
                  <a16:creationId xmlns:a16="http://schemas.microsoft.com/office/drawing/2014/main" id="{96F20206-3A4E-C66E-4F99-149A610D9B41}"/>
                </a:ext>
              </a:extLst>
            </p:cNvPr>
            <p:cNvSpPr/>
            <p:nvPr/>
          </p:nvSpPr>
          <p:spPr>
            <a:xfrm>
              <a:off x="10086926" y="3066971"/>
              <a:ext cx="21583" cy="31107"/>
            </a:xfrm>
            <a:custGeom>
              <a:avLst/>
              <a:gdLst>
                <a:gd name="connsiteX0" fmla="*/ 12447 w 21583"/>
                <a:gd name="connsiteY0" fmla="*/ 31 h 31107"/>
                <a:gd name="connsiteX1" fmla="*/ 10066 w 21583"/>
                <a:gd name="connsiteY1" fmla="*/ 31082 h 31107"/>
                <a:gd name="connsiteX2" fmla="*/ 12447 w 21583"/>
                <a:gd name="connsiteY2" fmla="*/ 31 h 3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83" h="31107">
                  <a:moveTo>
                    <a:pt x="12447" y="31"/>
                  </a:moveTo>
                  <a:cubicBezTo>
                    <a:pt x="-3078" y="-1112"/>
                    <a:pt x="-4317" y="30035"/>
                    <a:pt x="10066" y="31082"/>
                  </a:cubicBezTo>
                  <a:cubicBezTo>
                    <a:pt x="24449" y="32130"/>
                    <a:pt x="25497" y="983"/>
                    <a:pt x="12447" y="3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3" name="任意多边形: 形状 252">
              <a:extLst>
                <a:ext uri="{FF2B5EF4-FFF2-40B4-BE49-F238E27FC236}">
                  <a16:creationId xmlns:a16="http://schemas.microsoft.com/office/drawing/2014/main" id="{AD4B0517-6377-6D9C-858B-C25007908CC4}"/>
                </a:ext>
              </a:extLst>
            </p:cNvPr>
            <p:cNvSpPr/>
            <p:nvPr/>
          </p:nvSpPr>
          <p:spPr>
            <a:xfrm>
              <a:off x="10158310" y="3029575"/>
              <a:ext cx="33148" cy="22275"/>
            </a:xfrm>
            <a:custGeom>
              <a:avLst/>
              <a:gdLst>
                <a:gd name="connsiteX0" fmla="*/ 24502 w 33148"/>
                <a:gd name="connsiteY0" fmla="*/ 22092 h 22275"/>
                <a:gd name="connsiteX1" fmla="*/ 12406 w 33148"/>
                <a:gd name="connsiteY1" fmla="*/ 17806 h 22275"/>
                <a:gd name="connsiteX2" fmla="*/ 881 w 33148"/>
                <a:gd name="connsiteY2" fmla="*/ 11138 h 22275"/>
                <a:gd name="connsiteX3" fmla="*/ 1928 w 33148"/>
                <a:gd name="connsiteY3" fmla="*/ 3137 h 22275"/>
                <a:gd name="connsiteX4" fmla="*/ 18502 w 33148"/>
                <a:gd name="connsiteY4" fmla="*/ 1423 h 22275"/>
                <a:gd name="connsiteX5" fmla="*/ 32313 w 33148"/>
                <a:gd name="connsiteY5" fmla="*/ 11900 h 22275"/>
                <a:gd name="connsiteX6" fmla="*/ 29425 w 33148"/>
                <a:gd name="connsiteY6" fmla="*/ 21441 h 22275"/>
                <a:gd name="connsiteX7" fmla="*/ 24502 w 33148"/>
                <a:gd name="connsiteY7" fmla="*/ 22092 h 22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148" h="22275">
                  <a:moveTo>
                    <a:pt x="24502" y="22092"/>
                  </a:moveTo>
                  <a:cubicBezTo>
                    <a:pt x="20388" y="20906"/>
                    <a:pt x="16349" y="19475"/>
                    <a:pt x="12406" y="17806"/>
                  </a:cubicBezTo>
                  <a:cubicBezTo>
                    <a:pt x="7946" y="16882"/>
                    <a:pt x="3904" y="14544"/>
                    <a:pt x="881" y="11138"/>
                  </a:cubicBezTo>
                  <a:cubicBezTo>
                    <a:pt x="-607" y="8539"/>
                    <a:pt x="-178" y="5266"/>
                    <a:pt x="1928" y="3137"/>
                  </a:cubicBezTo>
                  <a:cubicBezTo>
                    <a:pt x="6764" y="-315"/>
                    <a:pt x="13061" y="-966"/>
                    <a:pt x="18502" y="1423"/>
                  </a:cubicBezTo>
                  <a:cubicBezTo>
                    <a:pt x="24242" y="3090"/>
                    <a:pt x="29161" y="6822"/>
                    <a:pt x="32313" y="11900"/>
                  </a:cubicBezTo>
                  <a:cubicBezTo>
                    <a:pt x="34150" y="15333"/>
                    <a:pt x="32857" y="19604"/>
                    <a:pt x="29425" y="21441"/>
                  </a:cubicBezTo>
                  <a:cubicBezTo>
                    <a:pt x="27918" y="22248"/>
                    <a:pt x="26168" y="22479"/>
                    <a:pt x="24502" y="2209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4" name="任意多边形: 形状 253">
              <a:extLst>
                <a:ext uri="{FF2B5EF4-FFF2-40B4-BE49-F238E27FC236}">
                  <a16:creationId xmlns:a16="http://schemas.microsoft.com/office/drawing/2014/main" id="{96B0B71F-16DD-DA08-D5AF-BF77323C9A36}"/>
                </a:ext>
              </a:extLst>
            </p:cNvPr>
            <p:cNvSpPr/>
            <p:nvPr/>
          </p:nvSpPr>
          <p:spPr>
            <a:xfrm>
              <a:off x="10079901" y="3040767"/>
              <a:ext cx="33237" cy="21008"/>
            </a:xfrm>
            <a:custGeom>
              <a:avLst/>
              <a:gdLst>
                <a:gd name="connsiteX0" fmla="*/ 7471 w 33237"/>
                <a:gd name="connsiteY0" fmla="*/ 20996 h 21008"/>
                <a:gd name="connsiteX1" fmla="*/ 19853 w 33237"/>
                <a:gd name="connsiteY1" fmla="*/ 17758 h 21008"/>
                <a:gd name="connsiteX2" fmla="*/ 31855 w 33237"/>
                <a:gd name="connsiteY2" fmla="*/ 12043 h 21008"/>
                <a:gd name="connsiteX3" fmla="*/ 31855 w 33237"/>
                <a:gd name="connsiteY3" fmla="*/ 4042 h 21008"/>
                <a:gd name="connsiteX4" fmla="*/ 15567 w 33237"/>
                <a:gd name="connsiteY4" fmla="*/ 994 h 21008"/>
                <a:gd name="connsiteX5" fmla="*/ 899 w 33237"/>
                <a:gd name="connsiteY5" fmla="*/ 10519 h 21008"/>
                <a:gd name="connsiteX6" fmla="*/ 3608 w 33237"/>
                <a:gd name="connsiteY6" fmla="*/ 20112 h 21008"/>
                <a:gd name="connsiteX7" fmla="*/ 7471 w 33237"/>
                <a:gd name="connsiteY7" fmla="*/ 20996 h 21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237" h="21008">
                  <a:moveTo>
                    <a:pt x="7471" y="20996"/>
                  </a:moveTo>
                  <a:cubicBezTo>
                    <a:pt x="11757" y="20234"/>
                    <a:pt x="15662" y="18901"/>
                    <a:pt x="19853" y="17758"/>
                  </a:cubicBezTo>
                  <a:cubicBezTo>
                    <a:pt x="24386" y="17269"/>
                    <a:pt x="28618" y="15254"/>
                    <a:pt x="31855" y="12043"/>
                  </a:cubicBezTo>
                  <a:cubicBezTo>
                    <a:pt x="33699" y="9695"/>
                    <a:pt x="33699" y="6390"/>
                    <a:pt x="31855" y="4042"/>
                  </a:cubicBezTo>
                  <a:cubicBezTo>
                    <a:pt x="27396" y="114"/>
                    <a:pt x="21144" y="-1055"/>
                    <a:pt x="15567" y="994"/>
                  </a:cubicBezTo>
                  <a:cubicBezTo>
                    <a:pt x="9647" y="2193"/>
                    <a:pt x="4403" y="5598"/>
                    <a:pt x="899" y="10519"/>
                  </a:cubicBezTo>
                  <a:cubicBezTo>
                    <a:pt x="-1002" y="13916"/>
                    <a:pt x="211" y="18211"/>
                    <a:pt x="3608" y="20112"/>
                  </a:cubicBezTo>
                  <a:cubicBezTo>
                    <a:pt x="4785" y="20770"/>
                    <a:pt x="6125" y="21077"/>
                    <a:pt x="7471" y="20996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5" name="任意多边形: 形状 254">
              <a:extLst>
                <a:ext uri="{FF2B5EF4-FFF2-40B4-BE49-F238E27FC236}">
                  <a16:creationId xmlns:a16="http://schemas.microsoft.com/office/drawing/2014/main" id="{A4DC101E-63C0-04B7-D92D-37B06383195D}"/>
                </a:ext>
              </a:extLst>
            </p:cNvPr>
            <p:cNvSpPr/>
            <p:nvPr/>
          </p:nvSpPr>
          <p:spPr>
            <a:xfrm>
              <a:off x="10153951" y="3165007"/>
              <a:ext cx="19937" cy="9262"/>
            </a:xfrm>
            <a:custGeom>
              <a:avLst/>
              <a:gdLst>
                <a:gd name="connsiteX0" fmla="*/ 18955 w 19937"/>
                <a:gd name="connsiteY0" fmla="*/ 198 h 9262"/>
                <a:gd name="connsiteX1" fmla="*/ 10858 w 19937"/>
                <a:gd name="connsiteY1" fmla="*/ 5818 h 9262"/>
                <a:gd name="connsiteX2" fmla="*/ 476 w 19937"/>
                <a:gd name="connsiteY2" fmla="*/ 3437 h 9262"/>
                <a:gd name="connsiteX3" fmla="*/ 0 w 19937"/>
                <a:gd name="connsiteY3" fmla="*/ 3913 h 9262"/>
                <a:gd name="connsiteX4" fmla="*/ 12287 w 19937"/>
                <a:gd name="connsiteY4" fmla="*/ 9152 h 9262"/>
                <a:gd name="connsiteX5" fmla="*/ 19907 w 19937"/>
                <a:gd name="connsiteY5" fmla="*/ 579 h 9262"/>
                <a:gd name="connsiteX6" fmla="*/ 18955 w 19937"/>
                <a:gd name="connsiteY6" fmla="*/ 198 h 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37" h="9262">
                  <a:moveTo>
                    <a:pt x="18955" y="198"/>
                  </a:moveTo>
                  <a:cubicBezTo>
                    <a:pt x="16669" y="2389"/>
                    <a:pt x="14383" y="5532"/>
                    <a:pt x="10858" y="5818"/>
                  </a:cubicBezTo>
                  <a:cubicBezTo>
                    <a:pt x="7271" y="5744"/>
                    <a:pt x="3737" y="4933"/>
                    <a:pt x="476" y="3437"/>
                  </a:cubicBezTo>
                  <a:lnTo>
                    <a:pt x="0" y="3913"/>
                  </a:lnTo>
                  <a:cubicBezTo>
                    <a:pt x="2837" y="7765"/>
                    <a:pt x="7543" y="9772"/>
                    <a:pt x="12287" y="9152"/>
                  </a:cubicBezTo>
                  <a:cubicBezTo>
                    <a:pt x="16332" y="8107"/>
                    <a:pt x="19344" y="4719"/>
                    <a:pt x="19907" y="579"/>
                  </a:cubicBezTo>
                  <a:cubicBezTo>
                    <a:pt x="20098" y="8"/>
                    <a:pt x="19336" y="-183"/>
                    <a:pt x="18955" y="19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6" name="任意多边形: 形状 255">
              <a:extLst>
                <a:ext uri="{FF2B5EF4-FFF2-40B4-BE49-F238E27FC236}">
                  <a16:creationId xmlns:a16="http://schemas.microsoft.com/office/drawing/2014/main" id="{0DC843A9-3991-DCA0-BE4C-2C9FCFFC5E16}"/>
                </a:ext>
              </a:extLst>
            </p:cNvPr>
            <p:cNvSpPr/>
            <p:nvPr/>
          </p:nvSpPr>
          <p:spPr>
            <a:xfrm>
              <a:off x="10106801" y="3031710"/>
              <a:ext cx="56207" cy="119909"/>
            </a:xfrm>
            <a:custGeom>
              <a:avLst/>
              <a:gdLst>
                <a:gd name="connsiteX0" fmla="*/ 56009 w 56207"/>
                <a:gd name="connsiteY0" fmla="*/ 104539 h 119909"/>
                <a:gd name="connsiteX1" fmla="*/ 34006 w 56207"/>
                <a:gd name="connsiteY1" fmla="*/ 119207 h 119909"/>
                <a:gd name="connsiteX2" fmla="*/ 22100 w 56207"/>
                <a:gd name="connsiteY2" fmla="*/ 119683 h 119909"/>
                <a:gd name="connsiteX3" fmla="*/ 19909 w 56207"/>
                <a:gd name="connsiteY3" fmla="*/ 119683 h 119909"/>
                <a:gd name="connsiteX4" fmla="*/ 17719 w 56207"/>
                <a:gd name="connsiteY4" fmla="*/ 119683 h 119909"/>
                <a:gd name="connsiteX5" fmla="*/ 15813 w 56207"/>
                <a:gd name="connsiteY5" fmla="*/ 117493 h 119909"/>
                <a:gd name="connsiteX6" fmla="*/ 15813 w 56207"/>
                <a:gd name="connsiteY6" fmla="*/ 117493 h 119909"/>
                <a:gd name="connsiteX7" fmla="*/ 15813 w 56207"/>
                <a:gd name="connsiteY7" fmla="*/ 116445 h 119909"/>
                <a:gd name="connsiteX8" fmla="*/ 15813 w 56207"/>
                <a:gd name="connsiteY8" fmla="*/ 116445 h 119909"/>
                <a:gd name="connsiteX9" fmla="*/ 15813 w 56207"/>
                <a:gd name="connsiteY9" fmla="*/ 115588 h 119909"/>
                <a:gd name="connsiteX10" fmla="*/ 16385 w 56207"/>
                <a:gd name="connsiteY10" fmla="*/ 96538 h 119909"/>
                <a:gd name="connsiteX11" fmla="*/ 2 w 56207"/>
                <a:gd name="connsiteY11" fmla="*/ 100252 h 119909"/>
                <a:gd name="connsiteX12" fmla="*/ 12765 w 56207"/>
                <a:gd name="connsiteY12" fmla="*/ 716 h 119909"/>
                <a:gd name="connsiteX13" fmla="*/ 14575 w 56207"/>
                <a:gd name="connsiteY13" fmla="*/ 716 h 119909"/>
                <a:gd name="connsiteX14" fmla="*/ 6670 w 56207"/>
                <a:gd name="connsiteY14" fmla="*/ 93490 h 119909"/>
                <a:gd name="connsiteX15" fmla="*/ 22291 w 56207"/>
                <a:gd name="connsiteY15" fmla="*/ 88822 h 119909"/>
                <a:gd name="connsiteX16" fmla="*/ 20862 w 56207"/>
                <a:gd name="connsiteY16" fmla="*/ 113968 h 119909"/>
                <a:gd name="connsiteX17" fmla="*/ 20862 w 56207"/>
                <a:gd name="connsiteY17" fmla="*/ 113968 h 119909"/>
                <a:gd name="connsiteX18" fmla="*/ 54961 w 56207"/>
                <a:gd name="connsiteY18" fmla="*/ 103396 h 119909"/>
                <a:gd name="connsiteX19" fmla="*/ 56009 w 56207"/>
                <a:gd name="connsiteY19" fmla="*/ 104539 h 119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6207" h="119909">
                  <a:moveTo>
                    <a:pt x="56009" y="104539"/>
                  </a:moveTo>
                  <a:cubicBezTo>
                    <a:pt x="51010" y="112252"/>
                    <a:pt x="43049" y="117560"/>
                    <a:pt x="34006" y="119207"/>
                  </a:cubicBezTo>
                  <a:cubicBezTo>
                    <a:pt x="30081" y="119940"/>
                    <a:pt x="26071" y="120100"/>
                    <a:pt x="22100" y="119683"/>
                  </a:cubicBezTo>
                  <a:lnTo>
                    <a:pt x="19909" y="119683"/>
                  </a:lnTo>
                  <a:lnTo>
                    <a:pt x="17719" y="119683"/>
                  </a:lnTo>
                  <a:cubicBezTo>
                    <a:pt x="16677" y="119441"/>
                    <a:pt x="15909" y="118558"/>
                    <a:pt x="15813" y="117493"/>
                  </a:cubicBezTo>
                  <a:lnTo>
                    <a:pt x="15813" y="117493"/>
                  </a:lnTo>
                  <a:cubicBezTo>
                    <a:pt x="15766" y="117145"/>
                    <a:pt x="15766" y="116793"/>
                    <a:pt x="15813" y="116445"/>
                  </a:cubicBezTo>
                  <a:lnTo>
                    <a:pt x="15813" y="116445"/>
                  </a:lnTo>
                  <a:lnTo>
                    <a:pt x="15813" y="115588"/>
                  </a:lnTo>
                  <a:cubicBezTo>
                    <a:pt x="15813" y="108158"/>
                    <a:pt x="16385" y="96538"/>
                    <a:pt x="16385" y="96538"/>
                  </a:cubicBezTo>
                  <a:cubicBezTo>
                    <a:pt x="13623" y="97871"/>
                    <a:pt x="-188" y="104158"/>
                    <a:pt x="2" y="100252"/>
                  </a:cubicBezTo>
                  <a:cubicBezTo>
                    <a:pt x="883" y="66728"/>
                    <a:pt x="5159" y="33379"/>
                    <a:pt x="12765" y="716"/>
                  </a:cubicBezTo>
                  <a:cubicBezTo>
                    <a:pt x="12765" y="-332"/>
                    <a:pt x="14671" y="-141"/>
                    <a:pt x="14575" y="716"/>
                  </a:cubicBezTo>
                  <a:cubicBezTo>
                    <a:pt x="13908" y="31768"/>
                    <a:pt x="7813" y="62438"/>
                    <a:pt x="6670" y="93490"/>
                  </a:cubicBezTo>
                  <a:cubicBezTo>
                    <a:pt x="11640" y="91231"/>
                    <a:pt x="16895" y="89660"/>
                    <a:pt x="22291" y="88822"/>
                  </a:cubicBezTo>
                  <a:cubicBezTo>
                    <a:pt x="23338" y="88822"/>
                    <a:pt x="20481" y="110635"/>
                    <a:pt x="20862" y="113968"/>
                  </a:cubicBezTo>
                  <a:lnTo>
                    <a:pt x="20862" y="113968"/>
                  </a:lnTo>
                  <a:cubicBezTo>
                    <a:pt x="33194" y="115233"/>
                    <a:pt x="45508" y="111415"/>
                    <a:pt x="54961" y="103396"/>
                  </a:cubicBezTo>
                  <a:cubicBezTo>
                    <a:pt x="55819" y="103110"/>
                    <a:pt x="56580" y="103777"/>
                    <a:pt x="56009" y="10453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7" name="任意多边形: 形状 256">
              <a:extLst>
                <a:ext uri="{FF2B5EF4-FFF2-40B4-BE49-F238E27FC236}">
                  <a16:creationId xmlns:a16="http://schemas.microsoft.com/office/drawing/2014/main" id="{C5AE8A5F-04B1-27D1-C4E4-885807778F11}"/>
                </a:ext>
              </a:extLst>
            </p:cNvPr>
            <p:cNvSpPr/>
            <p:nvPr/>
          </p:nvSpPr>
          <p:spPr>
            <a:xfrm>
              <a:off x="10133377" y="3135772"/>
              <a:ext cx="33456" cy="25164"/>
            </a:xfrm>
            <a:custGeom>
              <a:avLst/>
              <a:gdLst>
                <a:gd name="connsiteX0" fmla="*/ 0 w 33456"/>
                <a:gd name="connsiteY0" fmla="*/ 11906 h 25164"/>
                <a:gd name="connsiteX1" fmla="*/ 15621 w 33456"/>
                <a:gd name="connsiteY1" fmla="*/ 24003 h 25164"/>
                <a:gd name="connsiteX2" fmla="*/ 26289 w 33456"/>
                <a:gd name="connsiteY2" fmla="*/ 24670 h 25164"/>
                <a:gd name="connsiteX3" fmla="*/ 32766 w 33456"/>
                <a:gd name="connsiteY3" fmla="*/ 9525 h 25164"/>
                <a:gd name="connsiteX4" fmla="*/ 29337 w 33456"/>
                <a:gd name="connsiteY4" fmla="*/ 0 h 25164"/>
                <a:gd name="connsiteX5" fmla="*/ 0 w 33456"/>
                <a:gd name="connsiteY5" fmla="*/ 11906 h 2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56" h="25164">
                  <a:moveTo>
                    <a:pt x="0" y="11906"/>
                  </a:moveTo>
                  <a:cubicBezTo>
                    <a:pt x="4087" y="17208"/>
                    <a:pt x="9465" y="21373"/>
                    <a:pt x="15621" y="24003"/>
                  </a:cubicBezTo>
                  <a:cubicBezTo>
                    <a:pt x="19033" y="25277"/>
                    <a:pt x="22746" y="25509"/>
                    <a:pt x="26289" y="24670"/>
                  </a:cubicBezTo>
                  <a:cubicBezTo>
                    <a:pt x="34004" y="22670"/>
                    <a:pt x="34195" y="15145"/>
                    <a:pt x="32766" y="9525"/>
                  </a:cubicBezTo>
                  <a:cubicBezTo>
                    <a:pt x="32010" y="6224"/>
                    <a:pt x="30859" y="3026"/>
                    <a:pt x="29337" y="0"/>
                  </a:cubicBezTo>
                  <a:cubicBezTo>
                    <a:pt x="21074" y="6989"/>
                    <a:pt x="10797" y="11160"/>
                    <a:pt x="0" y="11906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8" name="任意多边形: 形状 257">
              <a:extLst>
                <a:ext uri="{FF2B5EF4-FFF2-40B4-BE49-F238E27FC236}">
                  <a16:creationId xmlns:a16="http://schemas.microsoft.com/office/drawing/2014/main" id="{B560FF62-C243-4E54-7372-CD24A4886911}"/>
                </a:ext>
              </a:extLst>
            </p:cNvPr>
            <p:cNvSpPr/>
            <p:nvPr/>
          </p:nvSpPr>
          <p:spPr>
            <a:xfrm>
              <a:off x="10149094" y="3145297"/>
              <a:ext cx="17835" cy="15639"/>
            </a:xfrm>
            <a:custGeom>
              <a:avLst/>
              <a:gdLst>
                <a:gd name="connsiteX0" fmla="*/ 0 w 17835"/>
                <a:gd name="connsiteY0" fmla="*/ 14478 h 15639"/>
                <a:gd name="connsiteX1" fmla="*/ 10668 w 17835"/>
                <a:gd name="connsiteY1" fmla="*/ 15145 h 15639"/>
                <a:gd name="connsiteX2" fmla="*/ 17145 w 17835"/>
                <a:gd name="connsiteY2" fmla="*/ 0 h 15639"/>
                <a:gd name="connsiteX3" fmla="*/ 0 w 17835"/>
                <a:gd name="connsiteY3" fmla="*/ 14478 h 1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35" h="15639">
                  <a:moveTo>
                    <a:pt x="0" y="14478"/>
                  </a:moveTo>
                  <a:cubicBezTo>
                    <a:pt x="3411" y="15752"/>
                    <a:pt x="7125" y="15984"/>
                    <a:pt x="10668" y="15145"/>
                  </a:cubicBezTo>
                  <a:cubicBezTo>
                    <a:pt x="18383" y="13145"/>
                    <a:pt x="18574" y="5620"/>
                    <a:pt x="17145" y="0"/>
                  </a:cubicBezTo>
                  <a:cubicBezTo>
                    <a:pt x="8767" y="273"/>
                    <a:pt x="1672" y="6264"/>
                    <a:pt x="0" y="14478"/>
                  </a:cubicBezTo>
                  <a:close/>
                </a:path>
              </a:pathLst>
            </a:custGeom>
            <a:solidFill>
              <a:srgbClr val="FF99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9" name="任意多边形: 形状 258">
              <a:extLst>
                <a:ext uri="{FF2B5EF4-FFF2-40B4-BE49-F238E27FC236}">
                  <a16:creationId xmlns:a16="http://schemas.microsoft.com/office/drawing/2014/main" id="{F5555879-52A2-5DFF-AB96-F8DDEA6433F5}"/>
                </a:ext>
              </a:extLst>
            </p:cNvPr>
            <p:cNvSpPr/>
            <p:nvPr/>
          </p:nvSpPr>
          <p:spPr>
            <a:xfrm>
              <a:off x="10053904" y="2864555"/>
              <a:ext cx="271060" cy="221887"/>
            </a:xfrm>
            <a:custGeom>
              <a:avLst/>
              <a:gdLst>
                <a:gd name="connsiteX0" fmla="*/ 31658 w 271060"/>
                <a:gd name="connsiteY0" fmla="*/ 130628 h 221887"/>
                <a:gd name="connsiteX1" fmla="*/ 147387 w 271060"/>
                <a:gd name="connsiteY1" fmla="*/ 108625 h 221887"/>
                <a:gd name="connsiteX2" fmla="*/ 203013 w 271060"/>
                <a:gd name="connsiteY2" fmla="*/ 140248 h 221887"/>
                <a:gd name="connsiteX3" fmla="*/ 237969 w 271060"/>
                <a:gd name="connsiteY3" fmla="*/ 221878 h 221887"/>
                <a:gd name="connsiteX4" fmla="*/ 265687 w 271060"/>
                <a:gd name="connsiteY4" fmla="*/ 84718 h 221887"/>
                <a:gd name="connsiteX5" fmla="*/ 225587 w 271060"/>
                <a:gd name="connsiteY5" fmla="*/ 58333 h 221887"/>
                <a:gd name="connsiteX6" fmla="*/ 201489 w 271060"/>
                <a:gd name="connsiteY6" fmla="*/ 26234 h 221887"/>
                <a:gd name="connsiteX7" fmla="*/ 100142 w 271060"/>
                <a:gd name="connsiteY7" fmla="*/ 36426 h 221887"/>
                <a:gd name="connsiteX8" fmla="*/ 78902 w 271060"/>
                <a:gd name="connsiteY8" fmla="*/ 10042 h 221887"/>
                <a:gd name="connsiteX9" fmla="*/ 49595 w 271060"/>
                <a:gd name="connsiteY9" fmla="*/ 13412 h 221887"/>
                <a:gd name="connsiteX10" fmla="*/ 49184 w 271060"/>
                <a:gd name="connsiteY10" fmla="*/ 13947 h 221887"/>
                <a:gd name="connsiteX11" fmla="*/ 58042 w 271060"/>
                <a:gd name="connsiteY11" fmla="*/ 34140 h 221887"/>
                <a:gd name="connsiteX12" fmla="*/ 42421 w 271060"/>
                <a:gd name="connsiteY12" fmla="*/ 36997 h 221887"/>
                <a:gd name="connsiteX13" fmla="*/ 49184 w 271060"/>
                <a:gd name="connsiteY13" fmla="*/ 13947 h 221887"/>
                <a:gd name="connsiteX14" fmla="*/ 13179 w 271060"/>
                <a:gd name="connsiteY14" fmla="*/ 4422 h 221887"/>
                <a:gd name="connsiteX15" fmla="*/ 31658 w 271060"/>
                <a:gd name="connsiteY15" fmla="*/ 130628 h 221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1060" h="221887">
                  <a:moveTo>
                    <a:pt x="31658" y="130628"/>
                  </a:moveTo>
                  <a:cubicBezTo>
                    <a:pt x="82236" y="162346"/>
                    <a:pt x="147387" y="108625"/>
                    <a:pt x="147387" y="108625"/>
                  </a:cubicBezTo>
                  <a:cubicBezTo>
                    <a:pt x="156920" y="130286"/>
                    <a:pt x="179524" y="143136"/>
                    <a:pt x="203013" y="140248"/>
                  </a:cubicBezTo>
                  <a:cubicBezTo>
                    <a:pt x="203013" y="140248"/>
                    <a:pt x="216062" y="222925"/>
                    <a:pt x="237969" y="221878"/>
                  </a:cubicBezTo>
                  <a:cubicBezTo>
                    <a:pt x="271402" y="220258"/>
                    <a:pt x="277117" y="106530"/>
                    <a:pt x="265687" y="84718"/>
                  </a:cubicBezTo>
                  <a:cubicBezTo>
                    <a:pt x="254257" y="62905"/>
                    <a:pt x="225587" y="58333"/>
                    <a:pt x="225587" y="58333"/>
                  </a:cubicBezTo>
                  <a:cubicBezTo>
                    <a:pt x="221958" y="44944"/>
                    <a:pt x="213333" y="33455"/>
                    <a:pt x="201489" y="26234"/>
                  </a:cubicBezTo>
                  <a:cubicBezTo>
                    <a:pt x="177962" y="9660"/>
                    <a:pt x="100142" y="36426"/>
                    <a:pt x="100142" y="36426"/>
                  </a:cubicBezTo>
                  <a:cubicBezTo>
                    <a:pt x="95233" y="26085"/>
                    <a:pt x="87956" y="17046"/>
                    <a:pt x="78902" y="10042"/>
                  </a:cubicBezTo>
                  <a:cubicBezTo>
                    <a:pt x="69878" y="2879"/>
                    <a:pt x="56757" y="4388"/>
                    <a:pt x="49595" y="13412"/>
                  </a:cubicBezTo>
                  <a:cubicBezTo>
                    <a:pt x="49455" y="13588"/>
                    <a:pt x="49318" y="13766"/>
                    <a:pt x="49184" y="13947"/>
                  </a:cubicBezTo>
                  <a:cubicBezTo>
                    <a:pt x="53630" y="19918"/>
                    <a:pt x="56660" y="26824"/>
                    <a:pt x="58042" y="34140"/>
                  </a:cubicBezTo>
                  <a:cubicBezTo>
                    <a:pt x="62995" y="58333"/>
                    <a:pt x="43088" y="59095"/>
                    <a:pt x="42421" y="36997"/>
                  </a:cubicBezTo>
                  <a:cubicBezTo>
                    <a:pt x="41839" y="28752"/>
                    <a:pt x="44239" y="20571"/>
                    <a:pt x="49184" y="13947"/>
                  </a:cubicBezTo>
                  <a:cubicBezTo>
                    <a:pt x="38801" y="-55"/>
                    <a:pt x="22609" y="-4055"/>
                    <a:pt x="13179" y="4422"/>
                  </a:cubicBezTo>
                  <a:cubicBezTo>
                    <a:pt x="-3966" y="18805"/>
                    <a:pt x="-10347" y="104339"/>
                    <a:pt x="31658" y="13062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0" name="任意多边形: 形状 259">
              <a:extLst>
                <a:ext uri="{FF2B5EF4-FFF2-40B4-BE49-F238E27FC236}">
                  <a16:creationId xmlns:a16="http://schemas.microsoft.com/office/drawing/2014/main" id="{8258D7B7-DD27-2E21-38A6-86398FAE31A7}"/>
                </a:ext>
              </a:extLst>
            </p:cNvPr>
            <p:cNvSpPr/>
            <p:nvPr/>
          </p:nvSpPr>
          <p:spPr>
            <a:xfrm>
              <a:off x="10271014" y="3048765"/>
              <a:ext cx="62272" cy="93741"/>
            </a:xfrm>
            <a:custGeom>
              <a:avLst/>
              <a:gdLst>
                <a:gd name="connsiteX0" fmla="*/ 3524 w 62272"/>
                <a:gd name="connsiteY0" fmla="*/ 41192 h 93741"/>
                <a:gd name="connsiteX1" fmla="*/ 51911 w 62272"/>
                <a:gd name="connsiteY1" fmla="*/ 1092 h 93741"/>
                <a:gd name="connsiteX2" fmla="*/ 34480 w 62272"/>
                <a:gd name="connsiteY2" fmla="*/ 90246 h 93741"/>
                <a:gd name="connsiteX3" fmla="*/ 528 w 62272"/>
                <a:gd name="connsiteY3" fmla="*/ 81652 h 93741"/>
                <a:gd name="connsiteX4" fmla="*/ 0 w 62272"/>
                <a:gd name="connsiteY4" fmla="*/ 80721 h 9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72" h="93741">
                  <a:moveTo>
                    <a:pt x="3524" y="41192"/>
                  </a:moveTo>
                  <a:cubicBezTo>
                    <a:pt x="3524" y="41192"/>
                    <a:pt x="30004" y="-7862"/>
                    <a:pt x="51911" y="1092"/>
                  </a:cubicBezTo>
                  <a:cubicBezTo>
                    <a:pt x="73818" y="10045"/>
                    <a:pt x="57626" y="78435"/>
                    <a:pt x="34480" y="90246"/>
                  </a:cubicBezTo>
                  <a:cubicBezTo>
                    <a:pt x="22732" y="97248"/>
                    <a:pt x="7531" y="93401"/>
                    <a:pt x="528" y="81652"/>
                  </a:cubicBezTo>
                  <a:cubicBezTo>
                    <a:pt x="345" y="81346"/>
                    <a:pt x="169" y="81035"/>
                    <a:pt x="0" y="8072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1" name="任意多边形: 形状 260">
              <a:extLst>
                <a:ext uri="{FF2B5EF4-FFF2-40B4-BE49-F238E27FC236}">
                  <a16:creationId xmlns:a16="http://schemas.microsoft.com/office/drawing/2014/main" id="{E6A06210-80B7-31D1-CA4A-0EB7D5ED5D95}"/>
                </a:ext>
              </a:extLst>
            </p:cNvPr>
            <p:cNvSpPr/>
            <p:nvPr/>
          </p:nvSpPr>
          <p:spPr>
            <a:xfrm>
              <a:off x="10284201" y="3069288"/>
              <a:ext cx="33580" cy="60709"/>
            </a:xfrm>
            <a:custGeom>
              <a:avLst/>
              <a:gdLst>
                <a:gd name="connsiteX0" fmla="*/ 33580 w 33580"/>
                <a:gd name="connsiteY0" fmla="*/ 0 h 60709"/>
                <a:gd name="connsiteX1" fmla="*/ 33580 w 33580"/>
                <a:gd name="connsiteY1" fmla="*/ 667 h 60709"/>
                <a:gd name="connsiteX2" fmla="*/ 5958 w 33580"/>
                <a:gd name="connsiteY2" fmla="*/ 43243 h 60709"/>
                <a:gd name="connsiteX3" fmla="*/ 24200 w 33580"/>
                <a:gd name="connsiteY3" fmla="*/ 36263 h 60709"/>
                <a:gd name="connsiteX4" fmla="*/ 25865 w 33580"/>
                <a:gd name="connsiteY4" fmla="*/ 37147 h 60709"/>
                <a:gd name="connsiteX5" fmla="*/ 26341 w 33580"/>
                <a:gd name="connsiteY5" fmla="*/ 37624 h 60709"/>
                <a:gd name="connsiteX6" fmla="*/ 25865 w 33580"/>
                <a:gd name="connsiteY6" fmla="*/ 38100 h 60709"/>
                <a:gd name="connsiteX7" fmla="*/ 9863 w 33580"/>
                <a:gd name="connsiteY7" fmla="*/ 45339 h 60709"/>
                <a:gd name="connsiteX8" fmla="*/ 3481 w 33580"/>
                <a:gd name="connsiteY8" fmla="*/ 59722 h 60709"/>
                <a:gd name="connsiteX9" fmla="*/ 433 w 33580"/>
                <a:gd name="connsiteY9" fmla="*/ 59055 h 60709"/>
                <a:gd name="connsiteX10" fmla="*/ 433 w 33580"/>
                <a:gd name="connsiteY10" fmla="*/ 58579 h 60709"/>
                <a:gd name="connsiteX11" fmla="*/ 33580 w 33580"/>
                <a:gd name="connsiteY11" fmla="*/ 0 h 6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580" h="60709">
                  <a:moveTo>
                    <a:pt x="33580" y="0"/>
                  </a:moveTo>
                  <a:lnTo>
                    <a:pt x="33580" y="667"/>
                  </a:lnTo>
                  <a:cubicBezTo>
                    <a:pt x="17388" y="9525"/>
                    <a:pt x="10339" y="26289"/>
                    <a:pt x="5958" y="43243"/>
                  </a:cubicBezTo>
                  <a:cubicBezTo>
                    <a:pt x="9067" y="36278"/>
                    <a:pt x="17235" y="33153"/>
                    <a:pt x="24200" y="36263"/>
                  </a:cubicBezTo>
                  <a:cubicBezTo>
                    <a:pt x="24775" y="36520"/>
                    <a:pt x="25331" y="36815"/>
                    <a:pt x="25865" y="37147"/>
                  </a:cubicBezTo>
                  <a:cubicBezTo>
                    <a:pt x="26128" y="37147"/>
                    <a:pt x="26341" y="37361"/>
                    <a:pt x="26341" y="37624"/>
                  </a:cubicBezTo>
                  <a:cubicBezTo>
                    <a:pt x="26341" y="37887"/>
                    <a:pt x="26128" y="38100"/>
                    <a:pt x="25865" y="38100"/>
                  </a:cubicBezTo>
                  <a:cubicBezTo>
                    <a:pt x="19541" y="36917"/>
                    <a:pt x="13150" y="39808"/>
                    <a:pt x="9863" y="45339"/>
                  </a:cubicBezTo>
                  <a:cubicBezTo>
                    <a:pt x="7199" y="49877"/>
                    <a:pt x="5058" y="54702"/>
                    <a:pt x="3481" y="59722"/>
                  </a:cubicBezTo>
                  <a:cubicBezTo>
                    <a:pt x="2910" y="61341"/>
                    <a:pt x="52" y="60865"/>
                    <a:pt x="433" y="59055"/>
                  </a:cubicBezTo>
                  <a:lnTo>
                    <a:pt x="433" y="58579"/>
                  </a:lnTo>
                  <a:cubicBezTo>
                    <a:pt x="-2615" y="37052"/>
                    <a:pt x="10625" y="4953"/>
                    <a:pt x="33580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2" name="任意多边形: 形状 261">
              <a:extLst>
                <a:ext uri="{FF2B5EF4-FFF2-40B4-BE49-F238E27FC236}">
                  <a16:creationId xmlns:a16="http://schemas.microsoft.com/office/drawing/2014/main" id="{C01EC4C3-9811-402E-956F-B09AD0CE92B0}"/>
                </a:ext>
              </a:extLst>
            </p:cNvPr>
            <p:cNvSpPr/>
            <p:nvPr/>
          </p:nvSpPr>
          <p:spPr>
            <a:xfrm>
              <a:off x="7542768" y="4451734"/>
              <a:ext cx="390287" cy="261876"/>
            </a:xfrm>
            <a:custGeom>
              <a:avLst/>
              <a:gdLst>
                <a:gd name="connsiteX0" fmla="*/ 0 w 390287"/>
                <a:gd name="connsiteY0" fmla="*/ 162509 h 261876"/>
                <a:gd name="connsiteX1" fmla="*/ 285750 w 390287"/>
                <a:gd name="connsiteY1" fmla="*/ 9633 h 261876"/>
                <a:gd name="connsiteX2" fmla="*/ 334423 w 390287"/>
                <a:gd name="connsiteY2" fmla="*/ 253187 h 261876"/>
                <a:gd name="connsiteX3" fmla="*/ 109347 w 390287"/>
                <a:gd name="connsiteY3" fmla="*/ 147364 h 261876"/>
                <a:gd name="connsiteX4" fmla="*/ 0 w 390287"/>
                <a:gd name="connsiteY4" fmla="*/ 162509 h 26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87" h="261876">
                  <a:moveTo>
                    <a:pt x="0" y="162509"/>
                  </a:moveTo>
                  <a:cubicBezTo>
                    <a:pt x="60484" y="38208"/>
                    <a:pt x="166306" y="-25610"/>
                    <a:pt x="285750" y="9633"/>
                  </a:cubicBezTo>
                  <a:cubicBezTo>
                    <a:pt x="405194" y="44876"/>
                    <a:pt x="423482" y="211182"/>
                    <a:pt x="334423" y="253187"/>
                  </a:cubicBezTo>
                  <a:cubicBezTo>
                    <a:pt x="245364" y="295193"/>
                    <a:pt x="156400" y="172606"/>
                    <a:pt x="109347" y="147364"/>
                  </a:cubicBezTo>
                  <a:cubicBezTo>
                    <a:pt x="62294" y="122123"/>
                    <a:pt x="0" y="162509"/>
                    <a:pt x="0" y="1625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3" name="任意多边形: 形状 262">
              <a:extLst>
                <a:ext uri="{FF2B5EF4-FFF2-40B4-BE49-F238E27FC236}">
                  <a16:creationId xmlns:a16="http://schemas.microsoft.com/office/drawing/2014/main" id="{3AE07FFB-B401-14DF-70D6-A812F1DC444B}"/>
                </a:ext>
              </a:extLst>
            </p:cNvPr>
            <p:cNvSpPr/>
            <p:nvPr/>
          </p:nvSpPr>
          <p:spPr>
            <a:xfrm>
              <a:off x="7483707" y="4482055"/>
              <a:ext cx="388322" cy="508416"/>
            </a:xfrm>
            <a:custGeom>
              <a:avLst/>
              <a:gdLst>
                <a:gd name="connsiteX0" fmla="*/ 577 w 388322"/>
                <a:gd name="connsiteY0" fmla="*/ 463087 h 508416"/>
                <a:gd name="connsiteX1" fmla="*/ 2006 w 388322"/>
                <a:gd name="connsiteY1" fmla="*/ 418129 h 508416"/>
                <a:gd name="connsiteX2" fmla="*/ 5149 w 388322"/>
                <a:gd name="connsiteY2" fmla="*/ 328403 h 508416"/>
                <a:gd name="connsiteX3" fmla="*/ 35724 w 388322"/>
                <a:gd name="connsiteY3" fmla="*/ 169431 h 508416"/>
                <a:gd name="connsiteX4" fmla="*/ 131736 w 388322"/>
                <a:gd name="connsiteY4" fmla="*/ 58941 h 508416"/>
                <a:gd name="connsiteX5" fmla="*/ 182219 w 388322"/>
                <a:gd name="connsiteY5" fmla="*/ 37128 h 508416"/>
                <a:gd name="connsiteX6" fmla="*/ 241083 w 388322"/>
                <a:gd name="connsiteY6" fmla="*/ 4838 h 508416"/>
                <a:gd name="connsiteX7" fmla="*/ 324998 w 388322"/>
                <a:gd name="connsiteY7" fmla="*/ 2743 h 508416"/>
                <a:gd name="connsiteX8" fmla="*/ 324998 w 388322"/>
                <a:gd name="connsiteY8" fmla="*/ 4267 h 508416"/>
                <a:gd name="connsiteX9" fmla="*/ 245655 w 388322"/>
                <a:gd name="connsiteY9" fmla="*/ 9982 h 508416"/>
                <a:gd name="connsiteX10" fmla="*/ 195172 w 388322"/>
                <a:gd name="connsiteY10" fmla="*/ 34080 h 508416"/>
                <a:gd name="connsiteX11" fmla="*/ 293375 w 388322"/>
                <a:gd name="connsiteY11" fmla="*/ 43129 h 508416"/>
                <a:gd name="connsiteX12" fmla="*/ 313187 w 388322"/>
                <a:gd name="connsiteY12" fmla="*/ 41510 h 508416"/>
                <a:gd name="connsiteX13" fmla="*/ 339095 w 388322"/>
                <a:gd name="connsiteY13" fmla="*/ 45130 h 508416"/>
                <a:gd name="connsiteX14" fmla="*/ 387958 w 388322"/>
                <a:gd name="connsiteY14" fmla="*/ 66847 h 508416"/>
                <a:gd name="connsiteX15" fmla="*/ 388197 w 388322"/>
                <a:gd name="connsiteY15" fmla="*/ 67942 h 508416"/>
                <a:gd name="connsiteX16" fmla="*/ 387101 w 388322"/>
                <a:gd name="connsiteY16" fmla="*/ 68180 h 508416"/>
                <a:gd name="connsiteX17" fmla="*/ 339476 w 388322"/>
                <a:gd name="connsiteY17" fmla="*/ 50177 h 508416"/>
                <a:gd name="connsiteX18" fmla="*/ 314902 w 388322"/>
                <a:gd name="connsiteY18" fmla="*/ 46558 h 508416"/>
                <a:gd name="connsiteX19" fmla="*/ 301186 w 388322"/>
                <a:gd name="connsiteY19" fmla="*/ 46558 h 508416"/>
                <a:gd name="connsiteX20" fmla="*/ 378338 w 388322"/>
                <a:gd name="connsiteY20" fmla="*/ 123425 h 508416"/>
                <a:gd name="connsiteX21" fmla="*/ 376910 w 388322"/>
                <a:gd name="connsiteY21" fmla="*/ 124187 h 508416"/>
                <a:gd name="connsiteX22" fmla="*/ 278612 w 388322"/>
                <a:gd name="connsiteY22" fmla="*/ 45415 h 508416"/>
                <a:gd name="connsiteX23" fmla="*/ 270706 w 388322"/>
                <a:gd name="connsiteY23" fmla="*/ 43891 h 508416"/>
                <a:gd name="connsiteX24" fmla="*/ 271944 w 388322"/>
                <a:gd name="connsiteY24" fmla="*/ 55893 h 508416"/>
                <a:gd name="connsiteX25" fmla="*/ 274992 w 388322"/>
                <a:gd name="connsiteY25" fmla="*/ 73895 h 508416"/>
                <a:gd name="connsiteX26" fmla="*/ 284517 w 388322"/>
                <a:gd name="connsiteY26" fmla="*/ 110280 h 508416"/>
                <a:gd name="connsiteX27" fmla="*/ 298995 w 388322"/>
                <a:gd name="connsiteY27" fmla="*/ 145618 h 508416"/>
                <a:gd name="connsiteX28" fmla="*/ 319093 w 388322"/>
                <a:gd name="connsiteY28" fmla="*/ 179622 h 508416"/>
                <a:gd name="connsiteX29" fmla="*/ 317854 w 388322"/>
                <a:gd name="connsiteY29" fmla="*/ 180575 h 508416"/>
                <a:gd name="connsiteX30" fmla="*/ 295852 w 388322"/>
                <a:gd name="connsiteY30" fmla="*/ 147333 h 508416"/>
                <a:gd name="connsiteX31" fmla="*/ 279659 w 388322"/>
                <a:gd name="connsiteY31" fmla="*/ 112662 h 508416"/>
                <a:gd name="connsiteX32" fmla="*/ 268991 w 388322"/>
                <a:gd name="connsiteY32" fmla="*/ 75419 h 508416"/>
                <a:gd name="connsiteX33" fmla="*/ 265848 w 388322"/>
                <a:gd name="connsiteY33" fmla="*/ 55131 h 508416"/>
                <a:gd name="connsiteX34" fmla="*/ 265086 w 388322"/>
                <a:gd name="connsiteY34" fmla="*/ 42843 h 508416"/>
                <a:gd name="connsiteX35" fmla="*/ 222795 w 388322"/>
                <a:gd name="connsiteY35" fmla="*/ 41986 h 508416"/>
                <a:gd name="connsiteX36" fmla="*/ 250322 w 388322"/>
                <a:gd name="connsiteY36" fmla="*/ 128283 h 508416"/>
                <a:gd name="connsiteX37" fmla="*/ 248989 w 388322"/>
                <a:gd name="connsiteY37" fmla="*/ 129045 h 508416"/>
                <a:gd name="connsiteX38" fmla="*/ 228510 w 388322"/>
                <a:gd name="connsiteY38" fmla="*/ 86658 h 508416"/>
                <a:gd name="connsiteX39" fmla="*/ 218223 w 388322"/>
                <a:gd name="connsiteY39" fmla="*/ 42462 h 508416"/>
                <a:gd name="connsiteX40" fmla="*/ 148214 w 388322"/>
                <a:gd name="connsiteY40" fmla="*/ 65894 h 508416"/>
                <a:gd name="connsiteX41" fmla="*/ 54964 w 388322"/>
                <a:gd name="connsiteY41" fmla="*/ 167906 h 508416"/>
                <a:gd name="connsiteX42" fmla="*/ 20484 w 388322"/>
                <a:gd name="connsiteY42" fmla="*/ 314115 h 508416"/>
                <a:gd name="connsiteX43" fmla="*/ 9340 w 388322"/>
                <a:gd name="connsiteY43" fmla="*/ 504615 h 508416"/>
                <a:gd name="connsiteX44" fmla="*/ 1529 w 388322"/>
                <a:gd name="connsiteY44" fmla="*/ 505473 h 508416"/>
                <a:gd name="connsiteX45" fmla="*/ 577 w 388322"/>
                <a:gd name="connsiteY45" fmla="*/ 463086 h 50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88322" h="508416">
                  <a:moveTo>
                    <a:pt x="577" y="463087"/>
                  </a:moveTo>
                  <a:cubicBezTo>
                    <a:pt x="577" y="448037"/>
                    <a:pt x="1434" y="433083"/>
                    <a:pt x="2006" y="418129"/>
                  </a:cubicBezTo>
                  <a:cubicBezTo>
                    <a:pt x="3053" y="388220"/>
                    <a:pt x="4006" y="358312"/>
                    <a:pt x="5149" y="328403"/>
                  </a:cubicBezTo>
                  <a:cubicBezTo>
                    <a:pt x="7149" y="273634"/>
                    <a:pt x="13055" y="219913"/>
                    <a:pt x="35724" y="169431"/>
                  </a:cubicBezTo>
                  <a:cubicBezTo>
                    <a:pt x="55828" y="123745"/>
                    <a:pt x="89303" y="85223"/>
                    <a:pt x="131736" y="58941"/>
                  </a:cubicBezTo>
                  <a:cubicBezTo>
                    <a:pt x="147491" y="49403"/>
                    <a:pt x="164475" y="42064"/>
                    <a:pt x="182219" y="37128"/>
                  </a:cubicBezTo>
                  <a:cubicBezTo>
                    <a:pt x="198313" y="20911"/>
                    <a:pt x="218757" y="9696"/>
                    <a:pt x="241083" y="4838"/>
                  </a:cubicBezTo>
                  <a:cubicBezTo>
                    <a:pt x="268712" y="-810"/>
                    <a:pt x="297122" y="-1519"/>
                    <a:pt x="324998" y="2743"/>
                  </a:cubicBezTo>
                  <a:cubicBezTo>
                    <a:pt x="325951" y="2743"/>
                    <a:pt x="325951" y="4458"/>
                    <a:pt x="324998" y="4267"/>
                  </a:cubicBezTo>
                  <a:cubicBezTo>
                    <a:pt x="298434" y="867"/>
                    <a:pt x="271458" y="2810"/>
                    <a:pt x="245655" y="9982"/>
                  </a:cubicBezTo>
                  <a:cubicBezTo>
                    <a:pt x="227412" y="14631"/>
                    <a:pt x="210259" y="22819"/>
                    <a:pt x="195172" y="34080"/>
                  </a:cubicBezTo>
                  <a:cubicBezTo>
                    <a:pt x="228059" y="26939"/>
                    <a:pt x="262347" y="30098"/>
                    <a:pt x="293375" y="43129"/>
                  </a:cubicBezTo>
                  <a:cubicBezTo>
                    <a:pt x="299876" y="41697"/>
                    <a:pt x="306540" y="41152"/>
                    <a:pt x="313187" y="41510"/>
                  </a:cubicBezTo>
                  <a:cubicBezTo>
                    <a:pt x="321930" y="41759"/>
                    <a:pt x="330619" y="42973"/>
                    <a:pt x="339095" y="45130"/>
                  </a:cubicBezTo>
                  <a:cubicBezTo>
                    <a:pt x="356293" y="50117"/>
                    <a:pt x="372732" y="57423"/>
                    <a:pt x="387958" y="66847"/>
                  </a:cubicBezTo>
                  <a:cubicBezTo>
                    <a:pt x="388327" y="67083"/>
                    <a:pt x="388433" y="67574"/>
                    <a:pt x="388197" y="67942"/>
                  </a:cubicBezTo>
                  <a:cubicBezTo>
                    <a:pt x="387960" y="68310"/>
                    <a:pt x="387469" y="68417"/>
                    <a:pt x="387101" y="68180"/>
                  </a:cubicBezTo>
                  <a:cubicBezTo>
                    <a:pt x="372124" y="60030"/>
                    <a:pt x="356099" y="53973"/>
                    <a:pt x="339476" y="50177"/>
                  </a:cubicBezTo>
                  <a:cubicBezTo>
                    <a:pt x="331388" y="48353"/>
                    <a:pt x="323173" y="47143"/>
                    <a:pt x="314902" y="46558"/>
                  </a:cubicBezTo>
                  <a:cubicBezTo>
                    <a:pt x="310333" y="46320"/>
                    <a:pt x="305754" y="46320"/>
                    <a:pt x="301186" y="46558"/>
                  </a:cubicBezTo>
                  <a:cubicBezTo>
                    <a:pt x="335175" y="62263"/>
                    <a:pt x="362507" y="89494"/>
                    <a:pt x="378338" y="123425"/>
                  </a:cubicBezTo>
                  <a:cubicBezTo>
                    <a:pt x="378338" y="124378"/>
                    <a:pt x="377386" y="125139"/>
                    <a:pt x="376910" y="124187"/>
                  </a:cubicBezTo>
                  <a:cubicBezTo>
                    <a:pt x="357848" y="84331"/>
                    <a:pt x="321663" y="55334"/>
                    <a:pt x="278612" y="45415"/>
                  </a:cubicBezTo>
                  <a:cubicBezTo>
                    <a:pt x="276040" y="44748"/>
                    <a:pt x="273373" y="44368"/>
                    <a:pt x="270706" y="43891"/>
                  </a:cubicBezTo>
                  <a:cubicBezTo>
                    <a:pt x="271349" y="47865"/>
                    <a:pt x="271762" y="51872"/>
                    <a:pt x="271944" y="55893"/>
                  </a:cubicBezTo>
                  <a:cubicBezTo>
                    <a:pt x="272706" y="61989"/>
                    <a:pt x="273754" y="67989"/>
                    <a:pt x="274992" y="73895"/>
                  </a:cubicBezTo>
                  <a:cubicBezTo>
                    <a:pt x="277394" y="86213"/>
                    <a:pt x="280576" y="98366"/>
                    <a:pt x="284517" y="110280"/>
                  </a:cubicBezTo>
                  <a:cubicBezTo>
                    <a:pt x="288486" y="122393"/>
                    <a:pt x="293324" y="134203"/>
                    <a:pt x="298995" y="145618"/>
                  </a:cubicBezTo>
                  <a:cubicBezTo>
                    <a:pt x="304328" y="157707"/>
                    <a:pt x="311074" y="169121"/>
                    <a:pt x="319093" y="179622"/>
                  </a:cubicBezTo>
                  <a:cubicBezTo>
                    <a:pt x="319855" y="180480"/>
                    <a:pt x="318426" y="181528"/>
                    <a:pt x="317854" y="180575"/>
                  </a:cubicBezTo>
                  <a:cubicBezTo>
                    <a:pt x="310711" y="169336"/>
                    <a:pt x="302329" y="159048"/>
                    <a:pt x="295852" y="147333"/>
                  </a:cubicBezTo>
                  <a:cubicBezTo>
                    <a:pt x="289555" y="136217"/>
                    <a:pt x="284141" y="124625"/>
                    <a:pt x="279659" y="112662"/>
                  </a:cubicBezTo>
                  <a:cubicBezTo>
                    <a:pt x="275078" y="100564"/>
                    <a:pt x="271510" y="88107"/>
                    <a:pt x="268991" y="75419"/>
                  </a:cubicBezTo>
                  <a:cubicBezTo>
                    <a:pt x="267658" y="68688"/>
                    <a:pt x="266610" y="61925"/>
                    <a:pt x="265848" y="55131"/>
                  </a:cubicBezTo>
                  <a:cubicBezTo>
                    <a:pt x="265070" y="51084"/>
                    <a:pt x="264814" y="46955"/>
                    <a:pt x="265086" y="42843"/>
                  </a:cubicBezTo>
                  <a:cubicBezTo>
                    <a:pt x="251088" y="40701"/>
                    <a:pt x="236868" y="40413"/>
                    <a:pt x="222795" y="41986"/>
                  </a:cubicBezTo>
                  <a:cubicBezTo>
                    <a:pt x="228034" y="71609"/>
                    <a:pt x="233749" y="102470"/>
                    <a:pt x="250322" y="128283"/>
                  </a:cubicBezTo>
                  <a:cubicBezTo>
                    <a:pt x="250894" y="129140"/>
                    <a:pt x="249465" y="129902"/>
                    <a:pt x="248989" y="129045"/>
                  </a:cubicBezTo>
                  <a:cubicBezTo>
                    <a:pt x="241192" y="115406"/>
                    <a:pt x="234349" y="101243"/>
                    <a:pt x="228510" y="86658"/>
                  </a:cubicBezTo>
                  <a:cubicBezTo>
                    <a:pt x="223005" y="72488"/>
                    <a:pt x="219542" y="57607"/>
                    <a:pt x="218223" y="42462"/>
                  </a:cubicBezTo>
                  <a:cubicBezTo>
                    <a:pt x="193608" y="45745"/>
                    <a:pt x="169846" y="53698"/>
                    <a:pt x="148214" y="65894"/>
                  </a:cubicBezTo>
                  <a:cubicBezTo>
                    <a:pt x="107502" y="89650"/>
                    <a:pt x="74979" y="125229"/>
                    <a:pt x="54964" y="167906"/>
                  </a:cubicBezTo>
                  <a:cubicBezTo>
                    <a:pt x="33949" y="213895"/>
                    <a:pt x="22231" y="263583"/>
                    <a:pt x="20484" y="314115"/>
                  </a:cubicBezTo>
                  <a:cubicBezTo>
                    <a:pt x="16484" y="377647"/>
                    <a:pt x="15626" y="441560"/>
                    <a:pt x="9340" y="504615"/>
                  </a:cubicBezTo>
                  <a:cubicBezTo>
                    <a:pt x="9340" y="508806"/>
                    <a:pt x="2291" y="510140"/>
                    <a:pt x="1529" y="505473"/>
                  </a:cubicBezTo>
                  <a:cubicBezTo>
                    <a:pt x="-116" y="491405"/>
                    <a:pt x="-434" y="477214"/>
                    <a:pt x="577" y="463086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4" name="任意多边形: 形状 263">
              <a:extLst>
                <a:ext uri="{FF2B5EF4-FFF2-40B4-BE49-F238E27FC236}">
                  <a16:creationId xmlns:a16="http://schemas.microsoft.com/office/drawing/2014/main" id="{D643AB7A-082F-69D2-98F6-150DD098B611}"/>
                </a:ext>
              </a:extLst>
            </p:cNvPr>
            <p:cNvSpPr/>
            <p:nvPr/>
          </p:nvSpPr>
          <p:spPr>
            <a:xfrm>
              <a:off x="7623951" y="4490704"/>
              <a:ext cx="64263" cy="41814"/>
            </a:xfrm>
            <a:custGeom>
              <a:avLst/>
              <a:gdLst>
                <a:gd name="connsiteX0" fmla="*/ 66 w 64263"/>
                <a:gd name="connsiteY0" fmla="*/ 40291 h 41814"/>
                <a:gd name="connsiteX1" fmla="*/ 13782 w 64263"/>
                <a:gd name="connsiteY1" fmla="*/ 27623 h 41814"/>
                <a:gd name="connsiteX2" fmla="*/ 29212 w 64263"/>
                <a:gd name="connsiteY2" fmla="*/ 15907 h 41814"/>
                <a:gd name="connsiteX3" fmla="*/ 63502 w 64263"/>
                <a:gd name="connsiteY3" fmla="*/ 0 h 41814"/>
                <a:gd name="connsiteX4" fmla="*/ 64264 w 64263"/>
                <a:gd name="connsiteY4" fmla="*/ 762 h 41814"/>
                <a:gd name="connsiteX5" fmla="*/ 63502 w 64263"/>
                <a:gd name="connsiteY5" fmla="*/ 1524 h 41814"/>
                <a:gd name="connsiteX6" fmla="*/ 29593 w 64263"/>
                <a:gd name="connsiteY6" fmla="*/ 18192 h 41814"/>
                <a:gd name="connsiteX7" fmla="*/ 15020 w 64263"/>
                <a:gd name="connsiteY7" fmla="*/ 30004 h 41814"/>
                <a:gd name="connsiteX8" fmla="*/ 1113 w 64263"/>
                <a:gd name="connsiteY8" fmla="*/ 41815 h 41814"/>
                <a:gd name="connsiteX9" fmla="*/ 0 w 64263"/>
                <a:gd name="connsiteY9" fmla="*/ 40643 h 41814"/>
                <a:gd name="connsiteX10" fmla="*/ 66 w 64263"/>
                <a:gd name="connsiteY10" fmla="*/ 40291 h 4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263" h="41814">
                  <a:moveTo>
                    <a:pt x="66" y="40291"/>
                  </a:moveTo>
                  <a:cubicBezTo>
                    <a:pt x="4047" y="35471"/>
                    <a:pt x="8661" y="31209"/>
                    <a:pt x="13782" y="27623"/>
                  </a:cubicBezTo>
                  <a:cubicBezTo>
                    <a:pt x="18734" y="23527"/>
                    <a:pt x="23878" y="19526"/>
                    <a:pt x="29212" y="15907"/>
                  </a:cubicBezTo>
                  <a:cubicBezTo>
                    <a:pt x="39684" y="8746"/>
                    <a:pt x="51271" y="3371"/>
                    <a:pt x="63502" y="0"/>
                  </a:cubicBezTo>
                  <a:cubicBezTo>
                    <a:pt x="63923" y="0"/>
                    <a:pt x="64264" y="341"/>
                    <a:pt x="64264" y="762"/>
                  </a:cubicBezTo>
                  <a:cubicBezTo>
                    <a:pt x="64264" y="1183"/>
                    <a:pt x="63923" y="1524"/>
                    <a:pt x="63502" y="1524"/>
                  </a:cubicBezTo>
                  <a:cubicBezTo>
                    <a:pt x="51166" y="4669"/>
                    <a:pt x="39618" y="10346"/>
                    <a:pt x="29593" y="18192"/>
                  </a:cubicBezTo>
                  <a:cubicBezTo>
                    <a:pt x="24545" y="21908"/>
                    <a:pt x="20068" y="25908"/>
                    <a:pt x="15020" y="30004"/>
                  </a:cubicBezTo>
                  <a:cubicBezTo>
                    <a:pt x="10791" y="34396"/>
                    <a:pt x="6132" y="38353"/>
                    <a:pt x="1113" y="41815"/>
                  </a:cubicBezTo>
                  <a:cubicBezTo>
                    <a:pt x="482" y="41798"/>
                    <a:pt x="-16" y="41274"/>
                    <a:pt x="0" y="40643"/>
                  </a:cubicBezTo>
                  <a:cubicBezTo>
                    <a:pt x="4" y="40523"/>
                    <a:pt x="25" y="40404"/>
                    <a:pt x="66" y="4029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5" name="任意多边形: 形状 264">
              <a:extLst>
                <a:ext uri="{FF2B5EF4-FFF2-40B4-BE49-F238E27FC236}">
                  <a16:creationId xmlns:a16="http://schemas.microsoft.com/office/drawing/2014/main" id="{24F34590-2138-1DCE-F30C-CA9920A3A390}"/>
                </a:ext>
              </a:extLst>
            </p:cNvPr>
            <p:cNvSpPr/>
            <p:nvPr/>
          </p:nvSpPr>
          <p:spPr>
            <a:xfrm>
              <a:off x="7815816" y="4575780"/>
              <a:ext cx="49563" cy="78193"/>
            </a:xfrm>
            <a:custGeom>
              <a:avLst/>
              <a:gdLst>
                <a:gd name="connsiteX0" fmla="*/ 1271 w 49563"/>
                <a:gd name="connsiteY0" fmla="*/ 268 h 78193"/>
                <a:gd name="connsiteX1" fmla="*/ 28989 w 49563"/>
                <a:gd name="connsiteY1" fmla="*/ 36939 h 78193"/>
                <a:gd name="connsiteX2" fmla="*/ 49563 w 49563"/>
                <a:gd name="connsiteY2" fmla="*/ 77897 h 78193"/>
                <a:gd name="connsiteX3" fmla="*/ 48896 w 49563"/>
                <a:gd name="connsiteY3" fmla="*/ 77897 h 78193"/>
                <a:gd name="connsiteX4" fmla="*/ 129 w 49563"/>
                <a:gd name="connsiteY4" fmla="*/ 1125 h 78193"/>
                <a:gd name="connsiteX5" fmla="*/ 1271 w 49563"/>
                <a:gd name="connsiteY5" fmla="*/ 268 h 7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563" h="78193">
                  <a:moveTo>
                    <a:pt x="1271" y="268"/>
                  </a:moveTo>
                  <a:cubicBezTo>
                    <a:pt x="11262" y="11906"/>
                    <a:pt x="20519" y="24153"/>
                    <a:pt x="28989" y="36939"/>
                  </a:cubicBezTo>
                  <a:cubicBezTo>
                    <a:pt x="37256" y="49838"/>
                    <a:pt x="44151" y="63565"/>
                    <a:pt x="49563" y="77897"/>
                  </a:cubicBezTo>
                  <a:cubicBezTo>
                    <a:pt x="49563" y="77897"/>
                    <a:pt x="49087" y="78563"/>
                    <a:pt x="48896" y="77897"/>
                  </a:cubicBezTo>
                  <a:cubicBezTo>
                    <a:pt x="35049" y="50853"/>
                    <a:pt x="18723" y="25153"/>
                    <a:pt x="129" y="1125"/>
                  </a:cubicBezTo>
                  <a:cubicBezTo>
                    <a:pt x="-348" y="554"/>
                    <a:pt x="605" y="-494"/>
                    <a:pt x="1271" y="26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6" name="任意多边形: 形状 265">
              <a:extLst>
                <a:ext uri="{FF2B5EF4-FFF2-40B4-BE49-F238E27FC236}">
                  <a16:creationId xmlns:a16="http://schemas.microsoft.com/office/drawing/2014/main" id="{D89E418E-21A4-CBBD-1BFD-775651AB1B72}"/>
                </a:ext>
              </a:extLst>
            </p:cNvPr>
            <p:cNvSpPr/>
            <p:nvPr/>
          </p:nvSpPr>
          <p:spPr>
            <a:xfrm>
              <a:off x="7685512" y="4563168"/>
              <a:ext cx="19752" cy="43649"/>
            </a:xfrm>
            <a:custGeom>
              <a:avLst/>
              <a:gdLst>
                <a:gd name="connsiteX0" fmla="*/ 1464 w 19752"/>
                <a:gd name="connsiteY0" fmla="*/ 593 h 43649"/>
                <a:gd name="connsiteX1" fmla="*/ 8227 w 19752"/>
                <a:gd name="connsiteY1" fmla="*/ 23072 h 43649"/>
                <a:gd name="connsiteX2" fmla="*/ 19752 w 19752"/>
                <a:gd name="connsiteY2" fmla="*/ 42979 h 43649"/>
                <a:gd name="connsiteX3" fmla="*/ 19086 w 19752"/>
                <a:gd name="connsiteY3" fmla="*/ 43551 h 43649"/>
                <a:gd name="connsiteX4" fmla="*/ 36 w 19752"/>
                <a:gd name="connsiteY4" fmla="*/ 974 h 43649"/>
                <a:gd name="connsiteX5" fmla="*/ 1464 w 19752"/>
                <a:gd name="connsiteY5" fmla="*/ 593 h 4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752" h="43649">
                  <a:moveTo>
                    <a:pt x="1464" y="593"/>
                  </a:moveTo>
                  <a:cubicBezTo>
                    <a:pt x="2713" y="8352"/>
                    <a:pt x="4987" y="15912"/>
                    <a:pt x="8227" y="23072"/>
                  </a:cubicBezTo>
                  <a:cubicBezTo>
                    <a:pt x="11562" y="29988"/>
                    <a:pt x="15415" y="36643"/>
                    <a:pt x="19752" y="42979"/>
                  </a:cubicBezTo>
                  <a:cubicBezTo>
                    <a:pt x="19752" y="43455"/>
                    <a:pt x="19752" y="43836"/>
                    <a:pt x="19086" y="43551"/>
                  </a:cubicBezTo>
                  <a:cubicBezTo>
                    <a:pt x="8677" y="31547"/>
                    <a:pt x="2049" y="16734"/>
                    <a:pt x="36" y="974"/>
                  </a:cubicBezTo>
                  <a:cubicBezTo>
                    <a:pt x="-250" y="21"/>
                    <a:pt x="1274" y="-455"/>
                    <a:pt x="1464" y="593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7" name="任意多边形: 形状 266">
              <a:extLst>
                <a:ext uri="{FF2B5EF4-FFF2-40B4-BE49-F238E27FC236}">
                  <a16:creationId xmlns:a16="http://schemas.microsoft.com/office/drawing/2014/main" id="{FBAE293B-0FF6-707F-0DC6-D56F283FD920}"/>
                </a:ext>
              </a:extLst>
            </p:cNvPr>
            <p:cNvSpPr/>
            <p:nvPr/>
          </p:nvSpPr>
          <p:spPr>
            <a:xfrm>
              <a:off x="7082035" y="4539654"/>
              <a:ext cx="410631" cy="370040"/>
            </a:xfrm>
            <a:custGeom>
              <a:avLst/>
              <a:gdLst>
                <a:gd name="connsiteX0" fmla="*/ 410632 w 410631"/>
                <a:gd name="connsiteY0" fmla="*/ 77637 h 370040"/>
                <a:gd name="connsiteX1" fmla="*/ 159743 w 410631"/>
                <a:gd name="connsiteY1" fmla="*/ 8200 h 370040"/>
                <a:gd name="connsiteX2" fmla="*/ 88877 w 410631"/>
                <a:gd name="connsiteY2" fmla="*/ 366911 h 370040"/>
                <a:gd name="connsiteX3" fmla="*/ 277472 w 410631"/>
                <a:gd name="connsiteY3" fmla="*/ 89639 h 370040"/>
                <a:gd name="connsiteX4" fmla="*/ 410632 w 410631"/>
                <a:gd name="connsiteY4" fmla="*/ 77637 h 37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631" h="370040">
                  <a:moveTo>
                    <a:pt x="410632" y="77637"/>
                  </a:moveTo>
                  <a:cubicBezTo>
                    <a:pt x="410632" y="77637"/>
                    <a:pt x="324907" y="-29995"/>
                    <a:pt x="159743" y="8200"/>
                  </a:cubicBezTo>
                  <a:cubicBezTo>
                    <a:pt x="2676" y="44395"/>
                    <a:pt x="-69809" y="332050"/>
                    <a:pt x="88877" y="366911"/>
                  </a:cubicBezTo>
                  <a:cubicBezTo>
                    <a:pt x="247564" y="401773"/>
                    <a:pt x="219655" y="134787"/>
                    <a:pt x="277472" y="89639"/>
                  </a:cubicBezTo>
                  <a:cubicBezTo>
                    <a:pt x="319954" y="56873"/>
                    <a:pt x="381009" y="63540"/>
                    <a:pt x="410632" y="7763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8" name="任意多边形: 形状 267">
              <a:extLst>
                <a:ext uri="{FF2B5EF4-FFF2-40B4-BE49-F238E27FC236}">
                  <a16:creationId xmlns:a16="http://schemas.microsoft.com/office/drawing/2014/main" id="{701BD690-CF54-47F2-5981-FFE2C7F16812}"/>
                </a:ext>
              </a:extLst>
            </p:cNvPr>
            <p:cNvSpPr/>
            <p:nvPr/>
          </p:nvSpPr>
          <p:spPr>
            <a:xfrm>
              <a:off x="7113875" y="4562008"/>
              <a:ext cx="457138" cy="480153"/>
            </a:xfrm>
            <a:custGeom>
              <a:avLst/>
              <a:gdLst>
                <a:gd name="connsiteX0" fmla="*/ 268 w 457138"/>
                <a:gd name="connsiteY0" fmla="*/ 143103 h 480153"/>
                <a:gd name="connsiteX1" fmla="*/ 34272 w 457138"/>
                <a:gd name="connsiteY1" fmla="*/ 117005 h 480153"/>
                <a:gd name="connsiteX2" fmla="*/ 70658 w 457138"/>
                <a:gd name="connsiteY2" fmla="*/ 98907 h 480153"/>
                <a:gd name="connsiteX3" fmla="*/ 142095 w 457138"/>
                <a:gd name="connsiteY3" fmla="*/ 31375 h 480153"/>
                <a:gd name="connsiteX4" fmla="*/ 137142 w 457138"/>
                <a:gd name="connsiteY4" fmla="*/ 31375 h 480153"/>
                <a:gd name="connsiteX5" fmla="*/ 110948 w 457138"/>
                <a:gd name="connsiteY5" fmla="*/ 31375 h 480153"/>
                <a:gd name="connsiteX6" fmla="*/ 59894 w 457138"/>
                <a:gd name="connsiteY6" fmla="*/ 44043 h 480153"/>
                <a:gd name="connsiteX7" fmla="*/ 59228 w 457138"/>
                <a:gd name="connsiteY7" fmla="*/ 42614 h 480153"/>
                <a:gd name="connsiteX8" fmla="*/ 110186 w 457138"/>
                <a:gd name="connsiteY8" fmla="*/ 27279 h 480153"/>
                <a:gd name="connsiteX9" fmla="*/ 149906 w 457138"/>
                <a:gd name="connsiteY9" fmla="*/ 25851 h 480153"/>
                <a:gd name="connsiteX10" fmla="*/ 152477 w 457138"/>
                <a:gd name="connsiteY10" fmla="*/ 25850 h 480153"/>
                <a:gd name="connsiteX11" fmla="*/ 200102 w 457138"/>
                <a:gd name="connsiteY11" fmla="*/ 8324 h 480153"/>
                <a:gd name="connsiteX12" fmla="*/ 195435 w 457138"/>
                <a:gd name="connsiteY12" fmla="*/ 7086 h 480153"/>
                <a:gd name="connsiteX13" fmla="*/ 170956 w 457138"/>
                <a:gd name="connsiteY13" fmla="*/ 3085 h 480153"/>
                <a:gd name="connsiteX14" fmla="*/ 121521 w 457138"/>
                <a:gd name="connsiteY14" fmla="*/ 3847 h 480153"/>
                <a:gd name="connsiteX15" fmla="*/ 121521 w 457138"/>
                <a:gd name="connsiteY15" fmla="*/ 2324 h 480153"/>
                <a:gd name="connsiteX16" fmla="*/ 171527 w 457138"/>
                <a:gd name="connsiteY16" fmla="*/ 228 h 480153"/>
                <a:gd name="connsiteX17" fmla="*/ 213056 w 457138"/>
                <a:gd name="connsiteY17" fmla="*/ 5657 h 480153"/>
                <a:gd name="connsiteX18" fmla="*/ 243251 w 457138"/>
                <a:gd name="connsiteY18" fmla="*/ 2228 h 480153"/>
                <a:gd name="connsiteX19" fmla="*/ 399175 w 457138"/>
                <a:gd name="connsiteY19" fmla="*/ 68903 h 480153"/>
                <a:gd name="connsiteX20" fmla="*/ 447848 w 457138"/>
                <a:gd name="connsiteY20" fmla="*/ 236734 h 480153"/>
                <a:gd name="connsiteX21" fmla="*/ 454134 w 457138"/>
                <a:gd name="connsiteY21" fmla="*/ 476954 h 480153"/>
                <a:gd name="connsiteX22" fmla="*/ 446990 w 457138"/>
                <a:gd name="connsiteY22" fmla="*/ 476383 h 480153"/>
                <a:gd name="connsiteX23" fmla="*/ 435941 w 457138"/>
                <a:gd name="connsiteY23" fmla="*/ 272833 h 480153"/>
                <a:gd name="connsiteX24" fmla="*/ 424416 w 457138"/>
                <a:gd name="connsiteY24" fmla="*/ 178917 h 480153"/>
                <a:gd name="connsiteX25" fmla="*/ 401556 w 457138"/>
                <a:gd name="connsiteY25" fmla="*/ 101670 h 480153"/>
                <a:gd name="connsiteX26" fmla="*/ 345835 w 457138"/>
                <a:gd name="connsiteY26" fmla="*/ 41662 h 480153"/>
                <a:gd name="connsiteX27" fmla="*/ 266777 w 457138"/>
                <a:gd name="connsiteY27" fmla="*/ 17373 h 480153"/>
                <a:gd name="connsiteX28" fmla="*/ 192673 w 457138"/>
                <a:gd name="connsiteY28" fmla="*/ 24327 h 480153"/>
                <a:gd name="connsiteX29" fmla="*/ 192673 w 457138"/>
                <a:gd name="connsiteY29" fmla="*/ 38900 h 480153"/>
                <a:gd name="connsiteX30" fmla="*/ 189053 w 457138"/>
                <a:gd name="connsiteY30" fmla="*/ 56998 h 480153"/>
                <a:gd name="connsiteX31" fmla="*/ 182195 w 457138"/>
                <a:gd name="connsiteY31" fmla="*/ 72999 h 480153"/>
                <a:gd name="connsiteX32" fmla="*/ 171813 w 457138"/>
                <a:gd name="connsiteY32" fmla="*/ 89191 h 480153"/>
                <a:gd name="connsiteX33" fmla="*/ 170575 w 457138"/>
                <a:gd name="connsiteY33" fmla="*/ 88239 h 480153"/>
                <a:gd name="connsiteX34" fmla="*/ 183338 w 457138"/>
                <a:gd name="connsiteY34" fmla="*/ 55664 h 480153"/>
                <a:gd name="connsiteX35" fmla="*/ 185339 w 457138"/>
                <a:gd name="connsiteY35" fmla="*/ 38804 h 480153"/>
                <a:gd name="connsiteX36" fmla="*/ 185339 w 457138"/>
                <a:gd name="connsiteY36" fmla="*/ 26041 h 480153"/>
                <a:gd name="connsiteX37" fmla="*/ 113234 w 457138"/>
                <a:gd name="connsiteY37" fmla="*/ 64141 h 480153"/>
                <a:gd name="connsiteX38" fmla="*/ 101519 w 457138"/>
                <a:gd name="connsiteY38" fmla="*/ 74237 h 480153"/>
                <a:gd name="connsiteX39" fmla="*/ 115711 w 457138"/>
                <a:gd name="connsiteY39" fmla="*/ 91668 h 480153"/>
                <a:gd name="connsiteX40" fmla="*/ 130094 w 457138"/>
                <a:gd name="connsiteY40" fmla="*/ 117671 h 480153"/>
                <a:gd name="connsiteX41" fmla="*/ 145334 w 457138"/>
                <a:gd name="connsiteY41" fmla="*/ 174821 h 480153"/>
                <a:gd name="connsiteX42" fmla="*/ 143810 w 457138"/>
                <a:gd name="connsiteY42" fmla="*/ 174821 h 480153"/>
                <a:gd name="connsiteX43" fmla="*/ 124760 w 457138"/>
                <a:gd name="connsiteY43" fmla="*/ 120338 h 480153"/>
                <a:gd name="connsiteX44" fmla="*/ 111044 w 457138"/>
                <a:gd name="connsiteY44" fmla="*/ 96716 h 480153"/>
                <a:gd name="connsiteX45" fmla="*/ 102281 w 457138"/>
                <a:gd name="connsiteY45" fmla="*/ 85000 h 480153"/>
                <a:gd name="connsiteX46" fmla="*/ 97423 w 457138"/>
                <a:gd name="connsiteY46" fmla="*/ 78714 h 480153"/>
                <a:gd name="connsiteX47" fmla="*/ 50560 w 457138"/>
                <a:gd name="connsiteY47" fmla="*/ 144722 h 480153"/>
                <a:gd name="connsiteX48" fmla="*/ 50560 w 457138"/>
                <a:gd name="connsiteY48" fmla="*/ 144722 h 480153"/>
                <a:gd name="connsiteX49" fmla="*/ 69610 w 457138"/>
                <a:gd name="connsiteY49" fmla="*/ 172631 h 480153"/>
                <a:gd name="connsiteX50" fmla="*/ 85421 w 457138"/>
                <a:gd name="connsiteY50" fmla="*/ 205968 h 480153"/>
                <a:gd name="connsiteX51" fmla="*/ 105138 w 457138"/>
                <a:gd name="connsiteY51" fmla="*/ 273310 h 480153"/>
                <a:gd name="connsiteX52" fmla="*/ 104047 w 457138"/>
                <a:gd name="connsiteY52" fmla="*/ 273838 h 480153"/>
                <a:gd name="connsiteX53" fmla="*/ 103519 w 457138"/>
                <a:gd name="connsiteY53" fmla="*/ 273310 h 480153"/>
                <a:gd name="connsiteX54" fmla="*/ 80087 w 457138"/>
                <a:gd name="connsiteY54" fmla="*/ 206635 h 480153"/>
                <a:gd name="connsiteX55" fmla="*/ 64466 w 457138"/>
                <a:gd name="connsiteY55" fmla="*/ 175964 h 480153"/>
                <a:gd name="connsiteX56" fmla="*/ 48941 w 457138"/>
                <a:gd name="connsiteY56" fmla="*/ 147389 h 480153"/>
                <a:gd name="connsiteX57" fmla="*/ 29891 w 457138"/>
                <a:gd name="connsiteY57" fmla="*/ 223589 h 480153"/>
                <a:gd name="connsiteX58" fmla="*/ 29129 w 457138"/>
                <a:gd name="connsiteY58" fmla="*/ 224351 h 480153"/>
                <a:gd name="connsiteX59" fmla="*/ 28367 w 457138"/>
                <a:gd name="connsiteY59" fmla="*/ 223589 h 480153"/>
                <a:gd name="connsiteX60" fmla="*/ 65419 w 457138"/>
                <a:gd name="connsiteY60" fmla="*/ 106146 h 480153"/>
                <a:gd name="connsiteX61" fmla="*/ 35415 w 457138"/>
                <a:gd name="connsiteY61" fmla="*/ 119767 h 480153"/>
                <a:gd name="connsiteX62" fmla="*/ 1125 w 457138"/>
                <a:gd name="connsiteY62" fmla="*/ 143961 h 480153"/>
                <a:gd name="connsiteX63" fmla="*/ 268 w 457138"/>
                <a:gd name="connsiteY63" fmla="*/ 143103 h 480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57138" h="480153">
                  <a:moveTo>
                    <a:pt x="268" y="143103"/>
                  </a:moveTo>
                  <a:cubicBezTo>
                    <a:pt x="11010" y="133658"/>
                    <a:pt x="22370" y="124939"/>
                    <a:pt x="34272" y="117005"/>
                  </a:cubicBezTo>
                  <a:cubicBezTo>
                    <a:pt x="45508" y="109323"/>
                    <a:pt x="57752" y="103232"/>
                    <a:pt x="70658" y="98907"/>
                  </a:cubicBezTo>
                  <a:cubicBezTo>
                    <a:pt x="88778" y="71050"/>
                    <a:pt x="113265" y="47903"/>
                    <a:pt x="142095" y="31375"/>
                  </a:cubicBezTo>
                  <a:cubicBezTo>
                    <a:pt x="140476" y="31375"/>
                    <a:pt x="138857" y="31375"/>
                    <a:pt x="137142" y="31375"/>
                  </a:cubicBezTo>
                  <a:cubicBezTo>
                    <a:pt x="128417" y="30899"/>
                    <a:pt x="119673" y="30899"/>
                    <a:pt x="110948" y="31375"/>
                  </a:cubicBezTo>
                  <a:cubicBezTo>
                    <a:pt x="93302" y="32457"/>
                    <a:pt x="76000" y="36751"/>
                    <a:pt x="59894" y="44043"/>
                  </a:cubicBezTo>
                  <a:cubicBezTo>
                    <a:pt x="58942" y="44043"/>
                    <a:pt x="58275" y="42995"/>
                    <a:pt x="59228" y="42614"/>
                  </a:cubicBezTo>
                  <a:cubicBezTo>
                    <a:pt x="75572" y="35572"/>
                    <a:pt x="92670" y="30426"/>
                    <a:pt x="110186" y="27279"/>
                  </a:cubicBezTo>
                  <a:cubicBezTo>
                    <a:pt x="123295" y="24955"/>
                    <a:pt x="136664" y="24474"/>
                    <a:pt x="149906" y="25851"/>
                  </a:cubicBezTo>
                  <a:lnTo>
                    <a:pt x="152477" y="25850"/>
                  </a:lnTo>
                  <a:cubicBezTo>
                    <a:pt x="167649" y="18249"/>
                    <a:pt x="183623" y="12371"/>
                    <a:pt x="200102" y="8324"/>
                  </a:cubicBezTo>
                  <a:lnTo>
                    <a:pt x="195435" y="7086"/>
                  </a:lnTo>
                  <a:cubicBezTo>
                    <a:pt x="187350" y="5328"/>
                    <a:pt x="179180" y="3993"/>
                    <a:pt x="170956" y="3085"/>
                  </a:cubicBezTo>
                  <a:cubicBezTo>
                    <a:pt x="154515" y="1191"/>
                    <a:pt x="137896" y="1447"/>
                    <a:pt x="121521" y="3847"/>
                  </a:cubicBezTo>
                  <a:cubicBezTo>
                    <a:pt x="120473" y="3848"/>
                    <a:pt x="120188" y="2419"/>
                    <a:pt x="121521" y="2324"/>
                  </a:cubicBezTo>
                  <a:cubicBezTo>
                    <a:pt x="138107" y="291"/>
                    <a:pt x="154829" y="-410"/>
                    <a:pt x="171527" y="228"/>
                  </a:cubicBezTo>
                  <a:cubicBezTo>
                    <a:pt x="185515" y="670"/>
                    <a:pt x="199425" y="2488"/>
                    <a:pt x="213056" y="5657"/>
                  </a:cubicBezTo>
                  <a:cubicBezTo>
                    <a:pt x="223026" y="3795"/>
                    <a:pt x="233117" y="2649"/>
                    <a:pt x="243251" y="2228"/>
                  </a:cubicBezTo>
                  <a:cubicBezTo>
                    <a:pt x="300401" y="-248"/>
                    <a:pt x="363647" y="21278"/>
                    <a:pt x="399175" y="68903"/>
                  </a:cubicBezTo>
                  <a:cubicBezTo>
                    <a:pt x="434703" y="116528"/>
                    <a:pt x="441561" y="179489"/>
                    <a:pt x="447848" y="236734"/>
                  </a:cubicBezTo>
                  <a:cubicBezTo>
                    <a:pt x="457557" y="316427"/>
                    <a:pt x="459662" y="396863"/>
                    <a:pt x="454134" y="476954"/>
                  </a:cubicBezTo>
                  <a:cubicBezTo>
                    <a:pt x="454134" y="481717"/>
                    <a:pt x="447181" y="480859"/>
                    <a:pt x="446990" y="476383"/>
                  </a:cubicBezTo>
                  <a:cubicBezTo>
                    <a:pt x="444800" y="408374"/>
                    <a:pt x="442418" y="340461"/>
                    <a:pt x="435941" y="272833"/>
                  </a:cubicBezTo>
                  <a:cubicBezTo>
                    <a:pt x="432893" y="241496"/>
                    <a:pt x="429560" y="209969"/>
                    <a:pt x="424416" y="178917"/>
                  </a:cubicBezTo>
                  <a:cubicBezTo>
                    <a:pt x="420620" y="152187"/>
                    <a:pt x="412918" y="126160"/>
                    <a:pt x="401556" y="101670"/>
                  </a:cubicBezTo>
                  <a:cubicBezTo>
                    <a:pt x="389315" y="76604"/>
                    <a:pt x="369926" y="55724"/>
                    <a:pt x="345835" y="41662"/>
                  </a:cubicBezTo>
                  <a:cubicBezTo>
                    <a:pt x="321609" y="27805"/>
                    <a:pt x="294605" y="19508"/>
                    <a:pt x="266777" y="17373"/>
                  </a:cubicBezTo>
                  <a:cubicBezTo>
                    <a:pt x="241859" y="15281"/>
                    <a:pt x="216767" y="17636"/>
                    <a:pt x="192673" y="24327"/>
                  </a:cubicBezTo>
                  <a:cubicBezTo>
                    <a:pt x="193436" y="29155"/>
                    <a:pt x="193436" y="34072"/>
                    <a:pt x="192673" y="38900"/>
                  </a:cubicBezTo>
                  <a:cubicBezTo>
                    <a:pt x="192185" y="45054"/>
                    <a:pt x="190970" y="51129"/>
                    <a:pt x="189053" y="56998"/>
                  </a:cubicBezTo>
                  <a:cubicBezTo>
                    <a:pt x="187284" y="62538"/>
                    <a:pt x="184988" y="67897"/>
                    <a:pt x="182195" y="72999"/>
                  </a:cubicBezTo>
                  <a:cubicBezTo>
                    <a:pt x="179052" y="78714"/>
                    <a:pt x="175242" y="83762"/>
                    <a:pt x="171813" y="89191"/>
                  </a:cubicBezTo>
                  <a:cubicBezTo>
                    <a:pt x="171337" y="90049"/>
                    <a:pt x="169908" y="89191"/>
                    <a:pt x="170575" y="88239"/>
                  </a:cubicBezTo>
                  <a:cubicBezTo>
                    <a:pt x="177368" y="78555"/>
                    <a:pt x="181745" y="67385"/>
                    <a:pt x="183338" y="55664"/>
                  </a:cubicBezTo>
                  <a:cubicBezTo>
                    <a:pt x="184390" y="50096"/>
                    <a:pt x="185058" y="44463"/>
                    <a:pt x="185339" y="38804"/>
                  </a:cubicBezTo>
                  <a:cubicBezTo>
                    <a:pt x="185339" y="34613"/>
                    <a:pt x="185339" y="30327"/>
                    <a:pt x="185339" y="26041"/>
                  </a:cubicBezTo>
                  <a:cubicBezTo>
                    <a:pt x="159137" y="34130"/>
                    <a:pt x="134681" y="47053"/>
                    <a:pt x="113234" y="64141"/>
                  </a:cubicBezTo>
                  <a:cubicBezTo>
                    <a:pt x="109234" y="67379"/>
                    <a:pt x="105329" y="70808"/>
                    <a:pt x="101519" y="74237"/>
                  </a:cubicBezTo>
                  <a:cubicBezTo>
                    <a:pt x="107052" y="79346"/>
                    <a:pt x="111830" y="85215"/>
                    <a:pt x="115711" y="91668"/>
                  </a:cubicBezTo>
                  <a:cubicBezTo>
                    <a:pt x="121259" y="99897"/>
                    <a:pt x="126071" y="108598"/>
                    <a:pt x="130094" y="117671"/>
                  </a:cubicBezTo>
                  <a:cubicBezTo>
                    <a:pt x="137655" y="135972"/>
                    <a:pt x="142779" y="155186"/>
                    <a:pt x="145334" y="174821"/>
                  </a:cubicBezTo>
                  <a:cubicBezTo>
                    <a:pt x="145334" y="175774"/>
                    <a:pt x="143905" y="176059"/>
                    <a:pt x="143810" y="174821"/>
                  </a:cubicBezTo>
                  <a:cubicBezTo>
                    <a:pt x="140701" y="155685"/>
                    <a:pt x="134253" y="137243"/>
                    <a:pt x="124760" y="120338"/>
                  </a:cubicBezTo>
                  <a:cubicBezTo>
                    <a:pt x="120658" y="112201"/>
                    <a:pt x="116078" y="104313"/>
                    <a:pt x="111044" y="96716"/>
                  </a:cubicBezTo>
                  <a:cubicBezTo>
                    <a:pt x="108186" y="92811"/>
                    <a:pt x="105329" y="88811"/>
                    <a:pt x="102281" y="85000"/>
                  </a:cubicBezTo>
                  <a:cubicBezTo>
                    <a:pt x="100661" y="83000"/>
                    <a:pt x="98947" y="80905"/>
                    <a:pt x="97423" y="78714"/>
                  </a:cubicBezTo>
                  <a:cubicBezTo>
                    <a:pt x="77973" y="97731"/>
                    <a:pt x="62099" y="120089"/>
                    <a:pt x="50560" y="144722"/>
                  </a:cubicBezTo>
                  <a:lnTo>
                    <a:pt x="50560" y="144722"/>
                  </a:lnTo>
                  <a:cubicBezTo>
                    <a:pt x="58290" y="153004"/>
                    <a:pt x="64714" y="162414"/>
                    <a:pt x="69610" y="172631"/>
                  </a:cubicBezTo>
                  <a:cubicBezTo>
                    <a:pt x="75699" y="183336"/>
                    <a:pt x="80984" y="194480"/>
                    <a:pt x="85421" y="205968"/>
                  </a:cubicBezTo>
                  <a:cubicBezTo>
                    <a:pt x="93375" y="227988"/>
                    <a:pt x="99960" y="250478"/>
                    <a:pt x="105138" y="273310"/>
                  </a:cubicBezTo>
                  <a:cubicBezTo>
                    <a:pt x="104983" y="273757"/>
                    <a:pt x="104494" y="273993"/>
                    <a:pt x="104047" y="273838"/>
                  </a:cubicBezTo>
                  <a:cubicBezTo>
                    <a:pt x="103799" y="273752"/>
                    <a:pt x="103605" y="273557"/>
                    <a:pt x="103519" y="273310"/>
                  </a:cubicBezTo>
                  <a:cubicBezTo>
                    <a:pt x="98567" y="250181"/>
                    <a:pt x="90694" y="227776"/>
                    <a:pt x="80087" y="206635"/>
                  </a:cubicBezTo>
                  <a:cubicBezTo>
                    <a:pt x="75230" y="196253"/>
                    <a:pt x="69991" y="186061"/>
                    <a:pt x="64466" y="175964"/>
                  </a:cubicBezTo>
                  <a:cubicBezTo>
                    <a:pt x="58743" y="166748"/>
                    <a:pt x="53559" y="157207"/>
                    <a:pt x="48941" y="147389"/>
                  </a:cubicBezTo>
                  <a:cubicBezTo>
                    <a:pt x="37921" y="171389"/>
                    <a:pt x="31462" y="197228"/>
                    <a:pt x="29891" y="223589"/>
                  </a:cubicBezTo>
                  <a:cubicBezTo>
                    <a:pt x="29891" y="224010"/>
                    <a:pt x="29549" y="224351"/>
                    <a:pt x="29129" y="224351"/>
                  </a:cubicBezTo>
                  <a:cubicBezTo>
                    <a:pt x="28708" y="224351"/>
                    <a:pt x="28367" y="224010"/>
                    <a:pt x="28367" y="223589"/>
                  </a:cubicBezTo>
                  <a:cubicBezTo>
                    <a:pt x="31386" y="182087"/>
                    <a:pt x="44075" y="141867"/>
                    <a:pt x="65419" y="106146"/>
                  </a:cubicBezTo>
                  <a:cubicBezTo>
                    <a:pt x="55322" y="110432"/>
                    <a:pt x="45131" y="114528"/>
                    <a:pt x="35415" y="119767"/>
                  </a:cubicBezTo>
                  <a:cubicBezTo>
                    <a:pt x="23010" y="126352"/>
                    <a:pt x="11488" y="134481"/>
                    <a:pt x="1125" y="143961"/>
                  </a:cubicBezTo>
                  <a:cubicBezTo>
                    <a:pt x="554" y="145008"/>
                    <a:pt x="-494" y="143770"/>
                    <a:pt x="268" y="143103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9" name="任意多边形: 形状 268">
              <a:extLst>
                <a:ext uri="{FF2B5EF4-FFF2-40B4-BE49-F238E27FC236}">
                  <a16:creationId xmlns:a16="http://schemas.microsoft.com/office/drawing/2014/main" id="{B81EEE37-2C92-B1AD-BA72-0BF3B70064C9}"/>
                </a:ext>
              </a:extLst>
            </p:cNvPr>
            <p:cNvSpPr/>
            <p:nvPr/>
          </p:nvSpPr>
          <p:spPr>
            <a:xfrm>
              <a:off x="7233787" y="4710192"/>
              <a:ext cx="24563" cy="98242"/>
            </a:xfrm>
            <a:custGeom>
              <a:avLst/>
              <a:gdLst>
                <a:gd name="connsiteX0" fmla="*/ 1513 w 24563"/>
                <a:gd name="connsiteY0" fmla="*/ 635 h 98242"/>
                <a:gd name="connsiteX1" fmla="*/ 17230 w 24563"/>
                <a:gd name="connsiteY1" fmla="*/ 49308 h 98242"/>
                <a:gd name="connsiteX2" fmla="*/ 24564 w 24563"/>
                <a:gd name="connsiteY2" fmla="*/ 97885 h 98242"/>
                <a:gd name="connsiteX3" fmla="*/ 23707 w 24563"/>
                <a:gd name="connsiteY3" fmla="*/ 97885 h 98242"/>
                <a:gd name="connsiteX4" fmla="*/ 85 w 24563"/>
                <a:gd name="connsiteY4" fmla="*/ 1111 h 98242"/>
                <a:gd name="connsiteX5" fmla="*/ 413 w 24563"/>
                <a:gd name="connsiteY5" fmla="*/ 85 h 98242"/>
                <a:gd name="connsiteX6" fmla="*/ 1440 w 24563"/>
                <a:gd name="connsiteY6" fmla="*/ 413 h 98242"/>
                <a:gd name="connsiteX7" fmla="*/ 1513 w 24563"/>
                <a:gd name="connsiteY7" fmla="*/ 635 h 98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563" h="98242">
                  <a:moveTo>
                    <a:pt x="1513" y="635"/>
                  </a:moveTo>
                  <a:cubicBezTo>
                    <a:pt x="6562" y="17018"/>
                    <a:pt x="12753" y="32829"/>
                    <a:pt x="17230" y="49308"/>
                  </a:cubicBezTo>
                  <a:cubicBezTo>
                    <a:pt x="21761" y="65116"/>
                    <a:pt x="24226" y="81444"/>
                    <a:pt x="24564" y="97885"/>
                  </a:cubicBezTo>
                  <a:cubicBezTo>
                    <a:pt x="24564" y="98362"/>
                    <a:pt x="23802" y="98362"/>
                    <a:pt x="23707" y="97885"/>
                  </a:cubicBezTo>
                  <a:cubicBezTo>
                    <a:pt x="19278" y="64882"/>
                    <a:pt x="11359" y="32443"/>
                    <a:pt x="85" y="1111"/>
                  </a:cubicBezTo>
                  <a:cubicBezTo>
                    <a:pt x="-108" y="737"/>
                    <a:pt x="39" y="277"/>
                    <a:pt x="413" y="85"/>
                  </a:cubicBezTo>
                  <a:cubicBezTo>
                    <a:pt x="788" y="-108"/>
                    <a:pt x="1247" y="39"/>
                    <a:pt x="1440" y="413"/>
                  </a:cubicBezTo>
                  <a:cubicBezTo>
                    <a:pt x="1475" y="483"/>
                    <a:pt x="1500" y="558"/>
                    <a:pt x="1513" y="63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0" name="任意多边形: 形状 269">
              <a:extLst>
                <a:ext uri="{FF2B5EF4-FFF2-40B4-BE49-F238E27FC236}">
                  <a16:creationId xmlns:a16="http://schemas.microsoft.com/office/drawing/2014/main" id="{B0064727-E189-D904-3A5B-D41D7D1B2B0F}"/>
                </a:ext>
              </a:extLst>
            </p:cNvPr>
            <p:cNvSpPr/>
            <p:nvPr/>
          </p:nvSpPr>
          <p:spPr>
            <a:xfrm>
              <a:off x="7130453" y="4646152"/>
              <a:ext cx="48275" cy="25487"/>
            </a:xfrm>
            <a:custGeom>
              <a:avLst/>
              <a:gdLst>
                <a:gd name="connsiteX0" fmla="*/ 168 w 48275"/>
                <a:gd name="connsiteY0" fmla="*/ 24575 h 25487"/>
                <a:gd name="connsiteX1" fmla="*/ 22076 w 48275"/>
                <a:gd name="connsiteY1" fmla="*/ 8954 h 25487"/>
                <a:gd name="connsiteX2" fmla="*/ 47412 w 48275"/>
                <a:gd name="connsiteY2" fmla="*/ 0 h 25487"/>
                <a:gd name="connsiteX3" fmla="*/ 47412 w 48275"/>
                <a:gd name="connsiteY3" fmla="*/ 1524 h 25487"/>
                <a:gd name="connsiteX4" fmla="*/ 23028 w 48275"/>
                <a:gd name="connsiteY4" fmla="*/ 11621 h 25487"/>
                <a:gd name="connsiteX5" fmla="*/ 549 w 48275"/>
                <a:gd name="connsiteY5" fmla="*/ 25337 h 25487"/>
                <a:gd name="connsiteX6" fmla="*/ 168 w 48275"/>
                <a:gd name="connsiteY6" fmla="*/ 24575 h 25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275" h="25487">
                  <a:moveTo>
                    <a:pt x="168" y="24575"/>
                  </a:moveTo>
                  <a:cubicBezTo>
                    <a:pt x="6681" y="18340"/>
                    <a:pt x="14059" y="13079"/>
                    <a:pt x="22076" y="8954"/>
                  </a:cubicBezTo>
                  <a:cubicBezTo>
                    <a:pt x="30255" y="5264"/>
                    <a:pt x="38731" y="2269"/>
                    <a:pt x="47412" y="0"/>
                  </a:cubicBezTo>
                  <a:cubicBezTo>
                    <a:pt x="48365" y="0"/>
                    <a:pt x="48746" y="1334"/>
                    <a:pt x="47412" y="1524"/>
                  </a:cubicBezTo>
                  <a:cubicBezTo>
                    <a:pt x="38862" y="3764"/>
                    <a:pt x="30659" y="7161"/>
                    <a:pt x="23028" y="11621"/>
                  </a:cubicBezTo>
                  <a:cubicBezTo>
                    <a:pt x="15233" y="15678"/>
                    <a:pt x="7723" y="20261"/>
                    <a:pt x="549" y="25337"/>
                  </a:cubicBezTo>
                  <a:cubicBezTo>
                    <a:pt x="359" y="25813"/>
                    <a:pt x="-308" y="25051"/>
                    <a:pt x="168" y="245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1" name="任意多边形: 形状 270">
              <a:extLst>
                <a:ext uri="{FF2B5EF4-FFF2-40B4-BE49-F238E27FC236}">
                  <a16:creationId xmlns:a16="http://schemas.microsoft.com/office/drawing/2014/main" id="{4E8EC370-1704-72B8-49A0-874786C72668}"/>
                </a:ext>
              </a:extLst>
            </p:cNvPr>
            <p:cNvSpPr/>
            <p:nvPr/>
          </p:nvSpPr>
          <p:spPr>
            <a:xfrm>
              <a:off x="7110176" y="4205809"/>
              <a:ext cx="301146" cy="267749"/>
            </a:xfrm>
            <a:custGeom>
              <a:avLst/>
              <a:gdLst>
                <a:gd name="connsiteX0" fmla="*/ 301147 w 301146"/>
                <a:gd name="connsiteY0" fmla="*/ 267750 h 267749"/>
                <a:gd name="connsiteX1" fmla="*/ 141603 w 301146"/>
                <a:gd name="connsiteY1" fmla="*/ 11718 h 267749"/>
                <a:gd name="connsiteX2" fmla="*/ 37685 w 301146"/>
                <a:gd name="connsiteY2" fmla="*/ 176786 h 267749"/>
                <a:gd name="connsiteX3" fmla="*/ 301147 w 301146"/>
                <a:gd name="connsiteY3" fmla="*/ 267750 h 267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146" h="267749">
                  <a:moveTo>
                    <a:pt x="301147" y="267750"/>
                  </a:moveTo>
                  <a:cubicBezTo>
                    <a:pt x="301147" y="267750"/>
                    <a:pt x="285335" y="74393"/>
                    <a:pt x="141603" y="11718"/>
                  </a:cubicBezTo>
                  <a:cubicBezTo>
                    <a:pt x="21588" y="-40574"/>
                    <a:pt x="-47182" y="94300"/>
                    <a:pt x="37685" y="176786"/>
                  </a:cubicBezTo>
                  <a:cubicBezTo>
                    <a:pt x="106361" y="243652"/>
                    <a:pt x="216374" y="213458"/>
                    <a:pt x="301147" y="26775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2" name="任意多边形: 形状 271">
              <a:extLst>
                <a:ext uri="{FF2B5EF4-FFF2-40B4-BE49-F238E27FC236}">
                  <a16:creationId xmlns:a16="http://schemas.microsoft.com/office/drawing/2014/main" id="{AE01AE57-743A-7B3A-93B7-2BF9A2AE438A}"/>
                </a:ext>
              </a:extLst>
            </p:cNvPr>
            <p:cNvSpPr/>
            <p:nvPr/>
          </p:nvSpPr>
          <p:spPr>
            <a:xfrm>
              <a:off x="7173501" y="4240134"/>
              <a:ext cx="322403" cy="679296"/>
            </a:xfrm>
            <a:custGeom>
              <a:avLst/>
              <a:gdLst>
                <a:gd name="connsiteX0" fmla="*/ 935 w 322403"/>
                <a:gd name="connsiteY0" fmla="*/ 14826 h 679296"/>
                <a:gd name="connsiteX1" fmla="*/ 64848 w 322403"/>
                <a:gd name="connsiteY1" fmla="*/ 45115 h 679296"/>
                <a:gd name="connsiteX2" fmla="*/ 114473 w 322403"/>
                <a:gd name="connsiteY2" fmla="*/ 78072 h 679296"/>
                <a:gd name="connsiteX3" fmla="*/ 107615 w 322403"/>
                <a:gd name="connsiteY3" fmla="*/ 63308 h 679296"/>
                <a:gd name="connsiteX4" fmla="*/ 95423 w 322403"/>
                <a:gd name="connsiteY4" fmla="*/ 41401 h 679296"/>
                <a:gd name="connsiteX5" fmla="*/ 63800 w 322403"/>
                <a:gd name="connsiteY5" fmla="*/ 1301 h 679296"/>
                <a:gd name="connsiteX6" fmla="*/ 64943 w 322403"/>
                <a:gd name="connsiteY6" fmla="*/ 252 h 679296"/>
                <a:gd name="connsiteX7" fmla="*/ 98281 w 322403"/>
                <a:gd name="connsiteY7" fmla="*/ 39019 h 679296"/>
                <a:gd name="connsiteX8" fmla="*/ 111902 w 322403"/>
                <a:gd name="connsiteY8" fmla="*/ 60927 h 679296"/>
                <a:gd name="connsiteX9" fmla="*/ 121427 w 322403"/>
                <a:gd name="connsiteY9" fmla="*/ 83215 h 679296"/>
                <a:gd name="connsiteX10" fmla="*/ 123046 w 322403"/>
                <a:gd name="connsiteY10" fmla="*/ 84358 h 679296"/>
                <a:gd name="connsiteX11" fmla="*/ 191721 w 322403"/>
                <a:gd name="connsiteY11" fmla="*/ 151509 h 679296"/>
                <a:gd name="connsiteX12" fmla="*/ 190388 w 322403"/>
                <a:gd name="connsiteY12" fmla="*/ 145985 h 679296"/>
                <a:gd name="connsiteX13" fmla="*/ 181720 w 322403"/>
                <a:gd name="connsiteY13" fmla="*/ 117410 h 679296"/>
                <a:gd name="connsiteX14" fmla="*/ 156193 w 322403"/>
                <a:gd name="connsiteY14" fmla="*/ 61117 h 679296"/>
                <a:gd name="connsiteX15" fmla="*/ 157622 w 322403"/>
                <a:gd name="connsiteY15" fmla="*/ 60355 h 679296"/>
                <a:gd name="connsiteX16" fmla="*/ 187721 w 322403"/>
                <a:gd name="connsiteY16" fmla="*/ 115315 h 679296"/>
                <a:gd name="connsiteX17" fmla="*/ 197246 w 322403"/>
                <a:gd name="connsiteY17" fmla="*/ 143890 h 679296"/>
                <a:gd name="connsiteX18" fmla="*/ 201913 w 322403"/>
                <a:gd name="connsiteY18" fmla="*/ 162940 h 679296"/>
                <a:gd name="connsiteX19" fmla="*/ 220106 w 322403"/>
                <a:gd name="connsiteY19" fmla="*/ 187133 h 679296"/>
                <a:gd name="connsiteX20" fmla="*/ 320213 w 322403"/>
                <a:gd name="connsiteY20" fmla="*/ 487551 h 679296"/>
                <a:gd name="connsiteX21" fmla="*/ 321833 w 322403"/>
                <a:gd name="connsiteY21" fmla="*/ 582802 h 679296"/>
                <a:gd name="connsiteX22" fmla="*/ 313451 w 322403"/>
                <a:gd name="connsiteY22" fmla="*/ 678052 h 679296"/>
                <a:gd name="connsiteX23" fmla="*/ 309926 w 322403"/>
                <a:gd name="connsiteY23" fmla="*/ 677480 h 679296"/>
                <a:gd name="connsiteX24" fmla="*/ 314117 w 322403"/>
                <a:gd name="connsiteY24" fmla="*/ 593755 h 679296"/>
                <a:gd name="connsiteX25" fmla="*/ 311355 w 322403"/>
                <a:gd name="connsiteY25" fmla="*/ 509840 h 679296"/>
                <a:gd name="connsiteX26" fmla="*/ 280018 w 322403"/>
                <a:gd name="connsiteY26" fmla="*/ 346867 h 679296"/>
                <a:gd name="connsiteX27" fmla="*/ 206961 w 322403"/>
                <a:gd name="connsiteY27" fmla="*/ 192181 h 679296"/>
                <a:gd name="connsiteX28" fmla="*/ 188959 w 322403"/>
                <a:gd name="connsiteY28" fmla="*/ 187800 h 679296"/>
                <a:gd name="connsiteX29" fmla="*/ 167432 w 322403"/>
                <a:gd name="connsiteY29" fmla="*/ 182085 h 679296"/>
                <a:gd name="connsiteX30" fmla="*/ 127618 w 322403"/>
                <a:gd name="connsiteY30" fmla="*/ 167036 h 679296"/>
                <a:gd name="connsiteX31" fmla="*/ 128475 w 322403"/>
                <a:gd name="connsiteY31" fmla="*/ 165702 h 679296"/>
                <a:gd name="connsiteX32" fmla="*/ 169147 w 322403"/>
                <a:gd name="connsiteY32" fmla="*/ 179704 h 679296"/>
                <a:gd name="connsiteX33" fmla="*/ 203342 w 322403"/>
                <a:gd name="connsiteY33" fmla="*/ 185990 h 679296"/>
                <a:gd name="connsiteX34" fmla="*/ 169909 w 322403"/>
                <a:gd name="connsiteY34" fmla="*/ 142080 h 679296"/>
                <a:gd name="connsiteX35" fmla="*/ 88089 w 322403"/>
                <a:gd name="connsiteY35" fmla="*/ 135984 h 679296"/>
                <a:gd name="connsiteX36" fmla="*/ 46274 w 322403"/>
                <a:gd name="connsiteY36" fmla="*/ 122934 h 679296"/>
                <a:gd name="connsiteX37" fmla="*/ 3983 w 322403"/>
                <a:gd name="connsiteY37" fmla="*/ 103884 h 679296"/>
                <a:gd name="connsiteX38" fmla="*/ 4650 w 322403"/>
                <a:gd name="connsiteY38" fmla="*/ 102456 h 679296"/>
                <a:gd name="connsiteX39" fmla="*/ 87613 w 322403"/>
                <a:gd name="connsiteY39" fmla="*/ 129602 h 679296"/>
                <a:gd name="connsiteX40" fmla="*/ 165146 w 322403"/>
                <a:gd name="connsiteY40" fmla="*/ 136079 h 679296"/>
                <a:gd name="connsiteX41" fmla="*/ 133142 w 322403"/>
                <a:gd name="connsiteY41" fmla="*/ 102170 h 679296"/>
                <a:gd name="connsiteX42" fmla="*/ 745 w 322403"/>
                <a:gd name="connsiteY42" fmla="*/ 15969 h 679296"/>
                <a:gd name="connsiteX43" fmla="*/ 935 w 322403"/>
                <a:gd name="connsiteY43" fmla="*/ 14826 h 679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22403" h="679296">
                  <a:moveTo>
                    <a:pt x="935" y="14826"/>
                  </a:moveTo>
                  <a:cubicBezTo>
                    <a:pt x="22814" y="23663"/>
                    <a:pt x="44155" y="33777"/>
                    <a:pt x="64848" y="45115"/>
                  </a:cubicBezTo>
                  <a:cubicBezTo>
                    <a:pt x="82095" y="55000"/>
                    <a:pt x="98673" y="66009"/>
                    <a:pt x="114473" y="78072"/>
                  </a:cubicBezTo>
                  <a:cubicBezTo>
                    <a:pt x="112092" y="73119"/>
                    <a:pt x="110092" y="68547"/>
                    <a:pt x="107615" y="63308"/>
                  </a:cubicBezTo>
                  <a:cubicBezTo>
                    <a:pt x="103946" y="55793"/>
                    <a:pt x="99876" y="48480"/>
                    <a:pt x="95423" y="41401"/>
                  </a:cubicBezTo>
                  <a:cubicBezTo>
                    <a:pt x="86569" y="26786"/>
                    <a:pt x="75948" y="13318"/>
                    <a:pt x="63800" y="1301"/>
                  </a:cubicBezTo>
                  <a:cubicBezTo>
                    <a:pt x="63038" y="634"/>
                    <a:pt x="63800" y="-509"/>
                    <a:pt x="64943" y="252"/>
                  </a:cubicBezTo>
                  <a:cubicBezTo>
                    <a:pt x="77038" y="12296"/>
                    <a:pt x="88184" y="25257"/>
                    <a:pt x="98281" y="39019"/>
                  </a:cubicBezTo>
                  <a:cubicBezTo>
                    <a:pt x="103200" y="46080"/>
                    <a:pt x="107746" y="53392"/>
                    <a:pt x="111902" y="60927"/>
                  </a:cubicBezTo>
                  <a:cubicBezTo>
                    <a:pt x="116116" y="67867"/>
                    <a:pt x="119323" y="75372"/>
                    <a:pt x="121427" y="83215"/>
                  </a:cubicBezTo>
                  <a:lnTo>
                    <a:pt x="123046" y="84358"/>
                  </a:lnTo>
                  <a:cubicBezTo>
                    <a:pt x="148186" y="104321"/>
                    <a:pt x="171200" y="126824"/>
                    <a:pt x="191721" y="151509"/>
                  </a:cubicBezTo>
                  <a:cubicBezTo>
                    <a:pt x="191721" y="149605"/>
                    <a:pt x="190864" y="147700"/>
                    <a:pt x="190388" y="145985"/>
                  </a:cubicBezTo>
                  <a:cubicBezTo>
                    <a:pt x="187721" y="136460"/>
                    <a:pt x="184768" y="126935"/>
                    <a:pt x="181720" y="117410"/>
                  </a:cubicBezTo>
                  <a:cubicBezTo>
                    <a:pt x="175687" y="97619"/>
                    <a:pt x="167106" y="78696"/>
                    <a:pt x="156193" y="61117"/>
                  </a:cubicBezTo>
                  <a:cubicBezTo>
                    <a:pt x="155621" y="60260"/>
                    <a:pt x="157050" y="59498"/>
                    <a:pt x="157622" y="60355"/>
                  </a:cubicBezTo>
                  <a:cubicBezTo>
                    <a:pt x="168896" y="77967"/>
                    <a:pt x="178953" y="96330"/>
                    <a:pt x="187721" y="115315"/>
                  </a:cubicBezTo>
                  <a:cubicBezTo>
                    <a:pt x="191558" y="124606"/>
                    <a:pt x="194741" y="134154"/>
                    <a:pt x="197246" y="143890"/>
                  </a:cubicBezTo>
                  <a:cubicBezTo>
                    <a:pt x="199273" y="150115"/>
                    <a:pt x="200833" y="156482"/>
                    <a:pt x="201913" y="162940"/>
                  </a:cubicBezTo>
                  <a:cubicBezTo>
                    <a:pt x="208199" y="170845"/>
                    <a:pt x="214295" y="178942"/>
                    <a:pt x="220106" y="187133"/>
                  </a:cubicBezTo>
                  <a:cubicBezTo>
                    <a:pt x="281828" y="275049"/>
                    <a:pt x="312784" y="381252"/>
                    <a:pt x="320213" y="487551"/>
                  </a:cubicBezTo>
                  <a:cubicBezTo>
                    <a:pt x="322419" y="519251"/>
                    <a:pt x="322960" y="551045"/>
                    <a:pt x="321833" y="582802"/>
                  </a:cubicBezTo>
                  <a:cubicBezTo>
                    <a:pt x="321600" y="614725"/>
                    <a:pt x="318796" y="646578"/>
                    <a:pt x="313451" y="678052"/>
                  </a:cubicBezTo>
                  <a:cubicBezTo>
                    <a:pt x="313451" y="680052"/>
                    <a:pt x="309926" y="679480"/>
                    <a:pt x="309926" y="677480"/>
                  </a:cubicBezTo>
                  <a:cubicBezTo>
                    <a:pt x="310688" y="649572"/>
                    <a:pt x="313546" y="621759"/>
                    <a:pt x="314117" y="593755"/>
                  </a:cubicBezTo>
                  <a:cubicBezTo>
                    <a:pt x="314689" y="565752"/>
                    <a:pt x="314117" y="537748"/>
                    <a:pt x="311355" y="509840"/>
                  </a:cubicBezTo>
                  <a:cubicBezTo>
                    <a:pt x="306740" y="454555"/>
                    <a:pt x="296235" y="399921"/>
                    <a:pt x="280018" y="346867"/>
                  </a:cubicBezTo>
                  <a:cubicBezTo>
                    <a:pt x="263329" y="292022"/>
                    <a:pt x="238717" y="239910"/>
                    <a:pt x="206961" y="192181"/>
                  </a:cubicBezTo>
                  <a:cubicBezTo>
                    <a:pt x="200865" y="190943"/>
                    <a:pt x="194864" y="189324"/>
                    <a:pt x="188959" y="187800"/>
                  </a:cubicBezTo>
                  <a:cubicBezTo>
                    <a:pt x="183053" y="186276"/>
                    <a:pt x="174576" y="184085"/>
                    <a:pt x="167432" y="182085"/>
                  </a:cubicBezTo>
                  <a:cubicBezTo>
                    <a:pt x="153696" y="178397"/>
                    <a:pt x="140359" y="173356"/>
                    <a:pt x="127618" y="167036"/>
                  </a:cubicBezTo>
                  <a:cubicBezTo>
                    <a:pt x="126761" y="166559"/>
                    <a:pt x="127618" y="165130"/>
                    <a:pt x="128475" y="165702"/>
                  </a:cubicBezTo>
                  <a:cubicBezTo>
                    <a:pt x="141164" y="172587"/>
                    <a:pt x="154908" y="177318"/>
                    <a:pt x="169147" y="179704"/>
                  </a:cubicBezTo>
                  <a:cubicBezTo>
                    <a:pt x="180386" y="181894"/>
                    <a:pt x="192007" y="183418"/>
                    <a:pt x="203342" y="185990"/>
                  </a:cubicBezTo>
                  <a:cubicBezTo>
                    <a:pt x="192864" y="170845"/>
                    <a:pt x="181815" y="156082"/>
                    <a:pt x="169909" y="142080"/>
                  </a:cubicBezTo>
                  <a:cubicBezTo>
                    <a:pt x="142486" y="144538"/>
                    <a:pt x="114845" y="142478"/>
                    <a:pt x="88089" y="135984"/>
                  </a:cubicBezTo>
                  <a:cubicBezTo>
                    <a:pt x="73883" y="132544"/>
                    <a:pt x="59915" y="128185"/>
                    <a:pt x="46274" y="122934"/>
                  </a:cubicBezTo>
                  <a:cubicBezTo>
                    <a:pt x="31892" y="117410"/>
                    <a:pt x="18271" y="110266"/>
                    <a:pt x="3983" y="103884"/>
                  </a:cubicBezTo>
                  <a:cubicBezTo>
                    <a:pt x="2936" y="103884"/>
                    <a:pt x="3983" y="101884"/>
                    <a:pt x="4650" y="102456"/>
                  </a:cubicBezTo>
                  <a:cubicBezTo>
                    <a:pt x="30390" y="116551"/>
                    <a:pt x="58519" y="125756"/>
                    <a:pt x="87613" y="129602"/>
                  </a:cubicBezTo>
                  <a:cubicBezTo>
                    <a:pt x="113258" y="133709"/>
                    <a:pt x="139176" y="135874"/>
                    <a:pt x="165146" y="136079"/>
                  </a:cubicBezTo>
                  <a:cubicBezTo>
                    <a:pt x="154859" y="124363"/>
                    <a:pt x="144382" y="112933"/>
                    <a:pt x="133142" y="102170"/>
                  </a:cubicBezTo>
                  <a:cubicBezTo>
                    <a:pt x="95042" y="66261"/>
                    <a:pt x="50465" y="33209"/>
                    <a:pt x="745" y="15969"/>
                  </a:cubicBezTo>
                  <a:cubicBezTo>
                    <a:pt x="-493" y="15969"/>
                    <a:pt x="-17" y="14445"/>
                    <a:pt x="935" y="14826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3" name="任意多边形: 形状 272">
              <a:extLst>
                <a:ext uri="{FF2B5EF4-FFF2-40B4-BE49-F238E27FC236}">
                  <a16:creationId xmlns:a16="http://schemas.microsoft.com/office/drawing/2014/main" id="{AFB1F707-60E2-263F-FEBA-C5E38B78B79E}"/>
                </a:ext>
              </a:extLst>
            </p:cNvPr>
            <p:cNvSpPr/>
            <p:nvPr/>
          </p:nvSpPr>
          <p:spPr>
            <a:xfrm>
              <a:off x="7290160" y="4255280"/>
              <a:ext cx="31723" cy="56067"/>
            </a:xfrm>
            <a:custGeom>
              <a:avLst/>
              <a:gdLst>
                <a:gd name="connsiteX0" fmla="*/ 1434 w 31723"/>
                <a:gd name="connsiteY0" fmla="*/ 251 h 56067"/>
                <a:gd name="connsiteX1" fmla="*/ 19055 w 31723"/>
                <a:gd name="connsiteY1" fmla="*/ 26064 h 56067"/>
                <a:gd name="connsiteX2" fmla="*/ 31723 w 31723"/>
                <a:gd name="connsiteY2" fmla="*/ 56068 h 56067"/>
                <a:gd name="connsiteX3" fmla="*/ 31152 w 31723"/>
                <a:gd name="connsiteY3" fmla="*/ 56068 h 56067"/>
                <a:gd name="connsiteX4" fmla="*/ 17436 w 31723"/>
                <a:gd name="connsiteY4" fmla="*/ 27493 h 56067"/>
                <a:gd name="connsiteX5" fmla="*/ 291 w 31723"/>
                <a:gd name="connsiteY5" fmla="*/ 1394 h 56067"/>
                <a:gd name="connsiteX6" fmla="*/ 1434 w 31723"/>
                <a:gd name="connsiteY6" fmla="*/ 251 h 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23" h="56067">
                  <a:moveTo>
                    <a:pt x="1434" y="251"/>
                  </a:moveTo>
                  <a:cubicBezTo>
                    <a:pt x="7932" y="8413"/>
                    <a:pt x="13821" y="17040"/>
                    <a:pt x="19055" y="26064"/>
                  </a:cubicBezTo>
                  <a:cubicBezTo>
                    <a:pt x="24461" y="35523"/>
                    <a:pt x="28714" y="45597"/>
                    <a:pt x="31723" y="56068"/>
                  </a:cubicBezTo>
                  <a:lnTo>
                    <a:pt x="31152" y="56068"/>
                  </a:lnTo>
                  <a:cubicBezTo>
                    <a:pt x="26389" y="46543"/>
                    <a:pt x="22293" y="37018"/>
                    <a:pt x="17436" y="27493"/>
                  </a:cubicBezTo>
                  <a:cubicBezTo>
                    <a:pt x="12721" y="18176"/>
                    <a:pt x="6970" y="9421"/>
                    <a:pt x="291" y="1394"/>
                  </a:cubicBezTo>
                  <a:cubicBezTo>
                    <a:pt x="-567" y="632"/>
                    <a:pt x="672" y="-511"/>
                    <a:pt x="1434" y="2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4" name="任意多边形: 形状 273">
              <a:extLst>
                <a:ext uri="{FF2B5EF4-FFF2-40B4-BE49-F238E27FC236}">
                  <a16:creationId xmlns:a16="http://schemas.microsoft.com/office/drawing/2014/main" id="{A0ABE9AD-AB95-B245-6567-BB431534AB71}"/>
                </a:ext>
              </a:extLst>
            </p:cNvPr>
            <p:cNvSpPr/>
            <p:nvPr/>
          </p:nvSpPr>
          <p:spPr>
            <a:xfrm>
              <a:off x="7156488" y="4320032"/>
              <a:ext cx="60429" cy="21129"/>
            </a:xfrm>
            <a:custGeom>
              <a:avLst/>
              <a:gdLst>
                <a:gd name="connsiteX0" fmla="*/ 1755 w 60429"/>
                <a:gd name="connsiteY0" fmla="*/ 269 h 21129"/>
                <a:gd name="connsiteX1" fmla="*/ 30330 w 60429"/>
                <a:gd name="connsiteY1" fmla="*/ 12176 h 21129"/>
                <a:gd name="connsiteX2" fmla="*/ 60429 w 60429"/>
                <a:gd name="connsiteY2" fmla="*/ 20272 h 21129"/>
                <a:gd name="connsiteX3" fmla="*/ 60429 w 60429"/>
                <a:gd name="connsiteY3" fmla="*/ 21129 h 21129"/>
                <a:gd name="connsiteX4" fmla="*/ 29378 w 60429"/>
                <a:gd name="connsiteY4" fmla="*/ 14271 h 21129"/>
                <a:gd name="connsiteX5" fmla="*/ 231 w 60429"/>
                <a:gd name="connsiteY5" fmla="*/ 1222 h 21129"/>
                <a:gd name="connsiteX6" fmla="*/ 1755 w 60429"/>
                <a:gd name="connsiteY6" fmla="*/ 269 h 21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429" h="21129">
                  <a:moveTo>
                    <a:pt x="1755" y="269"/>
                  </a:moveTo>
                  <a:cubicBezTo>
                    <a:pt x="10827" y="5249"/>
                    <a:pt x="20407" y="9241"/>
                    <a:pt x="30330" y="12176"/>
                  </a:cubicBezTo>
                  <a:cubicBezTo>
                    <a:pt x="40189" y="15485"/>
                    <a:pt x="50241" y="18189"/>
                    <a:pt x="60429" y="20272"/>
                  </a:cubicBezTo>
                  <a:cubicBezTo>
                    <a:pt x="60429" y="20272"/>
                    <a:pt x="60429" y="21129"/>
                    <a:pt x="60429" y="21129"/>
                  </a:cubicBezTo>
                  <a:cubicBezTo>
                    <a:pt x="49858" y="19990"/>
                    <a:pt x="39445" y="17690"/>
                    <a:pt x="29378" y="14271"/>
                  </a:cubicBezTo>
                  <a:cubicBezTo>
                    <a:pt x="19401" y="10530"/>
                    <a:pt x="9667" y="6171"/>
                    <a:pt x="231" y="1222"/>
                  </a:cubicBezTo>
                  <a:cubicBezTo>
                    <a:pt x="-436" y="841"/>
                    <a:pt x="422" y="-588"/>
                    <a:pt x="1755" y="26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5" name="任意多边形: 形状 274">
              <a:extLst>
                <a:ext uri="{FF2B5EF4-FFF2-40B4-BE49-F238E27FC236}">
                  <a16:creationId xmlns:a16="http://schemas.microsoft.com/office/drawing/2014/main" id="{D8B72B34-423B-F7B0-6533-8552718B248F}"/>
                </a:ext>
              </a:extLst>
            </p:cNvPr>
            <p:cNvSpPr/>
            <p:nvPr/>
          </p:nvSpPr>
          <p:spPr>
            <a:xfrm>
              <a:off x="7518361" y="3946603"/>
              <a:ext cx="321824" cy="492711"/>
            </a:xfrm>
            <a:custGeom>
              <a:avLst/>
              <a:gdLst>
                <a:gd name="connsiteX0" fmla="*/ 4690 w 321824"/>
                <a:gd name="connsiteY0" fmla="*/ 492094 h 492711"/>
                <a:gd name="connsiteX1" fmla="*/ 147565 w 321824"/>
                <a:gd name="connsiteY1" fmla="*/ 352172 h 492711"/>
                <a:gd name="connsiteX2" fmla="*/ 281486 w 321824"/>
                <a:gd name="connsiteY2" fmla="*/ 20130 h 492711"/>
                <a:gd name="connsiteX3" fmla="*/ 4690 w 321824"/>
                <a:gd name="connsiteY3" fmla="*/ 492094 h 492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824" h="492711">
                  <a:moveTo>
                    <a:pt x="4690" y="492094"/>
                  </a:moveTo>
                  <a:cubicBezTo>
                    <a:pt x="5547" y="500476"/>
                    <a:pt x="26407" y="421990"/>
                    <a:pt x="147565" y="352172"/>
                  </a:cubicBezTo>
                  <a:cubicBezTo>
                    <a:pt x="257960" y="288831"/>
                    <a:pt x="389690" y="124143"/>
                    <a:pt x="281486" y="20130"/>
                  </a:cubicBezTo>
                  <a:cubicBezTo>
                    <a:pt x="194523" y="-63880"/>
                    <a:pt x="-35601" y="119190"/>
                    <a:pt x="4690" y="49209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6" name="任意多边形: 形状 275">
              <a:extLst>
                <a:ext uri="{FF2B5EF4-FFF2-40B4-BE49-F238E27FC236}">
                  <a16:creationId xmlns:a16="http://schemas.microsoft.com/office/drawing/2014/main" id="{F89B56B9-70C8-B736-BA44-D10E98534D48}"/>
                </a:ext>
              </a:extLst>
            </p:cNvPr>
            <p:cNvSpPr/>
            <p:nvPr/>
          </p:nvSpPr>
          <p:spPr>
            <a:xfrm>
              <a:off x="7438669" y="4010189"/>
              <a:ext cx="307896" cy="1126181"/>
            </a:xfrm>
            <a:custGeom>
              <a:avLst/>
              <a:gdLst>
                <a:gd name="connsiteX0" fmla="*/ 753 w 307896"/>
                <a:gd name="connsiteY0" fmla="*/ 878851 h 1126181"/>
                <a:gd name="connsiteX1" fmla="*/ 19803 w 307896"/>
                <a:gd name="connsiteY1" fmla="*/ 634534 h 1126181"/>
                <a:gd name="connsiteX2" fmla="*/ 71143 w 307896"/>
                <a:gd name="connsiteY2" fmla="*/ 415459 h 1126181"/>
                <a:gd name="connsiteX3" fmla="*/ 101718 w 307896"/>
                <a:gd name="connsiteY3" fmla="*/ 340022 h 1126181"/>
                <a:gd name="connsiteX4" fmla="*/ 102289 w 307896"/>
                <a:gd name="connsiteY4" fmla="*/ 311447 h 1126181"/>
                <a:gd name="connsiteX5" fmla="*/ 105147 w 307896"/>
                <a:gd name="connsiteY5" fmla="*/ 274394 h 1126181"/>
                <a:gd name="connsiteX6" fmla="*/ 108957 w 307896"/>
                <a:gd name="connsiteY6" fmla="*/ 237437 h 1126181"/>
                <a:gd name="connsiteX7" fmla="*/ 113529 w 307896"/>
                <a:gd name="connsiteY7" fmla="*/ 200575 h 1126181"/>
                <a:gd name="connsiteX8" fmla="*/ 115148 w 307896"/>
                <a:gd name="connsiteY8" fmla="*/ 200575 h 1126181"/>
                <a:gd name="connsiteX9" fmla="*/ 110767 w 307896"/>
                <a:gd name="connsiteY9" fmla="*/ 239628 h 1126181"/>
                <a:gd name="connsiteX10" fmla="*/ 108766 w 307896"/>
                <a:gd name="connsiteY10" fmla="*/ 275442 h 1126181"/>
                <a:gd name="connsiteX11" fmla="*/ 108766 w 307896"/>
                <a:gd name="connsiteY11" fmla="*/ 311351 h 1126181"/>
                <a:gd name="connsiteX12" fmla="*/ 108766 w 307896"/>
                <a:gd name="connsiteY12" fmla="*/ 324877 h 1126181"/>
                <a:gd name="connsiteX13" fmla="*/ 145723 w 307896"/>
                <a:gd name="connsiteY13" fmla="*/ 253820 h 1126181"/>
                <a:gd name="connsiteX14" fmla="*/ 158392 w 307896"/>
                <a:gd name="connsiteY14" fmla="*/ 101420 h 1126181"/>
                <a:gd name="connsiteX15" fmla="*/ 159392 w 307896"/>
                <a:gd name="connsiteY15" fmla="*/ 100896 h 1126181"/>
                <a:gd name="connsiteX16" fmla="*/ 159916 w 307896"/>
                <a:gd name="connsiteY16" fmla="*/ 101897 h 1126181"/>
                <a:gd name="connsiteX17" fmla="*/ 151915 w 307896"/>
                <a:gd name="connsiteY17" fmla="*/ 180002 h 1126181"/>
                <a:gd name="connsiteX18" fmla="*/ 152486 w 307896"/>
                <a:gd name="connsiteY18" fmla="*/ 242104 h 1126181"/>
                <a:gd name="connsiteX19" fmla="*/ 161344 w 307896"/>
                <a:gd name="connsiteY19" fmla="*/ 227245 h 1126181"/>
                <a:gd name="connsiteX20" fmla="*/ 211827 w 307896"/>
                <a:gd name="connsiteY20" fmla="*/ 151808 h 1126181"/>
                <a:gd name="connsiteX21" fmla="*/ 212970 w 307896"/>
                <a:gd name="connsiteY21" fmla="*/ 115898 h 1126181"/>
                <a:gd name="connsiteX22" fmla="*/ 221828 w 307896"/>
                <a:gd name="connsiteY22" fmla="*/ 76655 h 1126181"/>
                <a:gd name="connsiteX23" fmla="*/ 235258 w 307896"/>
                <a:gd name="connsiteY23" fmla="*/ 38555 h 1126181"/>
                <a:gd name="connsiteX24" fmla="*/ 252594 w 307896"/>
                <a:gd name="connsiteY24" fmla="*/ 455 h 1126181"/>
                <a:gd name="connsiteX25" fmla="*/ 253642 w 307896"/>
                <a:gd name="connsiteY25" fmla="*/ 74 h 1126181"/>
                <a:gd name="connsiteX26" fmla="*/ 254023 w 307896"/>
                <a:gd name="connsiteY26" fmla="*/ 1122 h 1126181"/>
                <a:gd name="connsiteX27" fmla="*/ 238783 w 307896"/>
                <a:gd name="connsiteY27" fmla="*/ 39222 h 1126181"/>
                <a:gd name="connsiteX28" fmla="*/ 229258 w 307896"/>
                <a:gd name="connsiteY28" fmla="*/ 77322 h 1126181"/>
                <a:gd name="connsiteX29" fmla="*/ 222781 w 307896"/>
                <a:gd name="connsiteY29" fmla="*/ 115898 h 1126181"/>
                <a:gd name="connsiteX30" fmla="*/ 219352 w 307896"/>
                <a:gd name="connsiteY30" fmla="*/ 141901 h 1126181"/>
                <a:gd name="connsiteX31" fmla="*/ 304410 w 307896"/>
                <a:gd name="connsiteY31" fmla="*/ 43413 h 1126181"/>
                <a:gd name="connsiteX32" fmla="*/ 305458 w 307896"/>
                <a:gd name="connsiteY32" fmla="*/ 44556 h 1126181"/>
                <a:gd name="connsiteX33" fmla="*/ 181633 w 307896"/>
                <a:gd name="connsiteY33" fmla="*/ 212672 h 1126181"/>
                <a:gd name="connsiteX34" fmla="*/ 177727 w 307896"/>
                <a:gd name="connsiteY34" fmla="*/ 219435 h 1126181"/>
                <a:gd name="connsiteX35" fmla="*/ 198397 w 307896"/>
                <a:gd name="connsiteY35" fmla="*/ 208481 h 1126181"/>
                <a:gd name="connsiteX36" fmla="*/ 233830 w 307896"/>
                <a:gd name="connsiteY36" fmla="*/ 188955 h 1126181"/>
                <a:gd name="connsiteX37" fmla="*/ 268215 w 307896"/>
                <a:gd name="connsiteY37" fmla="*/ 169905 h 1126181"/>
                <a:gd name="connsiteX38" fmla="*/ 285931 w 307896"/>
                <a:gd name="connsiteY38" fmla="*/ 160380 h 1126181"/>
                <a:gd name="connsiteX39" fmla="*/ 306601 w 307896"/>
                <a:gd name="connsiteY39" fmla="*/ 148950 h 1126181"/>
                <a:gd name="connsiteX40" fmla="*/ 307458 w 307896"/>
                <a:gd name="connsiteY40" fmla="*/ 150284 h 1126181"/>
                <a:gd name="connsiteX41" fmla="*/ 274120 w 307896"/>
                <a:gd name="connsiteY41" fmla="*/ 173429 h 1126181"/>
                <a:gd name="connsiteX42" fmla="*/ 239449 w 307896"/>
                <a:gd name="connsiteY42" fmla="*/ 194289 h 1126181"/>
                <a:gd name="connsiteX43" fmla="*/ 172774 w 307896"/>
                <a:gd name="connsiteY43" fmla="*/ 227436 h 1126181"/>
                <a:gd name="connsiteX44" fmla="*/ 131817 w 307896"/>
                <a:gd name="connsiteY44" fmla="*/ 306779 h 1126181"/>
                <a:gd name="connsiteX45" fmla="*/ 171346 w 307896"/>
                <a:gd name="connsiteY45" fmla="*/ 283157 h 1126181"/>
                <a:gd name="connsiteX46" fmla="*/ 197254 w 307896"/>
                <a:gd name="connsiteY46" fmla="*/ 268965 h 1126181"/>
                <a:gd name="connsiteX47" fmla="*/ 221733 w 307896"/>
                <a:gd name="connsiteY47" fmla="*/ 254106 h 1126181"/>
                <a:gd name="connsiteX48" fmla="*/ 222876 w 307896"/>
                <a:gd name="connsiteY48" fmla="*/ 255249 h 1126181"/>
                <a:gd name="connsiteX49" fmla="*/ 176203 w 307896"/>
                <a:gd name="connsiteY49" fmla="*/ 287825 h 1126181"/>
                <a:gd name="connsiteX50" fmla="*/ 128578 w 307896"/>
                <a:gd name="connsiteY50" fmla="*/ 313637 h 1126181"/>
                <a:gd name="connsiteX51" fmla="*/ 93336 w 307896"/>
                <a:gd name="connsiteY51" fmla="*/ 400696 h 1126181"/>
                <a:gd name="connsiteX52" fmla="*/ 14850 w 307896"/>
                <a:gd name="connsiteY52" fmla="*/ 851895 h 1126181"/>
                <a:gd name="connsiteX53" fmla="*/ 10183 w 307896"/>
                <a:gd name="connsiteY53" fmla="*/ 988579 h 1126181"/>
                <a:gd name="connsiteX54" fmla="*/ 11897 w 307896"/>
                <a:gd name="connsiteY54" fmla="*/ 1125072 h 1126181"/>
                <a:gd name="connsiteX55" fmla="*/ 9516 w 307896"/>
                <a:gd name="connsiteY55" fmla="*/ 1125072 h 1126181"/>
                <a:gd name="connsiteX56" fmla="*/ 1324 w 307896"/>
                <a:gd name="connsiteY56" fmla="*/ 1002961 h 1126181"/>
                <a:gd name="connsiteX57" fmla="*/ 753 w 307896"/>
                <a:gd name="connsiteY57" fmla="*/ 878851 h 1126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07896" h="1126181">
                  <a:moveTo>
                    <a:pt x="753" y="878851"/>
                  </a:moveTo>
                  <a:cubicBezTo>
                    <a:pt x="2477" y="797117"/>
                    <a:pt x="8837" y="715547"/>
                    <a:pt x="19803" y="634534"/>
                  </a:cubicBezTo>
                  <a:cubicBezTo>
                    <a:pt x="29416" y="559953"/>
                    <a:pt x="46619" y="486547"/>
                    <a:pt x="71143" y="415459"/>
                  </a:cubicBezTo>
                  <a:cubicBezTo>
                    <a:pt x="80191" y="389933"/>
                    <a:pt x="90193" y="364786"/>
                    <a:pt x="101718" y="340022"/>
                  </a:cubicBezTo>
                  <a:cubicBezTo>
                    <a:pt x="101117" y="330497"/>
                    <a:pt x="101308" y="320939"/>
                    <a:pt x="102289" y="311447"/>
                  </a:cubicBezTo>
                  <a:cubicBezTo>
                    <a:pt x="102861" y="299159"/>
                    <a:pt x="104004" y="286777"/>
                    <a:pt x="105147" y="274394"/>
                  </a:cubicBezTo>
                  <a:cubicBezTo>
                    <a:pt x="106290" y="262012"/>
                    <a:pt x="107528" y="249725"/>
                    <a:pt x="108957" y="237437"/>
                  </a:cubicBezTo>
                  <a:cubicBezTo>
                    <a:pt x="110386" y="225150"/>
                    <a:pt x="113053" y="212863"/>
                    <a:pt x="113529" y="200575"/>
                  </a:cubicBezTo>
                  <a:cubicBezTo>
                    <a:pt x="113529" y="199433"/>
                    <a:pt x="115339" y="199718"/>
                    <a:pt x="115148" y="200575"/>
                  </a:cubicBezTo>
                  <a:cubicBezTo>
                    <a:pt x="112639" y="213454"/>
                    <a:pt x="111174" y="226514"/>
                    <a:pt x="110767" y="239628"/>
                  </a:cubicBezTo>
                  <a:cubicBezTo>
                    <a:pt x="109814" y="251629"/>
                    <a:pt x="109147" y="263536"/>
                    <a:pt x="108766" y="275442"/>
                  </a:cubicBezTo>
                  <a:cubicBezTo>
                    <a:pt x="108385" y="287348"/>
                    <a:pt x="108766" y="299350"/>
                    <a:pt x="108766" y="311351"/>
                  </a:cubicBezTo>
                  <a:cubicBezTo>
                    <a:pt x="108766" y="315637"/>
                    <a:pt x="108766" y="320209"/>
                    <a:pt x="108766" y="324877"/>
                  </a:cubicBezTo>
                  <a:cubicBezTo>
                    <a:pt x="120196" y="300683"/>
                    <a:pt x="132388" y="277252"/>
                    <a:pt x="145723" y="253820"/>
                  </a:cubicBezTo>
                  <a:cubicBezTo>
                    <a:pt x="137437" y="203338"/>
                    <a:pt x="148105" y="150665"/>
                    <a:pt x="158392" y="101420"/>
                  </a:cubicBezTo>
                  <a:cubicBezTo>
                    <a:pt x="158523" y="100999"/>
                    <a:pt x="158971" y="100765"/>
                    <a:pt x="159392" y="100896"/>
                  </a:cubicBezTo>
                  <a:cubicBezTo>
                    <a:pt x="159813" y="101028"/>
                    <a:pt x="160047" y="101476"/>
                    <a:pt x="159916" y="101897"/>
                  </a:cubicBezTo>
                  <a:cubicBezTo>
                    <a:pt x="154869" y="127633"/>
                    <a:pt x="152191" y="153777"/>
                    <a:pt x="151915" y="180002"/>
                  </a:cubicBezTo>
                  <a:cubicBezTo>
                    <a:pt x="151915" y="200671"/>
                    <a:pt x="151915" y="221340"/>
                    <a:pt x="152486" y="242104"/>
                  </a:cubicBezTo>
                  <a:cubicBezTo>
                    <a:pt x="155439" y="237151"/>
                    <a:pt x="158296" y="232103"/>
                    <a:pt x="161344" y="227245"/>
                  </a:cubicBezTo>
                  <a:cubicBezTo>
                    <a:pt x="177061" y="201528"/>
                    <a:pt x="193920" y="176287"/>
                    <a:pt x="211827" y="151808"/>
                  </a:cubicBezTo>
                  <a:cubicBezTo>
                    <a:pt x="210395" y="139849"/>
                    <a:pt x="210781" y="127742"/>
                    <a:pt x="212970" y="115898"/>
                  </a:cubicBezTo>
                  <a:cubicBezTo>
                    <a:pt x="214971" y="102621"/>
                    <a:pt x="217932" y="89506"/>
                    <a:pt x="221828" y="76655"/>
                  </a:cubicBezTo>
                  <a:cubicBezTo>
                    <a:pt x="225628" y="63727"/>
                    <a:pt x="230111" y="51009"/>
                    <a:pt x="235258" y="38555"/>
                  </a:cubicBezTo>
                  <a:cubicBezTo>
                    <a:pt x="240497" y="25792"/>
                    <a:pt x="247546" y="13695"/>
                    <a:pt x="252594" y="455"/>
                  </a:cubicBezTo>
                  <a:cubicBezTo>
                    <a:pt x="252778" y="61"/>
                    <a:pt x="253247" y="-110"/>
                    <a:pt x="253642" y="74"/>
                  </a:cubicBezTo>
                  <a:cubicBezTo>
                    <a:pt x="254036" y="258"/>
                    <a:pt x="254207" y="727"/>
                    <a:pt x="254023" y="1122"/>
                  </a:cubicBezTo>
                  <a:cubicBezTo>
                    <a:pt x="247554" y="13221"/>
                    <a:pt x="242443" y="25999"/>
                    <a:pt x="238783" y="39222"/>
                  </a:cubicBezTo>
                  <a:cubicBezTo>
                    <a:pt x="234931" y="51743"/>
                    <a:pt x="231751" y="64461"/>
                    <a:pt x="229258" y="77322"/>
                  </a:cubicBezTo>
                  <a:cubicBezTo>
                    <a:pt x="226686" y="90085"/>
                    <a:pt x="224590" y="102944"/>
                    <a:pt x="222781" y="115898"/>
                  </a:cubicBezTo>
                  <a:cubicBezTo>
                    <a:pt x="221638" y="124375"/>
                    <a:pt x="220876" y="133329"/>
                    <a:pt x="219352" y="141901"/>
                  </a:cubicBezTo>
                  <a:cubicBezTo>
                    <a:pt x="245417" y="107164"/>
                    <a:pt x="273836" y="74257"/>
                    <a:pt x="304410" y="43413"/>
                  </a:cubicBezTo>
                  <a:cubicBezTo>
                    <a:pt x="305077" y="42746"/>
                    <a:pt x="306124" y="43889"/>
                    <a:pt x="305458" y="44556"/>
                  </a:cubicBezTo>
                  <a:cubicBezTo>
                    <a:pt x="259048" y="96625"/>
                    <a:pt x="217594" y="152907"/>
                    <a:pt x="181633" y="212672"/>
                  </a:cubicBezTo>
                  <a:cubicBezTo>
                    <a:pt x="180299" y="214958"/>
                    <a:pt x="179061" y="217244"/>
                    <a:pt x="177727" y="219435"/>
                  </a:cubicBezTo>
                  <a:cubicBezTo>
                    <a:pt x="184395" y="215244"/>
                    <a:pt x="192110" y="211910"/>
                    <a:pt x="198397" y="208481"/>
                  </a:cubicBezTo>
                  <a:cubicBezTo>
                    <a:pt x="210208" y="201909"/>
                    <a:pt x="221923" y="195337"/>
                    <a:pt x="233830" y="188955"/>
                  </a:cubicBezTo>
                  <a:cubicBezTo>
                    <a:pt x="245736" y="182573"/>
                    <a:pt x="256785" y="176477"/>
                    <a:pt x="268215" y="169905"/>
                  </a:cubicBezTo>
                  <a:cubicBezTo>
                    <a:pt x="274120" y="166667"/>
                    <a:pt x="279931" y="163237"/>
                    <a:pt x="285931" y="160380"/>
                  </a:cubicBezTo>
                  <a:cubicBezTo>
                    <a:pt x="293148" y="157193"/>
                    <a:pt x="300065" y="153368"/>
                    <a:pt x="306601" y="148950"/>
                  </a:cubicBezTo>
                  <a:cubicBezTo>
                    <a:pt x="307458" y="148283"/>
                    <a:pt x="308506" y="149712"/>
                    <a:pt x="307458" y="150284"/>
                  </a:cubicBezTo>
                  <a:cubicBezTo>
                    <a:pt x="295837" y="156665"/>
                    <a:pt x="285455" y="166190"/>
                    <a:pt x="274120" y="173429"/>
                  </a:cubicBezTo>
                  <a:cubicBezTo>
                    <a:pt x="262786" y="180668"/>
                    <a:pt x="251260" y="187622"/>
                    <a:pt x="239449" y="194289"/>
                  </a:cubicBezTo>
                  <a:cubicBezTo>
                    <a:pt x="217828" y="206291"/>
                    <a:pt x="194396" y="214958"/>
                    <a:pt x="172774" y="227436"/>
                  </a:cubicBezTo>
                  <a:cubicBezTo>
                    <a:pt x="157979" y="253217"/>
                    <a:pt x="144326" y="279665"/>
                    <a:pt x="131817" y="306779"/>
                  </a:cubicBezTo>
                  <a:cubicBezTo>
                    <a:pt x="144517" y="298461"/>
                    <a:pt x="157693" y="290587"/>
                    <a:pt x="171346" y="283157"/>
                  </a:cubicBezTo>
                  <a:cubicBezTo>
                    <a:pt x="179918" y="278300"/>
                    <a:pt x="188586" y="273632"/>
                    <a:pt x="197254" y="268965"/>
                  </a:cubicBezTo>
                  <a:cubicBezTo>
                    <a:pt x="205955" y="264964"/>
                    <a:pt x="214168" y="259979"/>
                    <a:pt x="221733" y="254106"/>
                  </a:cubicBezTo>
                  <a:cubicBezTo>
                    <a:pt x="222495" y="253534"/>
                    <a:pt x="223638" y="254582"/>
                    <a:pt x="222876" y="255249"/>
                  </a:cubicBezTo>
                  <a:cubicBezTo>
                    <a:pt x="208708" y="267973"/>
                    <a:pt x="193033" y="278913"/>
                    <a:pt x="176203" y="287825"/>
                  </a:cubicBezTo>
                  <a:cubicBezTo>
                    <a:pt x="160582" y="297350"/>
                    <a:pt x="144771" y="305732"/>
                    <a:pt x="128578" y="313637"/>
                  </a:cubicBezTo>
                  <a:cubicBezTo>
                    <a:pt x="115497" y="342149"/>
                    <a:pt x="103750" y="371168"/>
                    <a:pt x="93336" y="400696"/>
                  </a:cubicBezTo>
                  <a:cubicBezTo>
                    <a:pt x="42853" y="545381"/>
                    <a:pt x="24375" y="699209"/>
                    <a:pt x="14850" y="851895"/>
                  </a:cubicBezTo>
                  <a:cubicBezTo>
                    <a:pt x="12088" y="897425"/>
                    <a:pt x="10754" y="942954"/>
                    <a:pt x="10183" y="988579"/>
                  </a:cubicBezTo>
                  <a:cubicBezTo>
                    <a:pt x="9611" y="1034203"/>
                    <a:pt x="11992" y="1079543"/>
                    <a:pt x="11897" y="1125072"/>
                  </a:cubicBezTo>
                  <a:cubicBezTo>
                    <a:pt x="11897" y="1126406"/>
                    <a:pt x="9706" y="1126691"/>
                    <a:pt x="9516" y="1125072"/>
                  </a:cubicBezTo>
                  <a:cubicBezTo>
                    <a:pt x="4087" y="1084686"/>
                    <a:pt x="3134" y="1043633"/>
                    <a:pt x="1324" y="1002961"/>
                  </a:cubicBezTo>
                  <a:cubicBezTo>
                    <a:pt x="-485" y="962290"/>
                    <a:pt x="-200" y="920284"/>
                    <a:pt x="753" y="8788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7" name="任意多边形: 形状 276">
              <a:extLst>
                <a:ext uri="{FF2B5EF4-FFF2-40B4-BE49-F238E27FC236}">
                  <a16:creationId xmlns:a16="http://schemas.microsoft.com/office/drawing/2014/main" id="{38B0CDB1-D184-2CEB-2A20-8326E38A7BB5}"/>
                </a:ext>
              </a:extLst>
            </p:cNvPr>
            <p:cNvSpPr/>
            <p:nvPr/>
          </p:nvSpPr>
          <p:spPr>
            <a:xfrm>
              <a:off x="7659759" y="4160948"/>
              <a:ext cx="126711" cy="73819"/>
            </a:xfrm>
            <a:custGeom>
              <a:avLst/>
              <a:gdLst>
                <a:gd name="connsiteX0" fmla="*/ 452 w 126711"/>
                <a:gd name="connsiteY0" fmla="*/ 72390 h 73819"/>
                <a:gd name="connsiteX1" fmla="*/ 65031 w 126711"/>
                <a:gd name="connsiteY1" fmla="*/ 38957 h 73819"/>
                <a:gd name="connsiteX2" fmla="*/ 126372 w 126711"/>
                <a:gd name="connsiteY2" fmla="*/ 0 h 73819"/>
                <a:gd name="connsiteX3" fmla="*/ 126372 w 126711"/>
                <a:gd name="connsiteY3" fmla="*/ 571 h 73819"/>
                <a:gd name="connsiteX4" fmla="*/ 67508 w 126711"/>
                <a:gd name="connsiteY4" fmla="*/ 41815 h 73819"/>
                <a:gd name="connsiteX5" fmla="*/ 833 w 126711"/>
                <a:gd name="connsiteY5" fmla="*/ 73723 h 73819"/>
                <a:gd name="connsiteX6" fmla="*/ 452 w 126711"/>
                <a:gd name="connsiteY6" fmla="*/ 72390 h 73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711" h="73819">
                  <a:moveTo>
                    <a:pt x="452" y="72390"/>
                  </a:moveTo>
                  <a:cubicBezTo>
                    <a:pt x="22662" y="62618"/>
                    <a:pt x="44231" y="51452"/>
                    <a:pt x="65031" y="38957"/>
                  </a:cubicBezTo>
                  <a:cubicBezTo>
                    <a:pt x="86185" y="27119"/>
                    <a:pt x="106664" y="14113"/>
                    <a:pt x="126372" y="0"/>
                  </a:cubicBezTo>
                  <a:cubicBezTo>
                    <a:pt x="126372" y="0"/>
                    <a:pt x="127134" y="0"/>
                    <a:pt x="126372" y="571"/>
                  </a:cubicBezTo>
                  <a:cubicBezTo>
                    <a:pt x="107714" y="15645"/>
                    <a:pt x="88047" y="29425"/>
                    <a:pt x="67508" y="41815"/>
                  </a:cubicBezTo>
                  <a:cubicBezTo>
                    <a:pt x="45976" y="53842"/>
                    <a:pt x="23707" y="64500"/>
                    <a:pt x="833" y="73723"/>
                  </a:cubicBezTo>
                  <a:cubicBezTo>
                    <a:pt x="261" y="74200"/>
                    <a:pt x="-501" y="72771"/>
                    <a:pt x="452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8" name="任意多边形: 形状 277">
              <a:extLst>
                <a:ext uri="{FF2B5EF4-FFF2-40B4-BE49-F238E27FC236}">
                  <a16:creationId xmlns:a16="http://schemas.microsoft.com/office/drawing/2014/main" id="{0374616E-2AC6-13AB-481E-71A7BBAD0367}"/>
                </a:ext>
              </a:extLst>
            </p:cNvPr>
            <p:cNvSpPr/>
            <p:nvPr/>
          </p:nvSpPr>
          <p:spPr>
            <a:xfrm>
              <a:off x="7616396" y="4032213"/>
              <a:ext cx="21463" cy="89790"/>
            </a:xfrm>
            <a:custGeom>
              <a:avLst/>
              <a:gdLst>
                <a:gd name="connsiteX0" fmla="*/ 8573 w 21463"/>
                <a:gd name="connsiteY0" fmla="*/ 37391 h 89790"/>
                <a:gd name="connsiteX1" fmla="*/ 15050 w 21463"/>
                <a:gd name="connsiteY1" fmla="*/ 16436 h 89790"/>
                <a:gd name="connsiteX2" fmla="*/ 15050 w 21463"/>
                <a:gd name="connsiteY2" fmla="*/ 15674 h 89790"/>
                <a:gd name="connsiteX3" fmla="*/ 19812 w 21463"/>
                <a:gd name="connsiteY3" fmla="*/ 3958 h 89790"/>
                <a:gd name="connsiteX4" fmla="*/ 20383 w 21463"/>
                <a:gd name="connsiteY4" fmla="*/ 2529 h 89790"/>
                <a:gd name="connsiteX5" fmla="*/ 21336 w 21463"/>
                <a:gd name="connsiteY5" fmla="*/ 339 h 89790"/>
                <a:gd name="connsiteX6" fmla="*/ 21336 w 21463"/>
                <a:gd name="connsiteY6" fmla="*/ 339 h 89790"/>
                <a:gd name="connsiteX7" fmla="*/ 20098 w 21463"/>
                <a:gd name="connsiteY7" fmla="*/ 4339 h 89790"/>
                <a:gd name="connsiteX8" fmla="*/ 19526 w 21463"/>
                <a:gd name="connsiteY8" fmla="*/ 6625 h 89790"/>
                <a:gd name="connsiteX9" fmla="*/ 1429 w 21463"/>
                <a:gd name="connsiteY9" fmla="*/ 89112 h 89790"/>
                <a:gd name="connsiteX10" fmla="*/ 0 w 21463"/>
                <a:gd name="connsiteY10" fmla="*/ 89112 h 89790"/>
                <a:gd name="connsiteX11" fmla="*/ 8573 w 21463"/>
                <a:gd name="connsiteY11" fmla="*/ 37391 h 89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463" h="89790">
                  <a:moveTo>
                    <a:pt x="8573" y="37391"/>
                  </a:moveTo>
                  <a:cubicBezTo>
                    <a:pt x="10382" y="30247"/>
                    <a:pt x="12668" y="23389"/>
                    <a:pt x="15050" y="16436"/>
                  </a:cubicBezTo>
                  <a:cubicBezTo>
                    <a:pt x="14855" y="16219"/>
                    <a:pt x="14855" y="15891"/>
                    <a:pt x="15050" y="15674"/>
                  </a:cubicBezTo>
                  <a:cubicBezTo>
                    <a:pt x="16573" y="11769"/>
                    <a:pt x="18193" y="7863"/>
                    <a:pt x="19812" y="3958"/>
                  </a:cubicBezTo>
                  <a:lnTo>
                    <a:pt x="20383" y="2529"/>
                  </a:lnTo>
                  <a:cubicBezTo>
                    <a:pt x="20383" y="1863"/>
                    <a:pt x="21050" y="1101"/>
                    <a:pt x="21336" y="339"/>
                  </a:cubicBezTo>
                  <a:cubicBezTo>
                    <a:pt x="21622" y="-423"/>
                    <a:pt x="21336" y="339"/>
                    <a:pt x="21336" y="339"/>
                  </a:cubicBezTo>
                  <a:cubicBezTo>
                    <a:pt x="21336" y="339"/>
                    <a:pt x="20574" y="3006"/>
                    <a:pt x="20098" y="4339"/>
                  </a:cubicBezTo>
                  <a:cubicBezTo>
                    <a:pt x="19964" y="5114"/>
                    <a:pt x="19773" y="5878"/>
                    <a:pt x="19526" y="6625"/>
                  </a:cubicBezTo>
                  <a:cubicBezTo>
                    <a:pt x="11504" y="33646"/>
                    <a:pt x="5455" y="61214"/>
                    <a:pt x="1429" y="89112"/>
                  </a:cubicBezTo>
                  <a:cubicBezTo>
                    <a:pt x="1429" y="89969"/>
                    <a:pt x="0" y="90064"/>
                    <a:pt x="0" y="89112"/>
                  </a:cubicBezTo>
                  <a:cubicBezTo>
                    <a:pt x="1281" y="71647"/>
                    <a:pt x="4151" y="54335"/>
                    <a:pt x="8573" y="3739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9" name="任意多边形: 形状 278">
              <a:extLst>
                <a:ext uri="{FF2B5EF4-FFF2-40B4-BE49-F238E27FC236}">
                  <a16:creationId xmlns:a16="http://schemas.microsoft.com/office/drawing/2014/main" id="{231A293A-0C41-74EB-7EF5-3A95D40DA0C4}"/>
                </a:ext>
              </a:extLst>
            </p:cNvPr>
            <p:cNvSpPr/>
            <p:nvPr/>
          </p:nvSpPr>
          <p:spPr>
            <a:xfrm>
              <a:off x="7310929" y="4918471"/>
              <a:ext cx="354901" cy="416337"/>
            </a:xfrm>
            <a:custGeom>
              <a:avLst/>
              <a:gdLst>
                <a:gd name="connsiteX0" fmla="*/ 0 w 354901"/>
                <a:gd name="connsiteY0" fmla="*/ 0 h 416337"/>
                <a:gd name="connsiteX1" fmla="*/ 8668 w 354901"/>
                <a:gd name="connsiteY1" fmla="*/ 102775 h 416337"/>
                <a:gd name="connsiteX2" fmla="*/ 35243 w 354901"/>
                <a:gd name="connsiteY2" fmla="*/ 416338 h 416337"/>
                <a:gd name="connsiteX3" fmla="*/ 319659 w 354901"/>
                <a:gd name="connsiteY3" fmla="*/ 416338 h 416337"/>
                <a:gd name="connsiteX4" fmla="*/ 346234 w 354901"/>
                <a:gd name="connsiteY4" fmla="*/ 102775 h 416337"/>
                <a:gd name="connsiteX5" fmla="*/ 354902 w 354901"/>
                <a:gd name="connsiteY5" fmla="*/ 0 h 416337"/>
                <a:gd name="connsiteX6" fmla="*/ 0 w 354901"/>
                <a:gd name="connsiteY6" fmla="*/ 0 h 41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901" h="416337">
                  <a:moveTo>
                    <a:pt x="0" y="0"/>
                  </a:moveTo>
                  <a:lnTo>
                    <a:pt x="8668" y="102775"/>
                  </a:lnTo>
                  <a:lnTo>
                    <a:pt x="35243" y="416338"/>
                  </a:lnTo>
                  <a:lnTo>
                    <a:pt x="319659" y="416338"/>
                  </a:lnTo>
                  <a:lnTo>
                    <a:pt x="346234" y="102775"/>
                  </a:lnTo>
                  <a:lnTo>
                    <a:pt x="3549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0" name="任意多边形: 形状 279">
              <a:extLst>
                <a:ext uri="{FF2B5EF4-FFF2-40B4-BE49-F238E27FC236}">
                  <a16:creationId xmlns:a16="http://schemas.microsoft.com/office/drawing/2014/main" id="{73EE728E-F3AE-F82F-F23D-01670CCDCFD8}"/>
                </a:ext>
              </a:extLst>
            </p:cNvPr>
            <p:cNvSpPr/>
            <p:nvPr/>
          </p:nvSpPr>
          <p:spPr>
            <a:xfrm>
              <a:off x="7310929" y="4918471"/>
              <a:ext cx="354901" cy="102774"/>
            </a:xfrm>
            <a:custGeom>
              <a:avLst/>
              <a:gdLst>
                <a:gd name="connsiteX0" fmla="*/ 0 w 354901"/>
                <a:gd name="connsiteY0" fmla="*/ 0 h 102774"/>
                <a:gd name="connsiteX1" fmla="*/ 8668 w 354901"/>
                <a:gd name="connsiteY1" fmla="*/ 102775 h 102774"/>
                <a:gd name="connsiteX2" fmla="*/ 346234 w 354901"/>
                <a:gd name="connsiteY2" fmla="*/ 102775 h 102774"/>
                <a:gd name="connsiteX3" fmla="*/ 354902 w 354901"/>
                <a:gd name="connsiteY3" fmla="*/ 0 h 102774"/>
                <a:gd name="connsiteX4" fmla="*/ 0 w 354901"/>
                <a:gd name="connsiteY4" fmla="*/ 0 h 102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901" h="102774">
                  <a:moveTo>
                    <a:pt x="0" y="0"/>
                  </a:moveTo>
                  <a:lnTo>
                    <a:pt x="8668" y="102775"/>
                  </a:lnTo>
                  <a:lnTo>
                    <a:pt x="346234" y="102775"/>
                  </a:lnTo>
                  <a:lnTo>
                    <a:pt x="3549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1" name="任意多边形: 形状 280">
              <a:extLst>
                <a:ext uri="{FF2B5EF4-FFF2-40B4-BE49-F238E27FC236}">
                  <a16:creationId xmlns:a16="http://schemas.microsoft.com/office/drawing/2014/main" id="{5320F9FA-2C1D-700F-A834-132BF4443301}"/>
                </a:ext>
              </a:extLst>
            </p:cNvPr>
            <p:cNvSpPr/>
            <p:nvPr/>
          </p:nvSpPr>
          <p:spPr>
            <a:xfrm rot="10800000">
              <a:off x="7283021" y="4877228"/>
              <a:ext cx="410622" cy="98583"/>
            </a:xfrm>
            <a:custGeom>
              <a:avLst/>
              <a:gdLst>
                <a:gd name="connsiteX0" fmla="*/ 0 w 410622"/>
                <a:gd name="connsiteY0" fmla="*/ 0 h 98583"/>
                <a:gd name="connsiteX1" fmla="*/ 410623 w 410622"/>
                <a:gd name="connsiteY1" fmla="*/ 0 h 98583"/>
                <a:gd name="connsiteX2" fmla="*/ 410623 w 410622"/>
                <a:gd name="connsiteY2" fmla="*/ 98584 h 98583"/>
                <a:gd name="connsiteX3" fmla="*/ 0 w 410622"/>
                <a:gd name="connsiteY3" fmla="*/ 98584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622" h="98583">
                  <a:moveTo>
                    <a:pt x="0" y="0"/>
                  </a:moveTo>
                  <a:lnTo>
                    <a:pt x="410623" y="0"/>
                  </a:lnTo>
                  <a:lnTo>
                    <a:pt x="410623" y="98584"/>
                  </a:lnTo>
                  <a:lnTo>
                    <a:pt x="0" y="9858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2806B45-CBF5-00B9-BEAF-3EE2971E0A0F}"/>
              </a:ext>
            </a:extLst>
          </p:cNvPr>
          <p:cNvGrpSpPr/>
          <p:nvPr userDrawn="1"/>
        </p:nvGrpSpPr>
        <p:grpSpPr>
          <a:xfrm>
            <a:off x="-21320" y="5720957"/>
            <a:ext cx="12213320" cy="1137044"/>
            <a:chOff x="0" y="4861480"/>
            <a:chExt cx="12192000" cy="1996521"/>
          </a:xfrm>
          <a:effectLst/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375D0C3F-2930-A445-1562-188EE9608B40}"/>
                </a:ext>
              </a:extLst>
            </p:cNvPr>
            <p:cNvSpPr/>
            <p:nvPr/>
          </p:nvSpPr>
          <p:spPr>
            <a:xfrm>
              <a:off x="0" y="4861480"/>
              <a:ext cx="12192000" cy="1996520"/>
            </a:xfrm>
            <a:custGeom>
              <a:avLst/>
              <a:gdLst>
                <a:gd name="connsiteX0" fmla="*/ 0 w 12192000"/>
                <a:gd name="connsiteY0" fmla="*/ 0 h 1996520"/>
                <a:gd name="connsiteX1" fmla="*/ 43625 w 12192000"/>
                <a:gd name="connsiteY1" fmla="*/ 29389 h 1996520"/>
                <a:gd name="connsiteX2" fmla="*/ 6106788 w 12192000"/>
                <a:gd name="connsiteY2" fmla="*/ 1359188 h 1996520"/>
                <a:gd name="connsiteX3" fmla="*/ 12010381 w 12192000"/>
                <a:gd name="connsiteY3" fmla="*/ 124157 h 1996520"/>
                <a:gd name="connsiteX4" fmla="*/ 12192000 w 12192000"/>
                <a:gd name="connsiteY4" fmla="*/ 12365 h 1996520"/>
                <a:gd name="connsiteX5" fmla="*/ 12192000 w 12192000"/>
                <a:gd name="connsiteY5" fmla="*/ 1996520 h 1996520"/>
                <a:gd name="connsiteX6" fmla="*/ 0 w 12192000"/>
                <a:gd name="connsiteY6" fmla="*/ 1996520 h 1996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1996520">
                  <a:moveTo>
                    <a:pt x="0" y="0"/>
                  </a:moveTo>
                  <a:lnTo>
                    <a:pt x="43625" y="29389"/>
                  </a:lnTo>
                  <a:cubicBezTo>
                    <a:pt x="1336102" y="830124"/>
                    <a:pt x="3568938" y="1359188"/>
                    <a:pt x="6106788" y="1359188"/>
                  </a:cubicBezTo>
                  <a:cubicBezTo>
                    <a:pt x="8543125" y="1359188"/>
                    <a:pt x="10698360" y="871602"/>
                    <a:pt x="12010381" y="124157"/>
                  </a:cubicBezTo>
                  <a:lnTo>
                    <a:pt x="12192000" y="12365"/>
                  </a:lnTo>
                  <a:lnTo>
                    <a:pt x="12192000" y="1996520"/>
                  </a:lnTo>
                  <a:lnTo>
                    <a:pt x="0" y="199652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444500" dist="190500" dir="5400000" sx="90000" sy="9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HarmonyOS Sans SC" panose="00000800000000000000" pitchFamily="2" charset="-122"/>
                <a:ea typeface="HarmonyOS Sans SC" panose="00000800000000000000" pitchFamily="2" charset="-122"/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FC5B530B-7C64-FF2E-8E13-71070A4A031F}"/>
                </a:ext>
              </a:extLst>
            </p:cNvPr>
            <p:cNvSpPr/>
            <p:nvPr/>
          </p:nvSpPr>
          <p:spPr>
            <a:xfrm>
              <a:off x="0" y="5667190"/>
              <a:ext cx="12192000" cy="1190811"/>
            </a:xfrm>
            <a:custGeom>
              <a:avLst/>
              <a:gdLst>
                <a:gd name="connsiteX0" fmla="*/ 0 w 12192000"/>
                <a:gd name="connsiteY0" fmla="*/ 0 h 1526547"/>
                <a:gd name="connsiteX1" fmla="*/ 43626 w 12192000"/>
                <a:gd name="connsiteY1" fmla="*/ 21296 h 1526547"/>
                <a:gd name="connsiteX2" fmla="*/ 6106789 w 12192000"/>
                <a:gd name="connsiteY2" fmla="*/ 984922 h 1526547"/>
                <a:gd name="connsiteX3" fmla="*/ 12010382 w 12192000"/>
                <a:gd name="connsiteY3" fmla="*/ 89969 h 1526547"/>
                <a:gd name="connsiteX4" fmla="*/ 12192000 w 12192000"/>
                <a:gd name="connsiteY4" fmla="*/ 8961 h 1526547"/>
                <a:gd name="connsiteX5" fmla="*/ 12192000 w 12192000"/>
                <a:gd name="connsiteY5" fmla="*/ 1526547 h 1526547"/>
                <a:gd name="connsiteX6" fmla="*/ 0 w 12192000"/>
                <a:gd name="connsiteY6" fmla="*/ 1526547 h 1526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1526547">
                  <a:moveTo>
                    <a:pt x="0" y="0"/>
                  </a:moveTo>
                  <a:lnTo>
                    <a:pt x="43626" y="21296"/>
                  </a:lnTo>
                  <a:cubicBezTo>
                    <a:pt x="1336103" y="601541"/>
                    <a:pt x="3568939" y="984922"/>
                    <a:pt x="6106789" y="984922"/>
                  </a:cubicBezTo>
                  <a:cubicBezTo>
                    <a:pt x="8543126" y="984922"/>
                    <a:pt x="10698361" y="631598"/>
                    <a:pt x="12010382" y="89969"/>
                  </a:cubicBezTo>
                  <a:lnTo>
                    <a:pt x="12192000" y="8961"/>
                  </a:lnTo>
                  <a:lnTo>
                    <a:pt x="12192000" y="1526547"/>
                  </a:lnTo>
                  <a:lnTo>
                    <a:pt x="0" y="152654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2"/>
                </a:gs>
                <a:gs pos="16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HarmonyOS Sans SC" panose="00000800000000000000" pitchFamily="2" charset="-122"/>
                <a:ea typeface="HarmonyOS Sans SC" panose="000008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122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/>
        <p:txBody>
          <a:bodyPr vert="horz" lIns="91440" tIns="45720" rIns="91440" bIns="45720" rtlCol="0" anchor="b">
            <a:normAutofit/>
          </a:bodyPr>
          <a:lstStyle>
            <a:lvl1pPr>
              <a:defRPr lang="zh-CN" altLang="en-US" sz="3200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2700000" scaled="1"/>
                </a:gradFill>
              </a:defRPr>
            </a:lvl1pPr>
          </a:lstStyle>
          <a:p>
            <a:pPr lvl="0"/>
            <a:r>
              <a:rPr lang="en-US" altLang="zh-CN" dirty="0"/>
              <a:t>Click to edit title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14619F-25D0-4307-81CD-C24C74EF140E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335909-AF57-4340-ACE3-4E38353BF0A2}" type="datetime1">
              <a:rPr lang="zh-CN" altLang="en-US" smtClean="0"/>
              <a:t>2023/8/8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02B25F-898B-4C1A-94A9-699B8B55DF0F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af-ZA" altLang="zh-CN"/>
              <a:t>OfficePLUS</a:t>
            </a:r>
            <a:endParaRPr lang="af-ZA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842F0A-76EB-4E77-8AF6-5F91F22881FE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4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D6027-F7C7-4EF3-85DD-09E27ACE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5B0D-9FFC-4909-8986-5814F8DCBDA6}" type="datetime1">
              <a:rPr lang="zh-CN" altLang="en-US" smtClean="0"/>
              <a:t>2023/8/8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262BA1-A5A7-45F4-B365-E880E1C3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CF1E8-0939-4B4D-A4D3-E47E208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2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3166C6E-0B7A-102A-F106-BFDA8F26FDEC}"/>
              </a:ext>
            </a:extLst>
          </p:cNvPr>
          <p:cNvSpPr/>
          <p:nvPr userDrawn="1"/>
        </p:nvSpPr>
        <p:spPr>
          <a:xfrm>
            <a:off x="0" y="1529959"/>
            <a:ext cx="6848788" cy="23975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42900" dist="228600" dir="5400000" algn="t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2320649-ACD7-42E9-A261-E6ED46ACB4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2249370"/>
            <a:ext cx="10858500" cy="89809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altLang="zh-CN" sz="6000" b="1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/>
            <a:r>
              <a:rPr lang="en-US" altLang="zh-CN" dirty="0"/>
              <a:t>THANK YOU</a:t>
            </a:r>
            <a:r>
              <a:rPr lang="zh-CN" altLang="en-US" dirty="0"/>
              <a:t>！</a:t>
            </a:r>
            <a:endParaRPr lang="en-US" altLang="zh-CN" dirty="0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0D3568DC-E898-68E5-06EE-5854694E59B4}"/>
              </a:ext>
            </a:extLst>
          </p:cNvPr>
          <p:cNvSpPr/>
          <p:nvPr userDrawn="1"/>
        </p:nvSpPr>
        <p:spPr>
          <a:xfrm>
            <a:off x="5727700" y="0"/>
            <a:ext cx="6464300" cy="6858000"/>
          </a:xfrm>
          <a:custGeom>
            <a:avLst/>
            <a:gdLst>
              <a:gd name="connsiteX0" fmla="*/ 2556410 w 6464300"/>
              <a:gd name="connsiteY0" fmla="*/ 0 h 6858000"/>
              <a:gd name="connsiteX1" fmla="*/ 6464300 w 6464300"/>
              <a:gd name="connsiteY1" fmla="*/ 0 h 6858000"/>
              <a:gd name="connsiteX2" fmla="*/ 6464300 w 6464300"/>
              <a:gd name="connsiteY2" fmla="*/ 6858000 h 6858000"/>
              <a:gd name="connsiteX3" fmla="*/ 1780854 w 6464300"/>
              <a:gd name="connsiteY3" fmla="*/ 6858000 h 6858000"/>
              <a:gd name="connsiteX4" fmla="*/ 0 w 6464300"/>
              <a:gd name="connsiteY4" fmla="*/ 5697968 h 6858000"/>
              <a:gd name="connsiteX5" fmla="*/ 1166650 w 6464300"/>
              <a:gd name="connsiteY5" fmla="*/ 7329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64300" h="6858000">
                <a:moveTo>
                  <a:pt x="2556410" y="0"/>
                </a:moveTo>
                <a:lnTo>
                  <a:pt x="6464300" y="0"/>
                </a:lnTo>
                <a:lnTo>
                  <a:pt x="6464300" y="6858000"/>
                </a:lnTo>
                <a:lnTo>
                  <a:pt x="1780854" y="6858000"/>
                </a:lnTo>
                <a:lnTo>
                  <a:pt x="0" y="5697968"/>
                </a:lnTo>
                <a:lnTo>
                  <a:pt x="1166650" y="732993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60B16815-14A4-7B6B-3B61-26352FE08B40}"/>
              </a:ext>
            </a:extLst>
          </p:cNvPr>
          <p:cNvSpPr/>
          <p:nvPr userDrawn="1"/>
        </p:nvSpPr>
        <p:spPr>
          <a:xfrm>
            <a:off x="6873739" y="5393889"/>
            <a:ext cx="4651986" cy="478662"/>
          </a:xfrm>
          <a:custGeom>
            <a:avLst/>
            <a:gdLst>
              <a:gd name="connsiteX0" fmla="*/ 3777806 w 3777805"/>
              <a:gd name="connsiteY0" fmla="*/ 194215 h 388715"/>
              <a:gd name="connsiteX1" fmla="*/ 1888903 w 3777805"/>
              <a:gd name="connsiteY1" fmla="*/ 388716 h 388715"/>
              <a:gd name="connsiteX2" fmla="*/ 0 w 3777805"/>
              <a:gd name="connsiteY2" fmla="*/ 194215 h 388715"/>
              <a:gd name="connsiteX3" fmla="*/ 1888903 w 3777805"/>
              <a:gd name="connsiteY3" fmla="*/ 0 h 388715"/>
              <a:gd name="connsiteX4" fmla="*/ 3777806 w 3777805"/>
              <a:gd name="connsiteY4" fmla="*/ 194215 h 38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7805" h="388715">
                <a:moveTo>
                  <a:pt x="3777806" y="194215"/>
                </a:moveTo>
                <a:cubicBezTo>
                  <a:pt x="3777806" y="301657"/>
                  <a:pt x="2932176" y="388716"/>
                  <a:pt x="1888903" y="388716"/>
                </a:cubicBezTo>
                <a:cubicBezTo>
                  <a:pt x="845630" y="388716"/>
                  <a:pt x="0" y="301943"/>
                  <a:pt x="0" y="194215"/>
                </a:cubicBezTo>
                <a:cubicBezTo>
                  <a:pt x="0" y="86487"/>
                  <a:pt x="845630" y="0"/>
                  <a:pt x="1888903" y="0"/>
                </a:cubicBezTo>
                <a:cubicBezTo>
                  <a:pt x="2932176" y="0"/>
                  <a:pt x="3777806" y="87059"/>
                  <a:pt x="3777806" y="19421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B09C424D-A223-053C-E182-34315B3076B5}"/>
              </a:ext>
            </a:extLst>
          </p:cNvPr>
          <p:cNvSpPr/>
          <p:nvPr userDrawn="1"/>
        </p:nvSpPr>
        <p:spPr>
          <a:xfrm rot="18900000">
            <a:off x="7442589" y="1502647"/>
            <a:ext cx="817971" cy="817971"/>
          </a:xfrm>
          <a:custGeom>
            <a:avLst/>
            <a:gdLst>
              <a:gd name="connsiteX0" fmla="*/ 688657 w 688657"/>
              <a:gd name="connsiteY0" fmla="*/ 344329 h 688657"/>
              <a:gd name="connsiteX1" fmla="*/ 344329 w 688657"/>
              <a:gd name="connsiteY1" fmla="*/ 688657 h 688657"/>
              <a:gd name="connsiteX2" fmla="*/ 0 w 688657"/>
              <a:gd name="connsiteY2" fmla="*/ 344329 h 688657"/>
              <a:gd name="connsiteX3" fmla="*/ 344329 w 688657"/>
              <a:gd name="connsiteY3" fmla="*/ 0 h 688657"/>
              <a:gd name="connsiteX4" fmla="*/ 688657 w 688657"/>
              <a:gd name="connsiteY4" fmla="*/ 344329 h 688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657" h="688657">
                <a:moveTo>
                  <a:pt x="688657" y="344329"/>
                </a:moveTo>
                <a:cubicBezTo>
                  <a:pt x="688657" y="534496"/>
                  <a:pt x="534496" y="688657"/>
                  <a:pt x="344329" y="688657"/>
                </a:cubicBezTo>
                <a:cubicBezTo>
                  <a:pt x="154161" y="688657"/>
                  <a:pt x="0" y="534496"/>
                  <a:pt x="0" y="344329"/>
                </a:cubicBezTo>
                <a:cubicBezTo>
                  <a:pt x="0" y="154161"/>
                  <a:pt x="154161" y="0"/>
                  <a:pt x="344329" y="0"/>
                </a:cubicBezTo>
                <a:cubicBezTo>
                  <a:pt x="534496" y="0"/>
                  <a:pt x="688657" y="154161"/>
                  <a:pt x="688657" y="34432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27974C22-250F-431D-2029-B6931083DAC8}"/>
              </a:ext>
            </a:extLst>
          </p:cNvPr>
          <p:cNvSpPr/>
          <p:nvPr userDrawn="1"/>
        </p:nvSpPr>
        <p:spPr>
          <a:xfrm rot="20797800">
            <a:off x="7690111" y="1749998"/>
            <a:ext cx="323114" cy="323115"/>
          </a:xfrm>
          <a:custGeom>
            <a:avLst/>
            <a:gdLst>
              <a:gd name="connsiteX0" fmla="*/ 272034 w 272033"/>
              <a:gd name="connsiteY0" fmla="*/ 136017 h 272034"/>
              <a:gd name="connsiteX1" fmla="*/ 136017 w 272033"/>
              <a:gd name="connsiteY1" fmla="*/ 272034 h 272034"/>
              <a:gd name="connsiteX2" fmla="*/ 0 w 272033"/>
              <a:gd name="connsiteY2" fmla="*/ 136017 h 272034"/>
              <a:gd name="connsiteX3" fmla="*/ 136017 w 272033"/>
              <a:gd name="connsiteY3" fmla="*/ 0 h 272034"/>
              <a:gd name="connsiteX4" fmla="*/ 272034 w 272033"/>
              <a:gd name="connsiteY4" fmla="*/ 136017 h 27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033" h="272034">
                <a:moveTo>
                  <a:pt x="272034" y="136017"/>
                </a:moveTo>
                <a:cubicBezTo>
                  <a:pt x="272034" y="211137"/>
                  <a:pt x="211137" y="272034"/>
                  <a:pt x="136017" y="272034"/>
                </a:cubicBezTo>
                <a:cubicBezTo>
                  <a:pt x="60897" y="272034"/>
                  <a:pt x="0" y="211137"/>
                  <a:pt x="0" y="136017"/>
                </a:cubicBezTo>
                <a:cubicBezTo>
                  <a:pt x="0" y="60897"/>
                  <a:pt x="60897" y="0"/>
                  <a:pt x="136017" y="0"/>
                </a:cubicBezTo>
                <a:cubicBezTo>
                  <a:pt x="211137" y="0"/>
                  <a:pt x="272034" y="60897"/>
                  <a:pt x="272034" y="13601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D6B598ED-D661-4AAC-A06C-75B967C2BEBA}"/>
              </a:ext>
            </a:extLst>
          </p:cNvPr>
          <p:cNvSpPr/>
          <p:nvPr userDrawn="1"/>
        </p:nvSpPr>
        <p:spPr>
          <a:xfrm>
            <a:off x="10146818" y="1030353"/>
            <a:ext cx="204888" cy="194819"/>
          </a:xfrm>
          <a:custGeom>
            <a:avLst/>
            <a:gdLst>
              <a:gd name="connsiteX0" fmla="*/ 86201 w 172497"/>
              <a:gd name="connsiteY0" fmla="*/ 0 h 164020"/>
              <a:gd name="connsiteX1" fmla="*/ 117824 w 172497"/>
              <a:gd name="connsiteY1" fmla="*/ 47149 h 164020"/>
              <a:gd name="connsiteX2" fmla="*/ 172498 w 172497"/>
              <a:gd name="connsiteY2" fmla="*/ 62675 h 164020"/>
              <a:gd name="connsiteX3" fmla="*/ 137446 w 172497"/>
              <a:gd name="connsiteY3" fmla="*/ 107252 h 164020"/>
              <a:gd name="connsiteX4" fmla="*/ 139541 w 172497"/>
              <a:gd name="connsiteY4" fmla="*/ 164021 h 164020"/>
              <a:gd name="connsiteX5" fmla="*/ 86201 w 172497"/>
              <a:gd name="connsiteY5" fmla="*/ 144494 h 164020"/>
              <a:gd name="connsiteX6" fmla="*/ 32957 w 172497"/>
              <a:gd name="connsiteY6" fmla="*/ 164021 h 164020"/>
              <a:gd name="connsiteX7" fmla="*/ 35052 w 172497"/>
              <a:gd name="connsiteY7" fmla="*/ 107252 h 164020"/>
              <a:gd name="connsiteX8" fmla="*/ 0 w 172497"/>
              <a:gd name="connsiteY8" fmla="*/ 62675 h 164020"/>
              <a:gd name="connsiteX9" fmla="*/ 54578 w 172497"/>
              <a:gd name="connsiteY9" fmla="*/ 47149 h 164020"/>
              <a:gd name="connsiteX10" fmla="*/ 86201 w 172497"/>
              <a:gd name="connsiteY10" fmla="*/ 0 h 16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497" h="164020">
                <a:moveTo>
                  <a:pt x="86201" y="0"/>
                </a:moveTo>
                <a:lnTo>
                  <a:pt x="117824" y="47149"/>
                </a:lnTo>
                <a:lnTo>
                  <a:pt x="172498" y="62675"/>
                </a:lnTo>
                <a:lnTo>
                  <a:pt x="137446" y="107252"/>
                </a:lnTo>
                <a:lnTo>
                  <a:pt x="139541" y="164021"/>
                </a:lnTo>
                <a:lnTo>
                  <a:pt x="86201" y="144494"/>
                </a:lnTo>
                <a:lnTo>
                  <a:pt x="32957" y="164021"/>
                </a:lnTo>
                <a:lnTo>
                  <a:pt x="35052" y="107252"/>
                </a:lnTo>
                <a:lnTo>
                  <a:pt x="0" y="62675"/>
                </a:lnTo>
                <a:lnTo>
                  <a:pt x="54578" y="47149"/>
                </a:lnTo>
                <a:lnTo>
                  <a:pt x="86201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4D28EC29-CFCE-3A23-43E1-927319E0DBDC}"/>
              </a:ext>
            </a:extLst>
          </p:cNvPr>
          <p:cNvSpPr/>
          <p:nvPr userDrawn="1"/>
        </p:nvSpPr>
        <p:spPr>
          <a:xfrm>
            <a:off x="10436446" y="1030353"/>
            <a:ext cx="204775" cy="194819"/>
          </a:xfrm>
          <a:custGeom>
            <a:avLst/>
            <a:gdLst>
              <a:gd name="connsiteX0" fmla="*/ 86201 w 172402"/>
              <a:gd name="connsiteY0" fmla="*/ 0 h 164020"/>
              <a:gd name="connsiteX1" fmla="*/ 117824 w 172402"/>
              <a:gd name="connsiteY1" fmla="*/ 47149 h 164020"/>
              <a:gd name="connsiteX2" fmla="*/ 172403 w 172402"/>
              <a:gd name="connsiteY2" fmla="*/ 62675 h 164020"/>
              <a:gd name="connsiteX3" fmla="*/ 137351 w 172402"/>
              <a:gd name="connsiteY3" fmla="*/ 107252 h 164020"/>
              <a:gd name="connsiteX4" fmla="*/ 139446 w 172402"/>
              <a:gd name="connsiteY4" fmla="*/ 164021 h 164020"/>
              <a:gd name="connsiteX5" fmla="*/ 86201 w 172402"/>
              <a:gd name="connsiteY5" fmla="*/ 144494 h 164020"/>
              <a:gd name="connsiteX6" fmla="*/ 32956 w 172402"/>
              <a:gd name="connsiteY6" fmla="*/ 164021 h 164020"/>
              <a:gd name="connsiteX7" fmla="*/ 35052 w 172402"/>
              <a:gd name="connsiteY7" fmla="*/ 107252 h 164020"/>
              <a:gd name="connsiteX8" fmla="*/ 0 w 172402"/>
              <a:gd name="connsiteY8" fmla="*/ 62675 h 164020"/>
              <a:gd name="connsiteX9" fmla="*/ 54578 w 172402"/>
              <a:gd name="connsiteY9" fmla="*/ 47149 h 164020"/>
              <a:gd name="connsiteX10" fmla="*/ 86201 w 172402"/>
              <a:gd name="connsiteY10" fmla="*/ 0 h 16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402" h="164020">
                <a:moveTo>
                  <a:pt x="86201" y="0"/>
                </a:moveTo>
                <a:lnTo>
                  <a:pt x="117824" y="47149"/>
                </a:lnTo>
                <a:lnTo>
                  <a:pt x="172403" y="62675"/>
                </a:lnTo>
                <a:lnTo>
                  <a:pt x="137351" y="107252"/>
                </a:lnTo>
                <a:lnTo>
                  <a:pt x="139446" y="164021"/>
                </a:lnTo>
                <a:lnTo>
                  <a:pt x="86201" y="144494"/>
                </a:lnTo>
                <a:lnTo>
                  <a:pt x="32956" y="164021"/>
                </a:lnTo>
                <a:lnTo>
                  <a:pt x="35052" y="107252"/>
                </a:lnTo>
                <a:lnTo>
                  <a:pt x="0" y="62675"/>
                </a:lnTo>
                <a:lnTo>
                  <a:pt x="54578" y="47149"/>
                </a:lnTo>
                <a:lnTo>
                  <a:pt x="86201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CC6CBD02-F016-9D1F-0944-8804D7BACF36}"/>
              </a:ext>
            </a:extLst>
          </p:cNvPr>
          <p:cNvSpPr/>
          <p:nvPr userDrawn="1"/>
        </p:nvSpPr>
        <p:spPr>
          <a:xfrm>
            <a:off x="10725961" y="1030353"/>
            <a:ext cx="204775" cy="194819"/>
          </a:xfrm>
          <a:custGeom>
            <a:avLst/>
            <a:gdLst>
              <a:gd name="connsiteX0" fmla="*/ 86201 w 172402"/>
              <a:gd name="connsiteY0" fmla="*/ 0 h 164020"/>
              <a:gd name="connsiteX1" fmla="*/ 117824 w 172402"/>
              <a:gd name="connsiteY1" fmla="*/ 47149 h 164020"/>
              <a:gd name="connsiteX2" fmla="*/ 172403 w 172402"/>
              <a:gd name="connsiteY2" fmla="*/ 62675 h 164020"/>
              <a:gd name="connsiteX3" fmla="*/ 137351 w 172402"/>
              <a:gd name="connsiteY3" fmla="*/ 107252 h 164020"/>
              <a:gd name="connsiteX4" fmla="*/ 139541 w 172402"/>
              <a:gd name="connsiteY4" fmla="*/ 164021 h 164020"/>
              <a:gd name="connsiteX5" fmla="*/ 86201 w 172402"/>
              <a:gd name="connsiteY5" fmla="*/ 144494 h 164020"/>
              <a:gd name="connsiteX6" fmla="*/ 32957 w 172402"/>
              <a:gd name="connsiteY6" fmla="*/ 164021 h 164020"/>
              <a:gd name="connsiteX7" fmla="*/ 35052 w 172402"/>
              <a:gd name="connsiteY7" fmla="*/ 107252 h 164020"/>
              <a:gd name="connsiteX8" fmla="*/ 0 w 172402"/>
              <a:gd name="connsiteY8" fmla="*/ 62675 h 164020"/>
              <a:gd name="connsiteX9" fmla="*/ 54578 w 172402"/>
              <a:gd name="connsiteY9" fmla="*/ 47149 h 164020"/>
              <a:gd name="connsiteX10" fmla="*/ 86201 w 172402"/>
              <a:gd name="connsiteY10" fmla="*/ 0 h 16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402" h="164020">
                <a:moveTo>
                  <a:pt x="86201" y="0"/>
                </a:moveTo>
                <a:lnTo>
                  <a:pt x="117824" y="47149"/>
                </a:lnTo>
                <a:lnTo>
                  <a:pt x="172403" y="62675"/>
                </a:lnTo>
                <a:lnTo>
                  <a:pt x="137351" y="107252"/>
                </a:lnTo>
                <a:lnTo>
                  <a:pt x="139541" y="164021"/>
                </a:lnTo>
                <a:lnTo>
                  <a:pt x="86201" y="144494"/>
                </a:lnTo>
                <a:lnTo>
                  <a:pt x="32957" y="164021"/>
                </a:lnTo>
                <a:lnTo>
                  <a:pt x="35052" y="107252"/>
                </a:lnTo>
                <a:lnTo>
                  <a:pt x="0" y="62675"/>
                </a:lnTo>
                <a:lnTo>
                  <a:pt x="54578" y="47149"/>
                </a:lnTo>
                <a:lnTo>
                  <a:pt x="86201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8F87AFF-FAC8-8F54-9F56-ED3A59D253F2}"/>
              </a:ext>
            </a:extLst>
          </p:cNvPr>
          <p:cNvSpPr/>
          <p:nvPr userDrawn="1"/>
        </p:nvSpPr>
        <p:spPr>
          <a:xfrm>
            <a:off x="11015589" y="1030353"/>
            <a:ext cx="204775" cy="194819"/>
          </a:xfrm>
          <a:custGeom>
            <a:avLst/>
            <a:gdLst>
              <a:gd name="connsiteX0" fmla="*/ 86201 w 172402"/>
              <a:gd name="connsiteY0" fmla="*/ 0 h 164020"/>
              <a:gd name="connsiteX1" fmla="*/ 117824 w 172402"/>
              <a:gd name="connsiteY1" fmla="*/ 47149 h 164020"/>
              <a:gd name="connsiteX2" fmla="*/ 172403 w 172402"/>
              <a:gd name="connsiteY2" fmla="*/ 62675 h 164020"/>
              <a:gd name="connsiteX3" fmla="*/ 137351 w 172402"/>
              <a:gd name="connsiteY3" fmla="*/ 107252 h 164020"/>
              <a:gd name="connsiteX4" fmla="*/ 139446 w 172402"/>
              <a:gd name="connsiteY4" fmla="*/ 164021 h 164020"/>
              <a:gd name="connsiteX5" fmla="*/ 86201 w 172402"/>
              <a:gd name="connsiteY5" fmla="*/ 144494 h 164020"/>
              <a:gd name="connsiteX6" fmla="*/ 32861 w 172402"/>
              <a:gd name="connsiteY6" fmla="*/ 164021 h 164020"/>
              <a:gd name="connsiteX7" fmla="*/ 35052 w 172402"/>
              <a:gd name="connsiteY7" fmla="*/ 107252 h 164020"/>
              <a:gd name="connsiteX8" fmla="*/ 0 w 172402"/>
              <a:gd name="connsiteY8" fmla="*/ 62675 h 164020"/>
              <a:gd name="connsiteX9" fmla="*/ 54578 w 172402"/>
              <a:gd name="connsiteY9" fmla="*/ 47149 h 164020"/>
              <a:gd name="connsiteX10" fmla="*/ 86201 w 172402"/>
              <a:gd name="connsiteY10" fmla="*/ 0 h 16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402" h="164020">
                <a:moveTo>
                  <a:pt x="86201" y="0"/>
                </a:moveTo>
                <a:lnTo>
                  <a:pt x="117824" y="47149"/>
                </a:lnTo>
                <a:lnTo>
                  <a:pt x="172403" y="62675"/>
                </a:lnTo>
                <a:lnTo>
                  <a:pt x="137351" y="107252"/>
                </a:lnTo>
                <a:lnTo>
                  <a:pt x="139446" y="164021"/>
                </a:lnTo>
                <a:lnTo>
                  <a:pt x="86201" y="144494"/>
                </a:lnTo>
                <a:lnTo>
                  <a:pt x="32861" y="164021"/>
                </a:lnTo>
                <a:lnTo>
                  <a:pt x="35052" y="107252"/>
                </a:lnTo>
                <a:lnTo>
                  <a:pt x="0" y="62675"/>
                </a:lnTo>
                <a:lnTo>
                  <a:pt x="54578" y="47149"/>
                </a:lnTo>
                <a:lnTo>
                  <a:pt x="86201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A573FBE7-AD5E-01F4-26E9-F5222293001A}"/>
              </a:ext>
            </a:extLst>
          </p:cNvPr>
          <p:cNvSpPr/>
          <p:nvPr userDrawn="1"/>
        </p:nvSpPr>
        <p:spPr>
          <a:xfrm>
            <a:off x="11295825" y="1020171"/>
            <a:ext cx="224121" cy="213148"/>
          </a:xfrm>
          <a:custGeom>
            <a:avLst/>
            <a:gdLst>
              <a:gd name="connsiteX0" fmla="*/ 35719 w 188690"/>
              <a:gd name="connsiteY0" fmla="*/ 179451 h 179451"/>
              <a:gd name="connsiteX1" fmla="*/ 38100 w 188690"/>
              <a:gd name="connsiteY1" fmla="*/ 117443 h 179451"/>
              <a:gd name="connsiteX2" fmla="*/ 0 w 188690"/>
              <a:gd name="connsiteY2" fmla="*/ 68580 h 179451"/>
              <a:gd name="connsiteX3" fmla="*/ 59722 w 188690"/>
              <a:gd name="connsiteY3" fmla="*/ 51625 h 179451"/>
              <a:gd name="connsiteX4" fmla="*/ 94298 w 188690"/>
              <a:gd name="connsiteY4" fmla="*/ 0 h 179451"/>
              <a:gd name="connsiteX5" fmla="*/ 128969 w 188690"/>
              <a:gd name="connsiteY5" fmla="*/ 51625 h 179451"/>
              <a:gd name="connsiteX6" fmla="*/ 188691 w 188690"/>
              <a:gd name="connsiteY6" fmla="*/ 68580 h 179451"/>
              <a:gd name="connsiteX7" fmla="*/ 150591 w 188690"/>
              <a:gd name="connsiteY7" fmla="*/ 117443 h 179451"/>
              <a:gd name="connsiteX8" fmla="*/ 152876 w 188690"/>
              <a:gd name="connsiteY8" fmla="*/ 179451 h 179451"/>
              <a:gd name="connsiteX9" fmla="*/ 94583 w 188690"/>
              <a:gd name="connsiteY9" fmla="*/ 158115 h 179451"/>
              <a:gd name="connsiteX10" fmla="*/ 94012 w 188690"/>
              <a:gd name="connsiteY10" fmla="*/ 147733 h 179451"/>
              <a:gd name="connsiteX11" fmla="*/ 142304 w 188690"/>
              <a:gd name="connsiteY11" fmla="*/ 165449 h 179451"/>
              <a:gd name="connsiteX12" fmla="*/ 140399 w 188690"/>
              <a:gd name="connsiteY12" fmla="*/ 114109 h 179451"/>
              <a:gd name="connsiteX13" fmla="*/ 172117 w 188690"/>
              <a:gd name="connsiteY13" fmla="*/ 73628 h 179451"/>
              <a:gd name="connsiteX14" fmla="*/ 122682 w 188690"/>
              <a:gd name="connsiteY14" fmla="*/ 59626 h 179451"/>
              <a:gd name="connsiteX15" fmla="*/ 94107 w 188690"/>
              <a:gd name="connsiteY15" fmla="*/ 16954 h 179451"/>
              <a:gd name="connsiteX16" fmla="*/ 65532 w 188690"/>
              <a:gd name="connsiteY16" fmla="*/ 59626 h 179451"/>
              <a:gd name="connsiteX17" fmla="*/ 16097 w 188690"/>
              <a:gd name="connsiteY17" fmla="*/ 73628 h 179451"/>
              <a:gd name="connsiteX18" fmla="*/ 47816 w 188690"/>
              <a:gd name="connsiteY18" fmla="*/ 114109 h 179451"/>
              <a:gd name="connsiteX19" fmla="*/ 45911 w 188690"/>
              <a:gd name="connsiteY19" fmla="*/ 165449 h 179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8690" h="179451">
                <a:moveTo>
                  <a:pt x="35719" y="179451"/>
                </a:moveTo>
                <a:lnTo>
                  <a:pt x="38100" y="117443"/>
                </a:lnTo>
                <a:lnTo>
                  <a:pt x="0" y="68580"/>
                </a:lnTo>
                <a:lnTo>
                  <a:pt x="59722" y="51625"/>
                </a:lnTo>
                <a:lnTo>
                  <a:pt x="94298" y="0"/>
                </a:lnTo>
                <a:lnTo>
                  <a:pt x="128969" y="51625"/>
                </a:lnTo>
                <a:lnTo>
                  <a:pt x="188691" y="68580"/>
                </a:lnTo>
                <a:lnTo>
                  <a:pt x="150591" y="117443"/>
                </a:lnTo>
                <a:lnTo>
                  <a:pt x="152876" y="179451"/>
                </a:lnTo>
                <a:lnTo>
                  <a:pt x="94583" y="158115"/>
                </a:lnTo>
                <a:close/>
                <a:moveTo>
                  <a:pt x="94012" y="147733"/>
                </a:moveTo>
                <a:lnTo>
                  <a:pt x="142304" y="165449"/>
                </a:lnTo>
                <a:lnTo>
                  <a:pt x="140399" y="114109"/>
                </a:lnTo>
                <a:lnTo>
                  <a:pt x="172117" y="73628"/>
                </a:lnTo>
                <a:lnTo>
                  <a:pt x="122682" y="59626"/>
                </a:lnTo>
                <a:lnTo>
                  <a:pt x="94107" y="16954"/>
                </a:lnTo>
                <a:lnTo>
                  <a:pt x="65532" y="59626"/>
                </a:lnTo>
                <a:lnTo>
                  <a:pt x="16097" y="73628"/>
                </a:lnTo>
                <a:lnTo>
                  <a:pt x="47816" y="114109"/>
                </a:lnTo>
                <a:lnTo>
                  <a:pt x="45911" y="16544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B80DF44C-B3D7-4DB8-CDFC-F75A5E324011}"/>
              </a:ext>
            </a:extLst>
          </p:cNvPr>
          <p:cNvSpPr/>
          <p:nvPr userDrawn="1"/>
        </p:nvSpPr>
        <p:spPr>
          <a:xfrm>
            <a:off x="11305102" y="1030353"/>
            <a:ext cx="102387" cy="194819"/>
          </a:xfrm>
          <a:custGeom>
            <a:avLst/>
            <a:gdLst>
              <a:gd name="connsiteX0" fmla="*/ 86201 w 86201"/>
              <a:gd name="connsiteY0" fmla="*/ 144494 h 164020"/>
              <a:gd name="connsiteX1" fmla="*/ 86201 w 86201"/>
              <a:gd name="connsiteY1" fmla="*/ 0 h 164020"/>
              <a:gd name="connsiteX2" fmla="*/ 54578 w 86201"/>
              <a:gd name="connsiteY2" fmla="*/ 47149 h 164020"/>
              <a:gd name="connsiteX3" fmla="*/ 0 w 86201"/>
              <a:gd name="connsiteY3" fmla="*/ 62675 h 164020"/>
              <a:gd name="connsiteX4" fmla="*/ 35052 w 86201"/>
              <a:gd name="connsiteY4" fmla="*/ 107252 h 164020"/>
              <a:gd name="connsiteX5" fmla="*/ 32956 w 86201"/>
              <a:gd name="connsiteY5" fmla="*/ 164021 h 164020"/>
              <a:gd name="connsiteX6" fmla="*/ 86201 w 86201"/>
              <a:gd name="connsiteY6" fmla="*/ 144494 h 16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201" h="164020">
                <a:moveTo>
                  <a:pt x="86201" y="144494"/>
                </a:moveTo>
                <a:lnTo>
                  <a:pt x="86201" y="0"/>
                </a:lnTo>
                <a:lnTo>
                  <a:pt x="54578" y="47149"/>
                </a:lnTo>
                <a:lnTo>
                  <a:pt x="0" y="62675"/>
                </a:lnTo>
                <a:lnTo>
                  <a:pt x="35052" y="107252"/>
                </a:lnTo>
                <a:lnTo>
                  <a:pt x="32956" y="164021"/>
                </a:lnTo>
                <a:lnTo>
                  <a:pt x="86201" y="14449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629CD4A-CCC3-97A1-C0E0-CE2BDA0AE70D}"/>
              </a:ext>
            </a:extLst>
          </p:cNvPr>
          <p:cNvGrpSpPr/>
          <p:nvPr userDrawn="1"/>
        </p:nvGrpSpPr>
        <p:grpSpPr>
          <a:xfrm>
            <a:off x="10773364" y="2815677"/>
            <a:ext cx="690543" cy="607156"/>
            <a:chOff x="9751059" y="3011247"/>
            <a:chExt cx="581374" cy="511170"/>
          </a:xfrm>
          <a:solidFill>
            <a:schemeClr val="bg1"/>
          </a:solidFill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481B9BD5-AA90-5EE4-3D96-6405389E5911}"/>
                </a:ext>
              </a:extLst>
            </p:cNvPr>
            <p:cNvSpPr/>
            <p:nvPr/>
          </p:nvSpPr>
          <p:spPr>
            <a:xfrm>
              <a:off x="9936130" y="3011247"/>
              <a:ext cx="396304" cy="494104"/>
            </a:xfrm>
            <a:custGeom>
              <a:avLst/>
              <a:gdLst>
                <a:gd name="connsiteX0" fmla="*/ 44387 w 396304"/>
                <a:gd name="connsiteY0" fmla="*/ 487644 h 494104"/>
                <a:gd name="connsiteX1" fmla="*/ 5620 w 396304"/>
                <a:gd name="connsiteY1" fmla="*/ 470785 h 494104"/>
                <a:gd name="connsiteX2" fmla="*/ 762 w 396304"/>
                <a:gd name="connsiteY2" fmla="*/ 462879 h 494104"/>
                <a:gd name="connsiteX3" fmla="*/ 0 w 396304"/>
                <a:gd name="connsiteY3" fmla="*/ 280952 h 494104"/>
                <a:gd name="connsiteX4" fmla="*/ 5048 w 396304"/>
                <a:gd name="connsiteY4" fmla="*/ 270474 h 494104"/>
                <a:gd name="connsiteX5" fmla="*/ 99536 w 396304"/>
                <a:gd name="connsiteY5" fmla="*/ 161508 h 494104"/>
                <a:gd name="connsiteX6" fmla="*/ 132683 w 396304"/>
                <a:gd name="connsiteY6" fmla="*/ 23777 h 494104"/>
                <a:gd name="connsiteX7" fmla="*/ 149257 w 396304"/>
                <a:gd name="connsiteY7" fmla="*/ 1203 h 494104"/>
                <a:gd name="connsiteX8" fmla="*/ 183928 w 396304"/>
                <a:gd name="connsiteY8" fmla="*/ 11966 h 494104"/>
                <a:gd name="connsiteX9" fmla="*/ 210693 w 396304"/>
                <a:gd name="connsiteY9" fmla="*/ 91309 h 494104"/>
                <a:gd name="connsiteX10" fmla="*/ 202502 w 396304"/>
                <a:gd name="connsiteY10" fmla="*/ 159508 h 494104"/>
                <a:gd name="connsiteX11" fmla="*/ 193453 w 396304"/>
                <a:gd name="connsiteY11" fmla="*/ 209514 h 494104"/>
                <a:gd name="connsiteX12" fmla="*/ 206597 w 396304"/>
                <a:gd name="connsiteY12" fmla="*/ 211038 h 494104"/>
                <a:gd name="connsiteX13" fmla="*/ 360331 w 396304"/>
                <a:gd name="connsiteY13" fmla="*/ 211038 h 494104"/>
                <a:gd name="connsiteX14" fmla="*/ 395573 w 396304"/>
                <a:gd name="connsiteY14" fmla="*/ 231422 h 494104"/>
                <a:gd name="connsiteX15" fmla="*/ 373475 w 396304"/>
                <a:gd name="connsiteY15" fmla="*/ 275904 h 494104"/>
                <a:gd name="connsiteX16" fmla="*/ 362236 w 396304"/>
                <a:gd name="connsiteY16" fmla="*/ 282190 h 494104"/>
                <a:gd name="connsiteX17" fmla="*/ 372428 w 396304"/>
                <a:gd name="connsiteY17" fmla="*/ 290096 h 494104"/>
                <a:gd name="connsiteX18" fmla="*/ 366332 w 396304"/>
                <a:gd name="connsiteY18" fmla="*/ 344293 h 494104"/>
                <a:gd name="connsiteX19" fmla="*/ 350901 w 396304"/>
                <a:gd name="connsiteY19" fmla="*/ 353818 h 494104"/>
                <a:gd name="connsiteX20" fmla="*/ 364427 w 396304"/>
                <a:gd name="connsiteY20" fmla="*/ 364010 h 494104"/>
                <a:gd name="connsiteX21" fmla="*/ 349758 w 396304"/>
                <a:gd name="connsiteY21" fmla="*/ 417636 h 494104"/>
                <a:gd name="connsiteX22" fmla="*/ 340805 w 396304"/>
                <a:gd name="connsiteY22" fmla="*/ 421160 h 494104"/>
                <a:gd name="connsiteX23" fmla="*/ 340805 w 396304"/>
                <a:gd name="connsiteY23" fmla="*/ 428304 h 494104"/>
                <a:gd name="connsiteX24" fmla="*/ 340328 w 396304"/>
                <a:gd name="connsiteY24" fmla="*/ 482310 h 494104"/>
                <a:gd name="connsiteX25" fmla="*/ 333661 w 396304"/>
                <a:gd name="connsiteY25" fmla="*/ 487073 h 494104"/>
                <a:gd name="connsiteX26" fmla="*/ 306705 w 396304"/>
                <a:gd name="connsiteY26" fmla="*/ 493074 h 494104"/>
                <a:gd name="connsiteX27" fmla="*/ 65627 w 396304"/>
                <a:gd name="connsiteY27" fmla="*/ 493931 h 494104"/>
                <a:gd name="connsiteX28" fmla="*/ 44387 w 396304"/>
                <a:gd name="connsiteY28" fmla="*/ 487644 h 494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96304" h="494104">
                  <a:moveTo>
                    <a:pt x="44387" y="487644"/>
                  </a:moveTo>
                  <a:cubicBezTo>
                    <a:pt x="32290" y="480120"/>
                    <a:pt x="21717" y="469166"/>
                    <a:pt x="5620" y="470785"/>
                  </a:cubicBezTo>
                  <a:cubicBezTo>
                    <a:pt x="-571" y="471452"/>
                    <a:pt x="762" y="466308"/>
                    <a:pt x="762" y="462879"/>
                  </a:cubicBezTo>
                  <a:cubicBezTo>
                    <a:pt x="762" y="402173"/>
                    <a:pt x="508" y="341531"/>
                    <a:pt x="0" y="280952"/>
                  </a:cubicBezTo>
                  <a:cubicBezTo>
                    <a:pt x="0" y="276570"/>
                    <a:pt x="0" y="272856"/>
                    <a:pt x="5048" y="270474"/>
                  </a:cubicBezTo>
                  <a:cubicBezTo>
                    <a:pt x="51340" y="246948"/>
                    <a:pt x="71247" y="200942"/>
                    <a:pt x="99536" y="161508"/>
                  </a:cubicBezTo>
                  <a:cubicBezTo>
                    <a:pt x="128761" y="121971"/>
                    <a:pt x="140720" y="72281"/>
                    <a:pt x="132683" y="23777"/>
                  </a:cubicBezTo>
                  <a:cubicBezTo>
                    <a:pt x="130683" y="10156"/>
                    <a:pt x="136970" y="3965"/>
                    <a:pt x="149257" y="1203"/>
                  </a:cubicBezTo>
                  <a:cubicBezTo>
                    <a:pt x="164116" y="-2226"/>
                    <a:pt x="178879" y="1774"/>
                    <a:pt x="183928" y="11966"/>
                  </a:cubicBezTo>
                  <a:cubicBezTo>
                    <a:pt x="197364" y="36670"/>
                    <a:pt x="206419" y="63514"/>
                    <a:pt x="210693" y="91309"/>
                  </a:cubicBezTo>
                  <a:cubicBezTo>
                    <a:pt x="213455" y="114360"/>
                    <a:pt x="205264" y="136743"/>
                    <a:pt x="202502" y="159508"/>
                  </a:cubicBezTo>
                  <a:cubicBezTo>
                    <a:pt x="200406" y="176177"/>
                    <a:pt x="196596" y="192655"/>
                    <a:pt x="193453" y="209514"/>
                  </a:cubicBezTo>
                  <a:cubicBezTo>
                    <a:pt x="197549" y="212467"/>
                    <a:pt x="202216" y="210943"/>
                    <a:pt x="206597" y="211038"/>
                  </a:cubicBezTo>
                  <a:lnTo>
                    <a:pt x="360331" y="211038"/>
                  </a:lnTo>
                  <a:cubicBezTo>
                    <a:pt x="381953" y="211038"/>
                    <a:pt x="392525" y="217134"/>
                    <a:pt x="395573" y="231422"/>
                  </a:cubicBezTo>
                  <a:cubicBezTo>
                    <a:pt x="399029" y="249529"/>
                    <a:pt x="389992" y="267719"/>
                    <a:pt x="373475" y="275904"/>
                  </a:cubicBezTo>
                  <a:cubicBezTo>
                    <a:pt x="369570" y="277904"/>
                    <a:pt x="362712" y="275904"/>
                    <a:pt x="362236" y="282190"/>
                  </a:cubicBezTo>
                  <a:cubicBezTo>
                    <a:pt x="361760" y="288477"/>
                    <a:pt x="368903" y="287619"/>
                    <a:pt x="372428" y="290096"/>
                  </a:cubicBezTo>
                  <a:cubicBezTo>
                    <a:pt x="391478" y="302764"/>
                    <a:pt x="387668" y="328958"/>
                    <a:pt x="366332" y="344293"/>
                  </a:cubicBezTo>
                  <a:cubicBezTo>
                    <a:pt x="361093" y="347913"/>
                    <a:pt x="351092" y="346198"/>
                    <a:pt x="350901" y="353818"/>
                  </a:cubicBezTo>
                  <a:cubicBezTo>
                    <a:pt x="350901" y="359819"/>
                    <a:pt x="360426" y="359724"/>
                    <a:pt x="364427" y="364010"/>
                  </a:cubicBezTo>
                  <a:cubicBezTo>
                    <a:pt x="379476" y="378774"/>
                    <a:pt x="372142" y="406396"/>
                    <a:pt x="349758" y="417636"/>
                  </a:cubicBezTo>
                  <a:cubicBezTo>
                    <a:pt x="346693" y="418595"/>
                    <a:pt x="343701" y="419773"/>
                    <a:pt x="340805" y="421160"/>
                  </a:cubicBezTo>
                  <a:cubicBezTo>
                    <a:pt x="338233" y="422874"/>
                    <a:pt x="335756" y="424779"/>
                    <a:pt x="340805" y="428304"/>
                  </a:cubicBezTo>
                  <a:cubicBezTo>
                    <a:pt x="362998" y="444020"/>
                    <a:pt x="362617" y="466404"/>
                    <a:pt x="340328" y="482310"/>
                  </a:cubicBezTo>
                  <a:lnTo>
                    <a:pt x="333661" y="487073"/>
                  </a:lnTo>
                  <a:cubicBezTo>
                    <a:pt x="325586" y="491999"/>
                    <a:pt x="316107" y="494109"/>
                    <a:pt x="306705" y="493074"/>
                  </a:cubicBezTo>
                  <a:cubicBezTo>
                    <a:pt x="226314" y="493518"/>
                    <a:pt x="145955" y="493804"/>
                    <a:pt x="65627" y="493931"/>
                  </a:cubicBezTo>
                  <a:cubicBezTo>
                    <a:pt x="57990" y="494776"/>
                    <a:pt x="50334" y="492510"/>
                    <a:pt x="44387" y="4876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9A92197C-2B05-E0C8-B115-7A26C6770C03}"/>
                </a:ext>
              </a:extLst>
            </p:cNvPr>
            <p:cNvSpPr/>
            <p:nvPr/>
          </p:nvSpPr>
          <p:spPr>
            <a:xfrm>
              <a:off x="9751059" y="3265432"/>
              <a:ext cx="162782" cy="256986"/>
            </a:xfrm>
            <a:custGeom>
              <a:avLst/>
              <a:gdLst>
                <a:gd name="connsiteX0" fmla="*/ 571 w 162782"/>
                <a:gd name="connsiteY0" fmla="*/ 127256 h 256986"/>
                <a:gd name="connsiteX1" fmla="*/ 0 w 162782"/>
                <a:gd name="connsiteY1" fmla="*/ 11622 h 256986"/>
                <a:gd name="connsiteX2" fmla="*/ 10382 w 162782"/>
                <a:gd name="connsiteY2" fmla="*/ 2 h 256986"/>
                <a:gd name="connsiteX3" fmla="*/ 151352 w 162782"/>
                <a:gd name="connsiteY3" fmla="*/ 2 h 256986"/>
                <a:gd name="connsiteX4" fmla="*/ 162020 w 162782"/>
                <a:gd name="connsiteY4" fmla="*/ 11241 h 256986"/>
                <a:gd name="connsiteX5" fmla="*/ 162782 w 162782"/>
                <a:gd name="connsiteY5" fmla="*/ 243842 h 256986"/>
                <a:gd name="connsiteX6" fmla="*/ 150304 w 162782"/>
                <a:gd name="connsiteY6" fmla="*/ 256415 h 256986"/>
                <a:gd name="connsiteX7" fmla="*/ 13526 w 162782"/>
                <a:gd name="connsiteY7" fmla="*/ 256986 h 256986"/>
                <a:gd name="connsiteX8" fmla="*/ 762 w 162782"/>
                <a:gd name="connsiteY8" fmla="*/ 243270 h 256986"/>
                <a:gd name="connsiteX9" fmla="*/ 571 w 162782"/>
                <a:gd name="connsiteY9" fmla="*/ 127256 h 256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782" h="256986">
                  <a:moveTo>
                    <a:pt x="571" y="127256"/>
                  </a:moveTo>
                  <a:cubicBezTo>
                    <a:pt x="571" y="89156"/>
                    <a:pt x="571" y="50198"/>
                    <a:pt x="0" y="11622"/>
                  </a:cubicBezTo>
                  <a:cubicBezTo>
                    <a:pt x="0" y="3812"/>
                    <a:pt x="762" y="-94"/>
                    <a:pt x="10382" y="2"/>
                  </a:cubicBezTo>
                  <a:cubicBezTo>
                    <a:pt x="57436" y="510"/>
                    <a:pt x="104426" y="510"/>
                    <a:pt x="151352" y="2"/>
                  </a:cubicBezTo>
                  <a:cubicBezTo>
                    <a:pt x="160877" y="2"/>
                    <a:pt x="162020" y="3050"/>
                    <a:pt x="162020" y="11241"/>
                  </a:cubicBezTo>
                  <a:cubicBezTo>
                    <a:pt x="162020" y="88775"/>
                    <a:pt x="162274" y="166308"/>
                    <a:pt x="162782" y="243842"/>
                  </a:cubicBezTo>
                  <a:cubicBezTo>
                    <a:pt x="162782" y="253367"/>
                    <a:pt x="160211" y="256510"/>
                    <a:pt x="150304" y="256415"/>
                  </a:cubicBezTo>
                  <a:cubicBezTo>
                    <a:pt x="104775" y="256415"/>
                    <a:pt x="59150" y="256415"/>
                    <a:pt x="13526" y="256986"/>
                  </a:cubicBezTo>
                  <a:cubicBezTo>
                    <a:pt x="2191" y="256986"/>
                    <a:pt x="667" y="253176"/>
                    <a:pt x="762" y="243270"/>
                  </a:cubicBezTo>
                  <a:cubicBezTo>
                    <a:pt x="1143" y="204313"/>
                    <a:pt x="667" y="165832"/>
                    <a:pt x="571" y="1272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39BE699A-9F49-5406-C361-1B0DB8111593}"/>
              </a:ext>
            </a:extLst>
          </p:cNvPr>
          <p:cNvSpPr/>
          <p:nvPr userDrawn="1"/>
        </p:nvSpPr>
        <p:spPr>
          <a:xfrm>
            <a:off x="7001597" y="3068906"/>
            <a:ext cx="1689054" cy="2391275"/>
          </a:xfrm>
          <a:custGeom>
            <a:avLst/>
            <a:gdLst>
              <a:gd name="connsiteX0" fmla="*/ 1397264 w 1422030"/>
              <a:gd name="connsiteY0" fmla="*/ 2013237 h 2013236"/>
              <a:gd name="connsiteX1" fmla="*/ 149489 w 1422030"/>
              <a:gd name="connsiteY1" fmla="*/ 2013237 h 2013236"/>
              <a:gd name="connsiteX2" fmla="*/ 124534 w 1422030"/>
              <a:gd name="connsiteY2" fmla="*/ 1988281 h 2013236"/>
              <a:gd name="connsiteX3" fmla="*/ 124534 w 1422030"/>
              <a:gd name="connsiteY3" fmla="*/ 1839596 h 2013236"/>
              <a:gd name="connsiteX4" fmla="*/ 124534 w 1422030"/>
              <a:gd name="connsiteY4" fmla="*/ 1839596 h 2013236"/>
              <a:gd name="connsiteX5" fmla="*/ 124534 w 1422030"/>
              <a:gd name="connsiteY5" fmla="*/ 1838167 h 2013236"/>
              <a:gd name="connsiteX6" fmla="*/ 124534 w 1422030"/>
              <a:gd name="connsiteY6" fmla="*/ 1835500 h 2013236"/>
              <a:gd name="connsiteX7" fmla="*/ 276076 w 1422030"/>
              <a:gd name="connsiteY7" fmla="*/ 1281621 h 2013236"/>
              <a:gd name="connsiteX8" fmla="*/ 80719 w 1422030"/>
              <a:gd name="connsiteY8" fmla="*/ 70708 h 2013236"/>
              <a:gd name="connsiteX9" fmla="*/ 15472 w 1422030"/>
              <a:gd name="connsiteY9" fmla="*/ 48039 h 2013236"/>
              <a:gd name="connsiteX10" fmla="*/ 1881 w 1422030"/>
              <a:gd name="connsiteY10" fmla="*/ 15468 h 2013236"/>
              <a:gd name="connsiteX11" fmla="*/ 29474 w 1422030"/>
              <a:gd name="connsiteY11" fmla="*/ 414 h 2013236"/>
              <a:gd name="connsiteX12" fmla="*/ 109960 w 1422030"/>
              <a:gd name="connsiteY12" fmla="*/ 27560 h 2013236"/>
              <a:gd name="connsiteX13" fmla="*/ 127582 w 1422030"/>
              <a:gd name="connsiteY13" fmla="*/ 47753 h 2013236"/>
              <a:gd name="connsiteX14" fmla="*/ 326083 w 1422030"/>
              <a:gd name="connsiteY14" fmla="*/ 1278383 h 2013236"/>
              <a:gd name="connsiteX15" fmla="*/ 326083 w 1422030"/>
              <a:gd name="connsiteY15" fmla="*/ 1286765 h 2013236"/>
              <a:gd name="connsiteX16" fmla="*/ 179588 w 1422030"/>
              <a:gd name="connsiteY16" fmla="*/ 1817498 h 2013236"/>
              <a:gd name="connsiteX17" fmla="*/ 1341638 w 1422030"/>
              <a:gd name="connsiteY17" fmla="*/ 1900080 h 2013236"/>
              <a:gd name="connsiteX18" fmla="*/ 1358497 w 1422030"/>
              <a:gd name="connsiteY18" fmla="*/ 1908176 h 2013236"/>
              <a:gd name="connsiteX19" fmla="*/ 1415647 w 1422030"/>
              <a:gd name="connsiteY19" fmla="*/ 1971612 h 2013236"/>
              <a:gd name="connsiteX20" fmla="*/ 1413744 w 1422030"/>
              <a:gd name="connsiteY20" fmla="*/ 2006854 h 2013236"/>
              <a:gd name="connsiteX21" fmla="*/ 1397169 w 1422030"/>
              <a:gd name="connsiteY21" fmla="*/ 2013237 h 2013236"/>
              <a:gd name="connsiteX22" fmla="*/ 174730 w 1422030"/>
              <a:gd name="connsiteY22" fmla="*/ 1963421 h 2013236"/>
              <a:gd name="connsiteX23" fmla="*/ 1341067 w 1422030"/>
              <a:gd name="connsiteY23" fmla="*/ 1963421 h 2013236"/>
              <a:gd name="connsiteX24" fmla="*/ 1328208 w 1422030"/>
              <a:gd name="connsiteY24" fmla="*/ 1949133 h 2013236"/>
              <a:gd name="connsiteX25" fmla="*/ 174730 w 1422030"/>
              <a:gd name="connsiteY25" fmla="*/ 1867123 h 201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422030" h="2013236">
                <a:moveTo>
                  <a:pt x="1397264" y="2013237"/>
                </a:moveTo>
                <a:lnTo>
                  <a:pt x="149489" y="2013237"/>
                </a:lnTo>
                <a:cubicBezTo>
                  <a:pt x="135707" y="2013237"/>
                  <a:pt x="124534" y="2002064"/>
                  <a:pt x="124534" y="1988281"/>
                </a:cubicBezTo>
                <a:lnTo>
                  <a:pt x="124534" y="1839596"/>
                </a:lnTo>
                <a:lnTo>
                  <a:pt x="124534" y="1839596"/>
                </a:lnTo>
                <a:cubicBezTo>
                  <a:pt x="124534" y="1839120"/>
                  <a:pt x="124534" y="1838643"/>
                  <a:pt x="124534" y="1838167"/>
                </a:cubicBezTo>
                <a:cubicBezTo>
                  <a:pt x="124534" y="1837691"/>
                  <a:pt x="124534" y="1836453"/>
                  <a:pt x="124534" y="1835500"/>
                </a:cubicBezTo>
                <a:lnTo>
                  <a:pt x="276076" y="1281621"/>
                </a:lnTo>
                <a:lnTo>
                  <a:pt x="80719" y="70708"/>
                </a:lnTo>
                <a:lnTo>
                  <a:pt x="15472" y="48039"/>
                </a:lnTo>
                <a:cubicBezTo>
                  <a:pt x="2725" y="42798"/>
                  <a:pt x="-3360" y="28215"/>
                  <a:pt x="1881" y="15468"/>
                </a:cubicBezTo>
                <a:cubicBezTo>
                  <a:pt x="6366" y="4560"/>
                  <a:pt x="17875" y="-1719"/>
                  <a:pt x="29474" y="414"/>
                </a:cubicBezTo>
                <a:lnTo>
                  <a:pt x="109960" y="27560"/>
                </a:lnTo>
                <a:cubicBezTo>
                  <a:pt x="119270" y="30278"/>
                  <a:pt x="126149" y="38161"/>
                  <a:pt x="127582" y="47753"/>
                </a:cubicBezTo>
                <a:lnTo>
                  <a:pt x="326083" y="1278383"/>
                </a:lnTo>
                <a:cubicBezTo>
                  <a:pt x="326608" y="1281152"/>
                  <a:pt x="326608" y="1283996"/>
                  <a:pt x="326083" y="1286765"/>
                </a:cubicBezTo>
                <a:lnTo>
                  <a:pt x="179588" y="1817498"/>
                </a:lnTo>
                <a:lnTo>
                  <a:pt x="1341638" y="1900080"/>
                </a:lnTo>
                <a:cubicBezTo>
                  <a:pt x="1348085" y="1900530"/>
                  <a:pt x="1354116" y="1903426"/>
                  <a:pt x="1358497" y="1908176"/>
                </a:cubicBezTo>
                <a:lnTo>
                  <a:pt x="1415647" y="1971612"/>
                </a:lnTo>
                <a:cubicBezTo>
                  <a:pt x="1424853" y="1981870"/>
                  <a:pt x="1424001" y="1997647"/>
                  <a:pt x="1413744" y="2006854"/>
                </a:cubicBezTo>
                <a:cubicBezTo>
                  <a:pt x="1409189" y="2010942"/>
                  <a:pt x="1403290" y="2013214"/>
                  <a:pt x="1397169" y="2013237"/>
                </a:cubicBezTo>
                <a:close/>
                <a:moveTo>
                  <a:pt x="174730" y="1963421"/>
                </a:moveTo>
                <a:lnTo>
                  <a:pt x="1341067" y="1963421"/>
                </a:lnTo>
                <a:lnTo>
                  <a:pt x="1328208" y="1949133"/>
                </a:lnTo>
                <a:lnTo>
                  <a:pt x="174730" y="186712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207087C0-9888-94CA-63A6-DDFC077F1D62}"/>
              </a:ext>
            </a:extLst>
          </p:cNvPr>
          <p:cNvSpPr/>
          <p:nvPr userDrawn="1"/>
        </p:nvSpPr>
        <p:spPr>
          <a:xfrm>
            <a:off x="7174949" y="3561028"/>
            <a:ext cx="2060244" cy="59284"/>
          </a:xfrm>
          <a:custGeom>
            <a:avLst/>
            <a:gdLst>
              <a:gd name="connsiteX0" fmla="*/ 1708041 w 1734538"/>
              <a:gd name="connsiteY0" fmla="*/ 49864 h 49912"/>
              <a:gd name="connsiteX1" fmla="*/ 26497 w 1734538"/>
              <a:gd name="connsiteY1" fmla="*/ 49864 h 49912"/>
              <a:gd name="connsiteX2" fmla="*/ 48 w 1734538"/>
              <a:gd name="connsiteY2" fmla="*/ 26497 h 49912"/>
              <a:gd name="connsiteX3" fmla="*/ 23415 w 1734538"/>
              <a:gd name="connsiteY3" fmla="*/ 48 h 49912"/>
              <a:gd name="connsiteX4" fmla="*/ 26497 w 1734538"/>
              <a:gd name="connsiteY4" fmla="*/ 48 h 49912"/>
              <a:gd name="connsiteX5" fmla="*/ 1708041 w 1734538"/>
              <a:gd name="connsiteY5" fmla="*/ 48 h 49912"/>
              <a:gd name="connsiteX6" fmla="*/ 1734490 w 1734538"/>
              <a:gd name="connsiteY6" fmla="*/ 23415 h 49912"/>
              <a:gd name="connsiteX7" fmla="*/ 1711123 w 1734538"/>
              <a:gd name="connsiteY7" fmla="*/ 49864 h 49912"/>
              <a:gd name="connsiteX8" fmla="*/ 1708041 w 1734538"/>
              <a:gd name="connsiteY8" fmla="*/ 49864 h 4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4538" h="49912">
                <a:moveTo>
                  <a:pt x="1708041" y="49864"/>
                </a:moveTo>
                <a:lnTo>
                  <a:pt x="26497" y="49864"/>
                </a:lnTo>
                <a:cubicBezTo>
                  <a:pt x="12741" y="50715"/>
                  <a:pt x="900" y="40254"/>
                  <a:pt x="48" y="26497"/>
                </a:cubicBezTo>
                <a:cubicBezTo>
                  <a:pt x="-803" y="12741"/>
                  <a:pt x="9659" y="900"/>
                  <a:pt x="23415" y="48"/>
                </a:cubicBezTo>
                <a:cubicBezTo>
                  <a:pt x="24442" y="-15"/>
                  <a:pt x="25471" y="-15"/>
                  <a:pt x="26497" y="48"/>
                </a:cubicBezTo>
                <a:lnTo>
                  <a:pt x="1708041" y="48"/>
                </a:lnTo>
                <a:cubicBezTo>
                  <a:pt x="1721797" y="-803"/>
                  <a:pt x="1733639" y="9659"/>
                  <a:pt x="1734490" y="23415"/>
                </a:cubicBezTo>
                <a:cubicBezTo>
                  <a:pt x="1735341" y="37171"/>
                  <a:pt x="1724879" y="49013"/>
                  <a:pt x="1711123" y="49864"/>
                </a:cubicBezTo>
                <a:cubicBezTo>
                  <a:pt x="1710097" y="49928"/>
                  <a:pt x="1709067" y="49928"/>
                  <a:pt x="1708041" y="4986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45AD824A-6832-67FC-0418-05530C06BA75}"/>
              </a:ext>
            </a:extLst>
          </p:cNvPr>
          <p:cNvSpPr/>
          <p:nvPr userDrawn="1"/>
        </p:nvSpPr>
        <p:spPr>
          <a:xfrm>
            <a:off x="7350711" y="3580842"/>
            <a:ext cx="1823615" cy="1020865"/>
          </a:xfrm>
          <a:custGeom>
            <a:avLst/>
            <a:gdLst>
              <a:gd name="connsiteX0" fmla="*/ 7490 w 1535318"/>
              <a:gd name="connsiteY0" fmla="*/ 859477 h 859476"/>
              <a:gd name="connsiteX1" fmla="*/ 48 w 1535318"/>
              <a:gd name="connsiteY1" fmla="*/ 850250 h 859476"/>
              <a:gd name="connsiteX2" fmla="*/ 7490 w 1535318"/>
              <a:gd name="connsiteY2" fmla="*/ 842808 h 859476"/>
              <a:gd name="connsiteX3" fmla="*/ 1270696 w 1535318"/>
              <a:gd name="connsiteY3" fmla="*/ 775276 h 859476"/>
              <a:gd name="connsiteX4" fmla="*/ 1519394 w 1535318"/>
              <a:gd name="connsiteY4" fmla="*/ 5751 h 859476"/>
              <a:gd name="connsiteX5" fmla="*/ 1529820 w 1535318"/>
              <a:gd name="connsiteY5" fmla="*/ 400 h 859476"/>
              <a:gd name="connsiteX6" fmla="*/ 1529871 w 1535318"/>
              <a:gd name="connsiteY6" fmla="*/ 417 h 859476"/>
              <a:gd name="connsiteX7" fmla="*/ 1534842 w 1535318"/>
              <a:gd name="connsiteY7" fmla="*/ 10881 h 859476"/>
              <a:gd name="connsiteX8" fmla="*/ 1534729 w 1535318"/>
              <a:gd name="connsiteY8" fmla="*/ 11180 h 859476"/>
              <a:gd name="connsiteX9" fmla="*/ 1284221 w 1535318"/>
              <a:gd name="connsiteY9" fmla="*/ 786134 h 859476"/>
              <a:gd name="connsiteX10" fmla="*/ 1276792 w 1535318"/>
              <a:gd name="connsiteY10" fmla="*/ 791944 h 859476"/>
              <a:gd name="connsiteX11" fmla="*/ 7967 w 1535318"/>
              <a:gd name="connsiteY11" fmla="*/ 859381 h 85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35318" h="859476">
                <a:moveTo>
                  <a:pt x="7490" y="859477"/>
                </a:moveTo>
                <a:cubicBezTo>
                  <a:pt x="2888" y="858984"/>
                  <a:pt x="-444" y="854853"/>
                  <a:pt x="48" y="850250"/>
                </a:cubicBezTo>
                <a:cubicBezTo>
                  <a:pt x="468" y="846327"/>
                  <a:pt x="3567" y="843228"/>
                  <a:pt x="7490" y="842808"/>
                </a:cubicBezTo>
                <a:lnTo>
                  <a:pt x="1270696" y="775276"/>
                </a:lnTo>
                <a:lnTo>
                  <a:pt x="1519394" y="5751"/>
                </a:lnTo>
                <a:cubicBezTo>
                  <a:pt x="1520795" y="1394"/>
                  <a:pt x="1525464" y="-1001"/>
                  <a:pt x="1529820" y="400"/>
                </a:cubicBezTo>
                <a:cubicBezTo>
                  <a:pt x="1529837" y="406"/>
                  <a:pt x="1529854" y="411"/>
                  <a:pt x="1529871" y="417"/>
                </a:cubicBezTo>
                <a:cubicBezTo>
                  <a:pt x="1534134" y="1934"/>
                  <a:pt x="1536359" y="6619"/>
                  <a:pt x="1534842" y="10881"/>
                </a:cubicBezTo>
                <a:cubicBezTo>
                  <a:pt x="1534806" y="10981"/>
                  <a:pt x="1534769" y="11081"/>
                  <a:pt x="1534729" y="11180"/>
                </a:cubicBezTo>
                <a:lnTo>
                  <a:pt x="1284221" y="786134"/>
                </a:lnTo>
                <a:cubicBezTo>
                  <a:pt x="1283196" y="789429"/>
                  <a:pt x="1280237" y="791743"/>
                  <a:pt x="1276792" y="791944"/>
                </a:cubicBezTo>
                <a:lnTo>
                  <a:pt x="7967" y="859381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85DD4400-018A-B86B-19A9-985DFD03164B}"/>
              </a:ext>
            </a:extLst>
          </p:cNvPr>
          <p:cNvSpPr/>
          <p:nvPr userDrawn="1"/>
        </p:nvSpPr>
        <p:spPr>
          <a:xfrm>
            <a:off x="7322386" y="4418880"/>
            <a:ext cx="1580053" cy="19685"/>
          </a:xfrm>
          <a:custGeom>
            <a:avLst/>
            <a:gdLst>
              <a:gd name="connsiteX0" fmla="*/ 1321975 w 1330261"/>
              <a:gd name="connsiteY0" fmla="*/ 16574 h 16573"/>
              <a:gd name="connsiteX1" fmla="*/ 8287 w 1330261"/>
              <a:gd name="connsiteY1" fmla="*/ 16574 h 16573"/>
              <a:gd name="connsiteX2" fmla="*/ 0 w 1330261"/>
              <a:gd name="connsiteY2" fmla="*/ 8287 h 16573"/>
              <a:gd name="connsiteX3" fmla="*/ 8287 w 1330261"/>
              <a:gd name="connsiteY3" fmla="*/ 0 h 16573"/>
              <a:gd name="connsiteX4" fmla="*/ 1321975 w 1330261"/>
              <a:gd name="connsiteY4" fmla="*/ 0 h 16573"/>
              <a:gd name="connsiteX5" fmla="*/ 1330262 w 1330261"/>
              <a:gd name="connsiteY5" fmla="*/ 8287 h 16573"/>
              <a:gd name="connsiteX6" fmla="*/ 1321975 w 1330261"/>
              <a:gd name="connsiteY6" fmla="*/ 16573 h 16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0261" h="16573">
                <a:moveTo>
                  <a:pt x="1321975" y="16574"/>
                </a:moveTo>
                <a:lnTo>
                  <a:pt x="8287" y="16574"/>
                </a:lnTo>
                <a:cubicBezTo>
                  <a:pt x="3710" y="16574"/>
                  <a:pt x="0" y="12863"/>
                  <a:pt x="0" y="8287"/>
                </a:cubicBezTo>
                <a:cubicBezTo>
                  <a:pt x="0" y="3710"/>
                  <a:pt x="3710" y="0"/>
                  <a:pt x="8287" y="0"/>
                </a:cubicBezTo>
                <a:lnTo>
                  <a:pt x="1321975" y="0"/>
                </a:lnTo>
                <a:cubicBezTo>
                  <a:pt x="1326552" y="0"/>
                  <a:pt x="1330262" y="3710"/>
                  <a:pt x="1330262" y="8287"/>
                </a:cubicBezTo>
                <a:cubicBezTo>
                  <a:pt x="1330262" y="12863"/>
                  <a:pt x="1326552" y="16573"/>
                  <a:pt x="1321975" y="1657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00659979-A7DB-1E7B-7512-D5089E87E157}"/>
              </a:ext>
            </a:extLst>
          </p:cNvPr>
          <p:cNvSpPr/>
          <p:nvPr userDrawn="1"/>
        </p:nvSpPr>
        <p:spPr>
          <a:xfrm>
            <a:off x="7303945" y="4298505"/>
            <a:ext cx="1638204" cy="19685"/>
          </a:xfrm>
          <a:custGeom>
            <a:avLst/>
            <a:gdLst>
              <a:gd name="connsiteX0" fmla="*/ 1370933 w 1379219"/>
              <a:gd name="connsiteY0" fmla="*/ 16573 h 16573"/>
              <a:gd name="connsiteX1" fmla="*/ 8287 w 1379219"/>
              <a:gd name="connsiteY1" fmla="*/ 16573 h 16573"/>
              <a:gd name="connsiteX2" fmla="*/ 0 w 1379219"/>
              <a:gd name="connsiteY2" fmla="*/ 8287 h 16573"/>
              <a:gd name="connsiteX3" fmla="*/ 8287 w 1379219"/>
              <a:gd name="connsiteY3" fmla="*/ 0 h 16573"/>
              <a:gd name="connsiteX4" fmla="*/ 1370933 w 1379219"/>
              <a:gd name="connsiteY4" fmla="*/ 0 h 16573"/>
              <a:gd name="connsiteX5" fmla="*/ 1379220 w 1379219"/>
              <a:gd name="connsiteY5" fmla="*/ 8287 h 16573"/>
              <a:gd name="connsiteX6" fmla="*/ 1370933 w 1379219"/>
              <a:gd name="connsiteY6" fmla="*/ 16573 h 16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9219" h="16573">
                <a:moveTo>
                  <a:pt x="1370933" y="16573"/>
                </a:moveTo>
                <a:lnTo>
                  <a:pt x="8287" y="16573"/>
                </a:lnTo>
                <a:cubicBezTo>
                  <a:pt x="3710" y="16573"/>
                  <a:pt x="0" y="12863"/>
                  <a:pt x="0" y="8287"/>
                </a:cubicBezTo>
                <a:cubicBezTo>
                  <a:pt x="0" y="3710"/>
                  <a:pt x="3710" y="0"/>
                  <a:pt x="8287" y="0"/>
                </a:cubicBezTo>
                <a:lnTo>
                  <a:pt x="1370933" y="0"/>
                </a:lnTo>
                <a:cubicBezTo>
                  <a:pt x="1375510" y="0"/>
                  <a:pt x="1379220" y="3710"/>
                  <a:pt x="1379220" y="8287"/>
                </a:cubicBezTo>
                <a:cubicBezTo>
                  <a:pt x="1379220" y="12863"/>
                  <a:pt x="1375510" y="16573"/>
                  <a:pt x="1370933" y="1657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84174D7B-E335-7DFD-4FD9-B87381C33645}"/>
              </a:ext>
            </a:extLst>
          </p:cNvPr>
          <p:cNvSpPr/>
          <p:nvPr userDrawn="1"/>
        </p:nvSpPr>
        <p:spPr>
          <a:xfrm>
            <a:off x="7286676" y="4178749"/>
            <a:ext cx="1693304" cy="19912"/>
          </a:xfrm>
          <a:custGeom>
            <a:avLst/>
            <a:gdLst>
              <a:gd name="connsiteX0" fmla="*/ 1416333 w 1425608"/>
              <a:gd name="connsiteY0" fmla="*/ 16717 h 16764"/>
              <a:gd name="connsiteX1" fmla="*/ 7490 w 1425608"/>
              <a:gd name="connsiteY1" fmla="*/ 16717 h 16764"/>
              <a:gd name="connsiteX2" fmla="*/ 48 w 1425608"/>
              <a:gd name="connsiteY2" fmla="*/ 7490 h 16764"/>
              <a:gd name="connsiteX3" fmla="*/ 7490 w 1425608"/>
              <a:gd name="connsiteY3" fmla="*/ 48 h 16764"/>
              <a:gd name="connsiteX4" fmla="*/ 1416333 w 1425608"/>
              <a:gd name="connsiteY4" fmla="*/ 48 h 16764"/>
              <a:gd name="connsiteX5" fmla="*/ 1425560 w 1425608"/>
              <a:gd name="connsiteY5" fmla="*/ 7490 h 16764"/>
              <a:gd name="connsiteX6" fmla="*/ 1418118 w 1425608"/>
              <a:gd name="connsiteY6" fmla="*/ 16717 h 16764"/>
              <a:gd name="connsiteX7" fmla="*/ 1416333 w 1425608"/>
              <a:gd name="connsiteY7" fmla="*/ 16717 h 1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5608" h="16764">
                <a:moveTo>
                  <a:pt x="1416333" y="16717"/>
                </a:moveTo>
                <a:lnTo>
                  <a:pt x="7490" y="16717"/>
                </a:lnTo>
                <a:cubicBezTo>
                  <a:pt x="2888" y="16224"/>
                  <a:pt x="-444" y="12094"/>
                  <a:pt x="48" y="7490"/>
                </a:cubicBezTo>
                <a:cubicBezTo>
                  <a:pt x="468" y="3567"/>
                  <a:pt x="3567" y="468"/>
                  <a:pt x="7490" y="48"/>
                </a:cubicBezTo>
                <a:lnTo>
                  <a:pt x="1416333" y="48"/>
                </a:lnTo>
                <a:cubicBezTo>
                  <a:pt x="1420936" y="-444"/>
                  <a:pt x="1425067" y="2887"/>
                  <a:pt x="1425560" y="7490"/>
                </a:cubicBezTo>
                <a:cubicBezTo>
                  <a:pt x="1426053" y="12093"/>
                  <a:pt x="1422721" y="16224"/>
                  <a:pt x="1418118" y="16717"/>
                </a:cubicBezTo>
                <a:cubicBezTo>
                  <a:pt x="1417525" y="16780"/>
                  <a:pt x="1416926" y="16780"/>
                  <a:pt x="1416333" y="1671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875D3A4A-8FDF-2D9A-F249-299E26FF1B5D}"/>
              </a:ext>
            </a:extLst>
          </p:cNvPr>
          <p:cNvSpPr/>
          <p:nvPr userDrawn="1"/>
        </p:nvSpPr>
        <p:spPr>
          <a:xfrm>
            <a:off x="7266115" y="4058714"/>
            <a:ext cx="1751567" cy="19912"/>
          </a:xfrm>
          <a:custGeom>
            <a:avLst/>
            <a:gdLst>
              <a:gd name="connsiteX0" fmla="*/ 1467171 w 1474661"/>
              <a:gd name="connsiteY0" fmla="*/ 16716 h 16764"/>
              <a:gd name="connsiteX1" fmla="*/ 9275 w 1474661"/>
              <a:gd name="connsiteY1" fmla="*/ 16716 h 16764"/>
              <a:gd name="connsiteX2" fmla="*/ 48 w 1474661"/>
              <a:gd name="connsiteY2" fmla="*/ 9274 h 16764"/>
              <a:gd name="connsiteX3" fmla="*/ 7490 w 1474661"/>
              <a:gd name="connsiteY3" fmla="*/ 48 h 16764"/>
              <a:gd name="connsiteX4" fmla="*/ 9275 w 1474661"/>
              <a:gd name="connsiteY4" fmla="*/ 48 h 16764"/>
              <a:gd name="connsiteX5" fmla="*/ 1467171 w 1474661"/>
              <a:gd name="connsiteY5" fmla="*/ 48 h 16764"/>
              <a:gd name="connsiteX6" fmla="*/ 1474614 w 1474661"/>
              <a:gd name="connsiteY6" fmla="*/ 9274 h 16764"/>
              <a:gd name="connsiteX7" fmla="*/ 1467171 w 1474661"/>
              <a:gd name="connsiteY7" fmla="*/ 16716 h 1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4661" h="16764">
                <a:moveTo>
                  <a:pt x="1467171" y="16716"/>
                </a:moveTo>
                <a:lnTo>
                  <a:pt x="9275" y="16716"/>
                </a:lnTo>
                <a:cubicBezTo>
                  <a:pt x="4672" y="17209"/>
                  <a:pt x="541" y="13877"/>
                  <a:pt x="48" y="9274"/>
                </a:cubicBezTo>
                <a:cubicBezTo>
                  <a:pt x="-444" y="4671"/>
                  <a:pt x="2887" y="541"/>
                  <a:pt x="7490" y="48"/>
                </a:cubicBezTo>
                <a:cubicBezTo>
                  <a:pt x="8084" y="-16"/>
                  <a:pt x="8682" y="-16"/>
                  <a:pt x="9275" y="48"/>
                </a:cubicBezTo>
                <a:lnTo>
                  <a:pt x="1467171" y="48"/>
                </a:lnTo>
                <a:cubicBezTo>
                  <a:pt x="1471774" y="540"/>
                  <a:pt x="1475106" y="4671"/>
                  <a:pt x="1474614" y="9274"/>
                </a:cubicBezTo>
                <a:cubicBezTo>
                  <a:pt x="1474194" y="13197"/>
                  <a:pt x="1471094" y="16297"/>
                  <a:pt x="1467171" y="1671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D458903B-10F4-1458-EAF3-4A485C432B1E}"/>
              </a:ext>
            </a:extLst>
          </p:cNvPr>
          <p:cNvSpPr/>
          <p:nvPr userDrawn="1"/>
        </p:nvSpPr>
        <p:spPr>
          <a:xfrm>
            <a:off x="7249300" y="3938845"/>
            <a:ext cx="1807229" cy="19685"/>
          </a:xfrm>
          <a:custGeom>
            <a:avLst/>
            <a:gdLst>
              <a:gd name="connsiteX0" fmla="*/ 1513237 w 1521523"/>
              <a:gd name="connsiteY0" fmla="*/ 16573 h 16573"/>
              <a:gd name="connsiteX1" fmla="*/ 8287 w 1521523"/>
              <a:gd name="connsiteY1" fmla="*/ 16573 h 16573"/>
              <a:gd name="connsiteX2" fmla="*/ 0 w 1521523"/>
              <a:gd name="connsiteY2" fmla="*/ 8287 h 16573"/>
              <a:gd name="connsiteX3" fmla="*/ 8287 w 1521523"/>
              <a:gd name="connsiteY3" fmla="*/ 0 h 16573"/>
              <a:gd name="connsiteX4" fmla="*/ 1513237 w 1521523"/>
              <a:gd name="connsiteY4" fmla="*/ 0 h 16573"/>
              <a:gd name="connsiteX5" fmla="*/ 1521524 w 1521523"/>
              <a:gd name="connsiteY5" fmla="*/ 8287 h 16573"/>
              <a:gd name="connsiteX6" fmla="*/ 1513237 w 1521523"/>
              <a:gd name="connsiteY6" fmla="*/ 16573 h 16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523" h="16573">
                <a:moveTo>
                  <a:pt x="1513237" y="16573"/>
                </a:moveTo>
                <a:lnTo>
                  <a:pt x="8287" y="16573"/>
                </a:lnTo>
                <a:cubicBezTo>
                  <a:pt x="3710" y="16573"/>
                  <a:pt x="0" y="12863"/>
                  <a:pt x="0" y="8287"/>
                </a:cubicBezTo>
                <a:cubicBezTo>
                  <a:pt x="0" y="3710"/>
                  <a:pt x="3710" y="0"/>
                  <a:pt x="8287" y="0"/>
                </a:cubicBezTo>
                <a:lnTo>
                  <a:pt x="1513237" y="0"/>
                </a:lnTo>
                <a:cubicBezTo>
                  <a:pt x="1517813" y="0"/>
                  <a:pt x="1521524" y="3710"/>
                  <a:pt x="1521524" y="8287"/>
                </a:cubicBezTo>
                <a:cubicBezTo>
                  <a:pt x="1521524" y="12863"/>
                  <a:pt x="1517813" y="16573"/>
                  <a:pt x="1513237" y="1657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F4BC4ACD-5D8A-933E-AD66-307CFD43A42D}"/>
              </a:ext>
            </a:extLst>
          </p:cNvPr>
          <p:cNvSpPr/>
          <p:nvPr userDrawn="1"/>
        </p:nvSpPr>
        <p:spPr>
          <a:xfrm>
            <a:off x="7230520" y="3818809"/>
            <a:ext cx="1866740" cy="19685"/>
          </a:xfrm>
          <a:custGeom>
            <a:avLst/>
            <a:gdLst>
              <a:gd name="connsiteX0" fmla="*/ 1563338 w 1571625"/>
              <a:gd name="connsiteY0" fmla="*/ 16574 h 16573"/>
              <a:gd name="connsiteX1" fmla="*/ 8287 w 1571625"/>
              <a:gd name="connsiteY1" fmla="*/ 16574 h 16573"/>
              <a:gd name="connsiteX2" fmla="*/ 0 w 1571625"/>
              <a:gd name="connsiteY2" fmla="*/ 8287 h 16573"/>
              <a:gd name="connsiteX3" fmla="*/ 8287 w 1571625"/>
              <a:gd name="connsiteY3" fmla="*/ 0 h 16573"/>
              <a:gd name="connsiteX4" fmla="*/ 1563338 w 1571625"/>
              <a:gd name="connsiteY4" fmla="*/ 0 h 16573"/>
              <a:gd name="connsiteX5" fmla="*/ 1571625 w 1571625"/>
              <a:gd name="connsiteY5" fmla="*/ 8287 h 16573"/>
              <a:gd name="connsiteX6" fmla="*/ 1563338 w 1571625"/>
              <a:gd name="connsiteY6" fmla="*/ 16573 h 16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1625" h="16573">
                <a:moveTo>
                  <a:pt x="1563338" y="16574"/>
                </a:moveTo>
                <a:lnTo>
                  <a:pt x="8287" y="16574"/>
                </a:lnTo>
                <a:cubicBezTo>
                  <a:pt x="3710" y="16574"/>
                  <a:pt x="0" y="12863"/>
                  <a:pt x="0" y="8287"/>
                </a:cubicBezTo>
                <a:cubicBezTo>
                  <a:pt x="0" y="3710"/>
                  <a:pt x="3710" y="0"/>
                  <a:pt x="8287" y="0"/>
                </a:cubicBezTo>
                <a:lnTo>
                  <a:pt x="1563338" y="0"/>
                </a:lnTo>
                <a:cubicBezTo>
                  <a:pt x="1567915" y="0"/>
                  <a:pt x="1571625" y="3710"/>
                  <a:pt x="1571625" y="8287"/>
                </a:cubicBezTo>
                <a:cubicBezTo>
                  <a:pt x="1571625" y="12863"/>
                  <a:pt x="1567915" y="16573"/>
                  <a:pt x="1563338" y="1657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64E1786D-0D6C-D960-9483-FEF5E7F49F29}"/>
              </a:ext>
            </a:extLst>
          </p:cNvPr>
          <p:cNvSpPr/>
          <p:nvPr userDrawn="1"/>
        </p:nvSpPr>
        <p:spPr>
          <a:xfrm>
            <a:off x="7212191" y="3698886"/>
            <a:ext cx="1923873" cy="19685"/>
          </a:xfrm>
          <a:custGeom>
            <a:avLst/>
            <a:gdLst>
              <a:gd name="connsiteX0" fmla="*/ 1611440 w 1619726"/>
              <a:gd name="connsiteY0" fmla="*/ 16573 h 16573"/>
              <a:gd name="connsiteX1" fmla="*/ 8287 w 1619726"/>
              <a:gd name="connsiteY1" fmla="*/ 16573 h 16573"/>
              <a:gd name="connsiteX2" fmla="*/ 0 w 1619726"/>
              <a:gd name="connsiteY2" fmla="*/ 8287 h 16573"/>
              <a:gd name="connsiteX3" fmla="*/ 8287 w 1619726"/>
              <a:gd name="connsiteY3" fmla="*/ 0 h 16573"/>
              <a:gd name="connsiteX4" fmla="*/ 1611440 w 1619726"/>
              <a:gd name="connsiteY4" fmla="*/ 0 h 16573"/>
              <a:gd name="connsiteX5" fmla="*/ 1619726 w 1619726"/>
              <a:gd name="connsiteY5" fmla="*/ 8287 h 16573"/>
              <a:gd name="connsiteX6" fmla="*/ 1611440 w 1619726"/>
              <a:gd name="connsiteY6" fmla="*/ 16573 h 16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9726" h="16573">
                <a:moveTo>
                  <a:pt x="1611440" y="16573"/>
                </a:moveTo>
                <a:lnTo>
                  <a:pt x="8287" y="16573"/>
                </a:lnTo>
                <a:cubicBezTo>
                  <a:pt x="3710" y="16573"/>
                  <a:pt x="0" y="12863"/>
                  <a:pt x="0" y="8287"/>
                </a:cubicBezTo>
                <a:cubicBezTo>
                  <a:pt x="0" y="3710"/>
                  <a:pt x="3710" y="0"/>
                  <a:pt x="8287" y="0"/>
                </a:cubicBezTo>
                <a:lnTo>
                  <a:pt x="1611440" y="0"/>
                </a:lnTo>
                <a:cubicBezTo>
                  <a:pt x="1616016" y="0"/>
                  <a:pt x="1619726" y="3710"/>
                  <a:pt x="1619726" y="8287"/>
                </a:cubicBezTo>
                <a:cubicBezTo>
                  <a:pt x="1619726" y="12863"/>
                  <a:pt x="1616016" y="16573"/>
                  <a:pt x="1611440" y="1657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F706CAC6-0C54-2C15-3374-C8223E2ADBC9}"/>
              </a:ext>
            </a:extLst>
          </p:cNvPr>
          <p:cNvSpPr/>
          <p:nvPr userDrawn="1"/>
        </p:nvSpPr>
        <p:spPr>
          <a:xfrm>
            <a:off x="7408674" y="3580865"/>
            <a:ext cx="95547" cy="1008850"/>
          </a:xfrm>
          <a:custGeom>
            <a:avLst/>
            <a:gdLst>
              <a:gd name="connsiteX0" fmla="*/ 72133 w 80442"/>
              <a:gd name="connsiteY0" fmla="*/ 849361 h 849360"/>
              <a:gd name="connsiteX1" fmla="*/ 63847 w 80442"/>
              <a:gd name="connsiteY1" fmla="*/ 841645 h 849360"/>
              <a:gd name="connsiteX2" fmla="*/ 29 w 80442"/>
              <a:gd name="connsiteY2" fmla="*/ 8875 h 849360"/>
              <a:gd name="connsiteX3" fmla="*/ 7507 w 80442"/>
              <a:gd name="connsiteY3" fmla="*/ 27 h 849360"/>
              <a:gd name="connsiteX4" fmla="*/ 7649 w 80442"/>
              <a:gd name="connsiteY4" fmla="*/ 16 h 849360"/>
              <a:gd name="connsiteX5" fmla="*/ 16603 w 80442"/>
              <a:gd name="connsiteY5" fmla="*/ 7636 h 849360"/>
              <a:gd name="connsiteX6" fmla="*/ 80420 w 80442"/>
              <a:gd name="connsiteY6" fmla="*/ 839836 h 849360"/>
              <a:gd name="connsiteX7" fmla="*/ 72800 w 80442"/>
              <a:gd name="connsiteY7" fmla="*/ 848694 h 84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442" h="849360">
                <a:moveTo>
                  <a:pt x="72133" y="849361"/>
                </a:moveTo>
                <a:cubicBezTo>
                  <a:pt x="67771" y="849371"/>
                  <a:pt x="64147" y="845997"/>
                  <a:pt x="63847" y="841645"/>
                </a:cubicBezTo>
                <a:lnTo>
                  <a:pt x="29" y="8875"/>
                </a:lnTo>
                <a:cubicBezTo>
                  <a:pt x="-349" y="4366"/>
                  <a:pt x="2999" y="405"/>
                  <a:pt x="7507" y="27"/>
                </a:cubicBezTo>
                <a:cubicBezTo>
                  <a:pt x="7555" y="23"/>
                  <a:pt x="7602" y="19"/>
                  <a:pt x="7649" y="16"/>
                </a:cubicBezTo>
                <a:cubicBezTo>
                  <a:pt x="12196" y="-262"/>
                  <a:pt x="16150" y="3103"/>
                  <a:pt x="16603" y="7636"/>
                </a:cubicBezTo>
                <a:lnTo>
                  <a:pt x="80420" y="839836"/>
                </a:lnTo>
                <a:cubicBezTo>
                  <a:pt x="80748" y="844381"/>
                  <a:pt x="77344" y="848339"/>
                  <a:pt x="72800" y="84869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16A4677D-8129-F8A0-D027-6559CEEEDBE3}"/>
              </a:ext>
            </a:extLst>
          </p:cNvPr>
          <p:cNvSpPr/>
          <p:nvPr userDrawn="1"/>
        </p:nvSpPr>
        <p:spPr>
          <a:xfrm>
            <a:off x="8707863" y="3581129"/>
            <a:ext cx="270957" cy="943616"/>
          </a:xfrm>
          <a:custGeom>
            <a:avLst/>
            <a:gdLst>
              <a:gd name="connsiteX0" fmla="*/ 8272 w 228121"/>
              <a:gd name="connsiteY0" fmla="*/ 794370 h 794439"/>
              <a:gd name="connsiteX1" fmla="*/ 6176 w 228121"/>
              <a:gd name="connsiteY1" fmla="*/ 794370 h 794439"/>
              <a:gd name="connsiteX2" fmla="*/ 271 w 228121"/>
              <a:gd name="connsiteY2" fmla="*/ 784178 h 794439"/>
              <a:gd name="connsiteX3" fmla="*/ 211821 w 228121"/>
              <a:gd name="connsiteY3" fmla="*/ 6176 h 794439"/>
              <a:gd name="connsiteX4" fmla="*/ 222013 w 228121"/>
              <a:gd name="connsiteY4" fmla="*/ 271 h 794439"/>
              <a:gd name="connsiteX5" fmla="*/ 227828 w 228121"/>
              <a:gd name="connsiteY5" fmla="*/ 10446 h 794439"/>
              <a:gd name="connsiteX6" fmla="*/ 227823 w 228121"/>
              <a:gd name="connsiteY6" fmla="*/ 10463 h 794439"/>
              <a:gd name="connsiteX7" fmla="*/ 16368 w 228121"/>
              <a:gd name="connsiteY7" fmla="*/ 788465 h 794439"/>
              <a:gd name="connsiteX8" fmla="*/ 8272 w 228121"/>
              <a:gd name="connsiteY8" fmla="*/ 794370 h 79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121" h="794439">
                <a:moveTo>
                  <a:pt x="8272" y="794370"/>
                </a:moveTo>
                <a:cubicBezTo>
                  <a:pt x="7576" y="794463"/>
                  <a:pt x="6872" y="794463"/>
                  <a:pt x="6176" y="794370"/>
                </a:cubicBezTo>
                <a:cubicBezTo>
                  <a:pt x="1750" y="793162"/>
                  <a:pt x="-882" y="788619"/>
                  <a:pt x="271" y="784178"/>
                </a:cubicBezTo>
                <a:lnTo>
                  <a:pt x="211821" y="6176"/>
                </a:lnTo>
                <a:cubicBezTo>
                  <a:pt x="213030" y="1750"/>
                  <a:pt x="217572" y="-882"/>
                  <a:pt x="222013" y="271"/>
                </a:cubicBezTo>
                <a:cubicBezTo>
                  <a:pt x="226428" y="1475"/>
                  <a:pt x="229032" y="6030"/>
                  <a:pt x="227828" y="10446"/>
                </a:cubicBezTo>
                <a:cubicBezTo>
                  <a:pt x="227826" y="10451"/>
                  <a:pt x="227825" y="10457"/>
                  <a:pt x="227823" y="10463"/>
                </a:cubicBezTo>
                <a:lnTo>
                  <a:pt x="16368" y="788465"/>
                </a:lnTo>
                <a:cubicBezTo>
                  <a:pt x="15246" y="791988"/>
                  <a:pt x="11970" y="794378"/>
                  <a:pt x="8272" y="79437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E14F6AAF-C24C-71BF-1DA7-C257BBCE8148}"/>
              </a:ext>
            </a:extLst>
          </p:cNvPr>
          <p:cNvSpPr/>
          <p:nvPr userDrawn="1"/>
        </p:nvSpPr>
        <p:spPr>
          <a:xfrm>
            <a:off x="7617670" y="3580771"/>
            <a:ext cx="43899" cy="1001024"/>
          </a:xfrm>
          <a:custGeom>
            <a:avLst/>
            <a:gdLst>
              <a:gd name="connsiteX0" fmla="*/ 28861 w 36959"/>
              <a:gd name="connsiteY0" fmla="*/ 842772 h 842771"/>
              <a:gd name="connsiteX1" fmla="*/ 20575 w 36959"/>
              <a:gd name="connsiteY1" fmla="*/ 834580 h 842771"/>
              <a:gd name="connsiteX2" fmla="*/ 1 w 36959"/>
              <a:gd name="connsiteY2" fmla="*/ 8572 h 842771"/>
              <a:gd name="connsiteX3" fmla="*/ 8097 w 36959"/>
              <a:gd name="connsiteY3" fmla="*/ 0 h 842771"/>
              <a:gd name="connsiteX4" fmla="*/ 8097 w 36959"/>
              <a:gd name="connsiteY4" fmla="*/ 0 h 842771"/>
              <a:gd name="connsiteX5" fmla="*/ 16479 w 36959"/>
              <a:gd name="connsiteY5" fmla="*/ 8096 h 842771"/>
              <a:gd name="connsiteX6" fmla="*/ 36958 w 36959"/>
              <a:gd name="connsiteY6" fmla="*/ 834199 h 842771"/>
              <a:gd name="connsiteX7" fmla="*/ 28861 w 36959"/>
              <a:gd name="connsiteY7" fmla="*/ 842772 h 84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959" h="842771">
                <a:moveTo>
                  <a:pt x="28861" y="842772"/>
                </a:moveTo>
                <a:cubicBezTo>
                  <a:pt x="24343" y="842722"/>
                  <a:pt x="20677" y="839098"/>
                  <a:pt x="20575" y="834580"/>
                </a:cubicBezTo>
                <a:lnTo>
                  <a:pt x="1" y="8572"/>
                </a:lnTo>
                <a:cubicBezTo>
                  <a:pt x="-55" y="3999"/>
                  <a:pt x="3527" y="205"/>
                  <a:pt x="8097" y="0"/>
                </a:cubicBezTo>
                <a:lnTo>
                  <a:pt x="8097" y="0"/>
                </a:lnTo>
                <a:cubicBezTo>
                  <a:pt x="12617" y="-3"/>
                  <a:pt x="16325" y="3579"/>
                  <a:pt x="16479" y="8096"/>
                </a:cubicBezTo>
                <a:lnTo>
                  <a:pt x="36958" y="834199"/>
                </a:lnTo>
                <a:cubicBezTo>
                  <a:pt x="37065" y="838793"/>
                  <a:pt x="33454" y="842617"/>
                  <a:pt x="28861" y="84277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2905D5B6-A277-52CC-CAC4-9CF8C74FA57F}"/>
              </a:ext>
            </a:extLst>
          </p:cNvPr>
          <p:cNvSpPr/>
          <p:nvPr userDrawn="1"/>
        </p:nvSpPr>
        <p:spPr>
          <a:xfrm>
            <a:off x="7804115" y="3580771"/>
            <a:ext cx="37565" cy="992199"/>
          </a:xfrm>
          <a:custGeom>
            <a:avLst/>
            <a:gdLst>
              <a:gd name="connsiteX0" fmla="*/ 8099 w 31627"/>
              <a:gd name="connsiteY0" fmla="*/ 835342 h 835342"/>
              <a:gd name="connsiteX1" fmla="*/ 8099 w 31627"/>
              <a:gd name="connsiteY1" fmla="*/ 835342 h 835342"/>
              <a:gd name="connsiteX2" fmla="*/ 2 w 31627"/>
              <a:gd name="connsiteY2" fmla="*/ 826870 h 835342"/>
              <a:gd name="connsiteX3" fmla="*/ 2 w 31627"/>
              <a:gd name="connsiteY3" fmla="*/ 826865 h 835342"/>
              <a:gd name="connsiteX4" fmla="*/ 15242 w 31627"/>
              <a:gd name="connsiteY4" fmla="*/ 8191 h 835342"/>
              <a:gd name="connsiteX5" fmla="*/ 23529 w 31627"/>
              <a:gd name="connsiteY5" fmla="*/ 0 h 835342"/>
              <a:gd name="connsiteX6" fmla="*/ 23529 w 31627"/>
              <a:gd name="connsiteY6" fmla="*/ 0 h 835342"/>
              <a:gd name="connsiteX7" fmla="*/ 31625 w 31627"/>
              <a:gd name="connsiteY7" fmla="*/ 8473 h 835342"/>
              <a:gd name="connsiteX8" fmla="*/ 31625 w 31627"/>
              <a:gd name="connsiteY8" fmla="*/ 8477 h 835342"/>
              <a:gd name="connsiteX9" fmla="*/ 16385 w 31627"/>
              <a:gd name="connsiteY9" fmla="*/ 827627 h 835342"/>
              <a:gd name="connsiteX10" fmla="*/ 8098 w 31627"/>
              <a:gd name="connsiteY10" fmla="*/ 835342 h 835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627" h="835342">
                <a:moveTo>
                  <a:pt x="8099" y="835342"/>
                </a:moveTo>
                <a:lnTo>
                  <a:pt x="8099" y="835342"/>
                </a:lnTo>
                <a:cubicBezTo>
                  <a:pt x="3523" y="835238"/>
                  <a:pt x="-102" y="831445"/>
                  <a:pt x="2" y="826870"/>
                </a:cubicBezTo>
                <a:cubicBezTo>
                  <a:pt x="2" y="826868"/>
                  <a:pt x="2" y="826867"/>
                  <a:pt x="2" y="826865"/>
                </a:cubicBezTo>
                <a:lnTo>
                  <a:pt x="15242" y="8191"/>
                </a:lnTo>
                <a:cubicBezTo>
                  <a:pt x="15345" y="3673"/>
                  <a:pt x="19010" y="50"/>
                  <a:pt x="23529" y="0"/>
                </a:cubicBezTo>
                <a:lnTo>
                  <a:pt x="23529" y="0"/>
                </a:lnTo>
                <a:cubicBezTo>
                  <a:pt x="28104" y="104"/>
                  <a:pt x="31729" y="3897"/>
                  <a:pt x="31625" y="8473"/>
                </a:cubicBezTo>
                <a:cubicBezTo>
                  <a:pt x="31625" y="8474"/>
                  <a:pt x="31625" y="8476"/>
                  <a:pt x="31625" y="8477"/>
                </a:cubicBezTo>
                <a:lnTo>
                  <a:pt x="16385" y="827627"/>
                </a:lnTo>
                <a:cubicBezTo>
                  <a:pt x="16084" y="831979"/>
                  <a:pt x="12461" y="835353"/>
                  <a:pt x="8098" y="83534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0594840E-9D6A-50A1-1644-4CF3F4F82F58}"/>
              </a:ext>
            </a:extLst>
          </p:cNvPr>
          <p:cNvSpPr/>
          <p:nvPr userDrawn="1"/>
        </p:nvSpPr>
        <p:spPr>
          <a:xfrm>
            <a:off x="8535716" y="3581450"/>
            <a:ext cx="210175" cy="950905"/>
          </a:xfrm>
          <a:custGeom>
            <a:avLst/>
            <a:gdLst>
              <a:gd name="connsiteX0" fmla="*/ 8234 w 176948"/>
              <a:gd name="connsiteY0" fmla="*/ 800577 h 800576"/>
              <a:gd name="connsiteX1" fmla="*/ 6614 w 176948"/>
              <a:gd name="connsiteY1" fmla="*/ 800577 h 800576"/>
              <a:gd name="connsiteX2" fmla="*/ 138 w 176948"/>
              <a:gd name="connsiteY2" fmla="*/ 791052 h 800576"/>
              <a:gd name="connsiteX3" fmla="*/ 160824 w 176948"/>
              <a:gd name="connsiteY3" fmla="*/ 6573 h 800576"/>
              <a:gd name="connsiteX4" fmla="*/ 170349 w 176948"/>
              <a:gd name="connsiteY4" fmla="*/ 96 h 800576"/>
              <a:gd name="connsiteX5" fmla="*/ 176826 w 176948"/>
              <a:gd name="connsiteY5" fmla="*/ 9621 h 800576"/>
              <a:gd name="connsiteX6" fmla="*/ 16139 w 176948"/>
              <a:gd name="connsiteY6" fmla="*/ 794100 h 800576"/>
              <a:gd name="connsiteX7" fmla="*/ 8234 w 176948"/>
              <a:gd name="connsiteY7" fmla="*/ 800577 h 80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6948" h="800576">
                <a:moveTo>
                  <a:pt x="8234" y="800577"/>
                </a:moveTo>
                <a:lnTo>
                  <a:pt x="6614" y="800577"/>
                </a:lnTo>
                <a:cubicBezTo>
                  <a:pt x="2211" y="799712"/>
                  <a:pt x="-677" y="795465"/>
                  <a:pt x="138" y="791052"/>
                </a:cubicBezTo>
                <a:lnTo>
                  <a:pt x="160824" y="6573"/>
                </a:lnTo>
                <a:cubicBezTo>
                  <a:pt x="161820" y="2257"/>
                  <a:pt x="165970" y="-565"/>
                  <a:pt x="170349" y="96"/>
                </a:cubicBezTo>
                <a:cubicBezTo>
                  <a:pt x="174723" y="1006"/>
                  <a:pt x="177587" y="5219"/>
                  <a:pt x="176826" y="9621"/>
                </a:cubicBezTo>
                <a:lnTo>
                  <a:pt x="16139" y="794100"/>
                </a:lnTo>
                <a:cubicBezTo>
                  <a:pt x="15277" y="797801"/>
                  <a:pt x="12033" y="800460"/>
                  <a:pt x="8234" y="80057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7354F066-5F8D-CA68-FA71-7457D6675C21}"/>
              </a:ext>
            </a:extLst>
          </p:cNvPr>
          <p:cNvSpPr/>
          <p:nvPr userDrawn="1"/>
        </p:nvSpPr>
        <p:spPr>
          <a:xfrm>
            <a:off x="8339474" y="3581429"/>
            <a:ext cx="174157" cy="963033"/>
          </a:xfrm>
          <a:custGeom>
            <a:avLst/>
            <a:gdLst>
              <a:gd name="connsiteX0" fmla="*/ 8289 w 146624"/>
              <a:gd name="connsiteY0" fmla="*/ 810786 h 810786"/>
              <a:gd name="connsiteX1" fmla="*/ 6955 w 146624"/>
              <a:gd name="connsiteY1" fmla="*/ 810786 h 810786"/>
              <a:gd name="connsiteX2" fmla="*/ 97 w 146624"/>
              <a:gd name="connsiteY2" fmla="*/ 801261 h 810786"/>
              <a:gd name="connsiteX3" fmla="*/ 130209 w 146624"/>
              <a:gd name="connsiteY3" fmla="*/ 6876 h 810786"/>
              <a:gd name="connsiteX4" fmla="*/ 139734 w 146624"/>
              <a:gd name="connsiteY4" fmla="*/ 114 h 810786"/>
              <a:gd name="connsiteX5" fmla="*/ 146519 w 146624"/>
              <a:gd name="connsiteY5" fmla="*/ 9502 h 810786"/>
              <a:gd name="connsiteX6" fmla="*/ 146496 w 146624"/>
              <a:gd name="connsiteY6" fmla="*/ 9639 h 810786"/>
              <a:gd name="connsiteX7" fmla="*/ 16480 w 146624"/>
              <a:gd name="connsiteY7" fmla="*/ 803547 h 810786"/>
              <a:gd name="connsiteX8" fmla="*/ 8289 w 146624"/>
              <a:gd name="connsiteY8" fmla="*/ 810786 h 81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624" h="810786">
                <a:moveTo>
                  <a:pt x="8289" y="810786"/>
                </a:moveTo>
                <a:lnTo>
                  <a:pt x="6955" y="810786"/>
                </a:lnTo>
                <a:cubicBezTo>
                  <a:pt x="2457" y="810009"/>
                  <a:pt x="-592" y="805774"/>
                  <a:pt x="97" y="801261"/>
                </a:cubicBezTo>
                <a:lnTo>
                  <a:pt x="130209" y="6876"/>
                </a:lnTo>
                <a:cubicBezTo>
                  <a:pt x="130985" y="2387"/>
                  <a:pt x="135240" y="-634"/>
                  <a:pt x="139734" y="114"/>
                </a:cubicBezTo>
                <a:cubicBezTo>
                  <a:pt x="144200" y="832"/>
                  <a:pt x="147238" y="5036"/>
                  <a:pt x="146519" y="9502"/>
                </a:cubicBezTo>
                <a:cubicBezTo>
                  <a:pt x="146512" y="9548"/>
                  <a:pt x="146505" y="9593"/>
                  <a:pt x="146496" y="9639"/>
                </a:cubicBezTo>
                <a:lnTo>
                  <a:pt x="16480" y="803547"/>
                </a:lnTo>
                <a:cubicBezTo>
                  <a:pt x="15915" y="807654"/>
                  <a:pt x="12433" y="810731"/>
                  <a:pt x="8289" y="81078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10C7B6DD-8D99-3C74-194C-26E1EF463D17}"/>
              </a:ext>
            </a:extLst>
          </p:cNvPr>
          <p:cNvSpPr/>
          <p:nvPr userDrawn="1"/>
        </p:nvSpPr>
        <p:spPr>
          <a:xfrm>
            <a:off x="7969488" y="3580800"/>
            <a:ext cx="91815" cy="982781"/>
          </a:xfrm>
          <a:custGeom>
            <a:avLst/>
            <a:gdLst>
              <a:gd name="connsiteX0" fmla="*/ 8316 w 77300"/>
              <a:gd name="connsiteY0" fmla="*/ 827413 h 827412"/>
              <a:gd name="connsiteX1" fmla="*/ 7649 w 77300"/>
              <a:gd name="connsiteY1" fmla="*/ 827413 h 827412"/>
              <a:gd name="connsiteX2" fmla="*/ 18 w 77300"/>
              <a:gd name="connsiteY2" fmla="*/ 818696 h 827412"/>
              <a:gd name="connsiteX3" fmla="*/ 29 w 77300"/>
              <a:gd name="connsiteY3" fmla="*/ 818554 h 827412"/>
              <a:gd name="connsiteX4" fmla="*/ 60703 w 77300"/>
              <a:gd name="connsiteY4" fmla="*/ 7691 h 827412"/>
              <a:gd name="connsiteX5" fmla="*/ 69609 w 77300"/>
              <a:gd name="connsiteY5" fmla="*/ 24 h 827412"/>
              <a:gd name="connsiteX6" fmla="*/ 77277 w 77300"/>
              <a:gd name="connsiteY6" fmla="*/ 8929 h 827412"/>
              <a:gd name="connsiteX7" fmla="*/ 16602 w 77300"/>
              <a:gd name="connsiteY7" fmla="*/ 819793 h 827412"/>
              <a:gd name="connsiteX8" fmla="*/ 8316 w 77300"/>
              <a:gd name="connsiteY8" fmla="*/ 827413 h 827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300" h="827412">
                <a:moveTo>
                  <a:pt x="8316" y="827413"/>
                </a:moveTo>
                <a:lnTo>
                  <a:pt x="7649" y="827413"/>
                </a:lnTo>
                <a:cubicBezTo>
                  <a:pt x="3135" y="827113"/>
                  <a:pt x="-282" y="823210"/>
                  <a:pt x="18" y="818696"/>
                </a:cubicBezTo>
                <a:cubicBezTo>
                  <a:pt x="22" y="818649"/>
                  <a:pt x="25" y="818601"/>
                  <a:pt x="29" y="818554"/>
                </a:cubicBezTo>
                <a:lnTo>
                  <a:pt x="60703" y="7691"/>
                </a:lnTo>
                <a:cubicBezTo>
                  <a:pt x="61045" y="3114"/>
                  <a:pt x="65033" y="-319"/>
                  <a:pt x="69609" y="24"/>
                </a:cubicBezTo>
                <a:cubicBezTo>
                  <a:pt x="74186" y="365"/>
                  <a:pt x="77619" y="4353"/>
                  <a:pt x="77277" y="8929"/>
                </a:cubicBezTo>
                <a:lnTo>
                  <a:pt x="16602" y="819793"/>
                </a:lnTo>
                <a:cubicBezTo>
                  <a:pt x="16211" y="824086"/>
                  <a:pt x="12626" y="827381"/>
                  <a:pt x="8316" y="82741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9EF251F6-891D-2B5B-9C16-9C5F65B466A8}"/>
              </a:ext>
            </a:extLst>
          </p:cNvPr>
          <p:cNvSpPr/>
          <p:nvPr userDrawn="1"/>
        </p:nvSpPr>
        <p:spPr>
          <a:xfrm>
            <a:off x="8163447" y="3580598"/>
            <a:ext cx="125403" cy="970424"/>
          </a:xfrm>
          <a:custGeom>
            <a:avLst/>
            <a:gdLst>
              <a:gd name="connsiteX0" fmla="*/ 8374 w 105578"/>
              <a:gd name="connsiteY0" fmla="*/ 817009 h 817009"/>
              <a:gd name="connsiteX1" fmla="*/ 7421 w 105578"/>
              <a:gd name="connsiteY1" fmla="*/ 817009 h 817009"/>
              <a:gd name="connsiteX2" fmla="*/ 56 w 105578"/>
              <a:gd name="connsiteY2" fmla="*/ 807721 h 817009"/>
              <a:gd name="connsiteX3" fmla="*/ 87 w 105578"/>
              <a:gd name="connsiteY3" fmla="*/ 807484 h 817009"/>
              <a:gd name="connsiteX4" fmla="*/ 89050 w 105578"/>
              <a:gd name="connsiteY4" fmla="*/ 7384 h 817009"/>
              <a:gd name="connsiteX5" fmla="*/ 98194 w 105578"/>
              <a:gd name="connsiteY5" fmla="*/ 50 h 817009"/>
              <a:gd name="connsiteX6" fmla="*/ 105529 w 105578"/>
              <a:gd name="connsiteY6" fmla="*/ 9194 h 817009"/>
              <a:gd name="connsiteX7" fmla="*/ 16565 w 105578"/>
              <a:gd name="connsiteY7" fmla="*/ 809294 h 817009"/>
              <a:gd name="connsiteX8" fmla="*/ 8374 w 105578"/>
              <a:gd name="connsiteY8" fmla="*/ 817009 h 817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578" h="817009">
                <a:moveTo>
                  <a:pt x="8374" y="817009"/>
                </a:moveTo>
                <a:lnTo>
                  <a:pt x="7421" y="817009"/>
                </a:lnTo>
                <a:cubicBezTo>
                  <a:pt x="2822" y="816478"/>
                  <a:pt x="-475" y="812320"/>
                  <a:pt x="56" y="807721"/>
                </a:cubicBezTo>
                <a:cubicBezTo>
                  <a:pt x="65" y="807642"/>
                  <a:pt x="75" y="807563"/>
                  <a:pt x="87" y="807484"/>
                </a:cubicBezTo>
                <a:lnTo>
                  <a:pt x="89050" y="7384"/>
                </a:lnTo>
                <a:cubicBezTo>
                  <a:pt x="89550" y="2834"/>
                  <a:pt x="93644" y="-450"/>
                  <a:pt x="98194" y="50"/>
                </a:cubicBezTo>
                <a:cubicBezTo>
                  <a:pt x="102745" y="550"/>
                  <a:pt x="106028" y="4644"/>
                  <a:pt x="105529" y="9194"/>
                </a:cubicBezTo>
                <a:lnTo>
                  <a:pt x="16565" y="809294"/>
                </a:lnTo>
                <a:cubicBezTo>
                  <a:pt x="16267" y="813610"/>
                  <a:pt x="12699" y="816970"/>
                  <a:pt x="8374" y="81700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B9AF756E-12FC-BB05-FBCA-73E0520D4A85}"/>
              </a:ext>
            </a:extLst>
          </p:cNvPr>
          <p:cNvSpPr/>
          <p:nvPr userDrawn="1"/>
        </p:nvSpPr>
        <p:spPr>
          <a:xfrm>
            <a:off x="7260953" y="5393206"/>
            <a:ext cx="221067" cy="221067"/>
          </a:xfrm>
          <a:custGeom>
            <a:avLst/>
            <a:gdLst>
              <a:gd name="connsiteX0" fmla="*/ 186119 w 186118"/>
              <a:gd name="connsiteY0" fmla="*/ 93059 h 186118"/>
              <a:gd name="connsiteX1" fmla="*/ 93059 w 186118"/>
              <a:gd name="connsiteY1" fmla="*/ 186118 h 186118"/>
              <a:gd name="connsiteX2" fmla="*/ 0 w 186118"/>
              <a:gd name="connsiteY2" fmla="*/ 93059 h 186118"/>
              <a:gd name="connsiteX3" fmla="*/ 93059 w 186118"/>
              <a:gd name="connsiteY3" fmla="*/ 0 h 186118"/>
              <a:gd name="connsiteX4" fmla="*/ 186119 w 186118"/>
              <a:gd name="connsiteY4" fmla="*/ 93059 h 18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118" h="186118">
                <a:moveTo>
                  <a:pt x="186119" y="93059"/>
                </a:moveTo>
                <a:cubicBezTo>
                  <a:pt x="186119" y="144454"/>
                  <a:pt x="144455" y="186118"/>
                  <a:pt x="93059" y="186118"/>
                </a:cubicBezTo>
                <a:cubicBezTo>
                  <a:pt x="41664" y="186118"/>
                  <a:pt x="0" y="144454"/>
                  <a:pt x="0" y="93059"/>
                </a:cubicBezTo>
                <a:cubicBezTo>
                  <a:pt x="0" y="41664"/>
                  <a:pt x="41664" y="0"/>
                  <a:pt x="93059" y="0"/>
                </a:cubicBezTo>
                <a:cubicBezTo>
                  <a:pt x="144455" y="0"/>
                  <a:pt x="186119" y="41664"/>
                  <a:pt x="186119" y="93059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EF70DA19-4081-50EC-C75B-793747B43973}"/>
              </a:ext>
            </a:extLst>
          </p:cNvPr>
          <p:cNvSpPr/>
          <p:nvPr userDrawn="1"/>
        </p:nvSpPr>
        <p:spPr>
          <a:xfrm>
            <a:off x="7321254" y="5453507"/>
            <a:ext cx="100465" cy="100465"/>
          </a:xfrm>
          <a:custGeom>
            <a:avLst/>
            <a:gdLst>
              <a:gd name="connsiteX0" fmla="*/ 84582 w 84582"/>
              <a:gd name="connsiteY0" fmla="*/ 42291 h 84582"/>
              <a:gd name="connsiteX1" fmla="*/ 42291 w 84582"/>
              <a:gd name="connsiteY1" fmla="*/ 84582 h 84582"/>
              <a:gd name="connsiteX2" fmla="*/ 0 w 84582"/>
              <a:gd name="connsiteY2" fmla="*/ 42291 h 84582"/>
              <a:gd name="connsiteX3" fmla="*/ 42291 w 84582"/>
              <a:gd name="connsiteY3" fmla="*/ 0 h 84582"/>
              <a:gd name="connsiteX4" fmla="*/ 84582 w 84582"/>
              <a:gd name="connsiteY4" fmla="*/ 42291 h 8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82" h="84582">
                <a:moveTo>
                  <a:pt x="84582" y="42291"/>
                </a:moveTo>
                <a:cubicBezTo>
                  <a:pt x="84582" y="65648"/>
                  <a:pt x="65648" y="84582"/>
                  <a:pt x="42291" y="84582"/>
                </a:cubicBezTo>
                <a:cubicBezTo>
                  <a:pt x="18934" y="84582"/>
                  <a:pt x="0" y="65648"/>
                  <a:pt x="0" y="42291"/>
                </a:cubicBezTo>
                <a:cubicBezTo>
                  <a:pt x="0" y="18934"/>
                  <a:pt x="18934" y="0"/>
                  <a:pt x="42291" y="0"/>
                </a:cubicBezTo>
                <a:cubicBezTo>
                  <a:pt x="65648" y="0"/>
                  <a:pt x="84582" y="18934"/>
                  <a:pt x="84582" y="4229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16973EA6-FC33-AA64-4867-72B11DFCB140}"/>
              </a:ext>
            </a:extLst>
          </p:cNvPr>
          <p:cNvSpPr/>
          <p:nvPr userDrawn="1"/>
        </p:nvSpPr>
        <p:spPr>
          <a:xfrm>
            <a:off x="8250099" y="5393206"/>
            <a:ext cx="221067" cy="221067"/>
          </a:xfrm>
          <a:custGeom>
            <a:avLst/>
            <a:gdLst>
              <a:gd name="connsiteX0" fmla="*/ 186119 w 186118"/>
              <a:gd name="connsiteY0" fmla="*/ 93059 h 186118"/>
              <a:gd name="connsiteX1" fmla="*/ 93059 w 186118"/>
              <a:gd name="connsiteY1" fmla="*/ 186118 h 186118"/>
              <a:gd name="connsiteX2" fmla="*/ 0 w 186118"/>
              <a:gd name="connsiteY2" fmla="*/ 93059 h 186118"/>
              <a:gd name="connsiteX3" fmla="*/ 93059 w 186118"/>
              <a:gd name="connsiteY3" fmla="*/ 0 h 186118"/>
              <a:gd name="connsiteX4" fmla="*/ 186119 w 186118"/>
              <a:gd name="connsiteY4" fmla="*/ 93059 h 18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118" h="186118">
                <a:moveTo>
                  <a:pt x="186119" y="93059"/>
                </a:moveTo>
                <a:cubicBezTo>
                  <a:pt x="186119" y="144454"/>
                  <a:pt x="144455" y="186118"/>
                  <a:pt x="93059" y="186118"/>
                </a:cubicBezTo>
                <a:cubicBezTo>
                  <a:pt x="41664" y="186118"/>
                  <a:pt x="0" y="144454"/>
                  <a:pt x="0" y="93059"/>
                </a:cubicBezTo>
                <a:cubicBezTo>
                  <a:pt x="0" y="41664"/>
                  <a:pt x="41664" y="0"/>
                  <a:pt x="93059" y="0"/>
                </a:cubicBezTo>
                <a:cubicBezTo>
                  <a:pt x="144455" y="0"/>
                  <a:pt x="186119" y="41664"/>
                  <a:pt x="186119" y="93059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788AE394-03C0-B53B-8C24-E73E93554CB6}"/>
              </a:ext>
            </a:extLst>
          </p:cNvPr>
          <p:cNvSpPr/>
          <p:nvPr userDrawn="1"/>
        </p:nvSpPr>
        <p:spPr>
          <a:xfrm>
            <a:off x="8310400" y="5453507"/>
            <a:ext cx="100465" cy="100465"/>
          </a:xfrm>
          <a:custGeom>
            <a:avLst/>
            <a:gdLst>
              <a:gd name="connsiteX0" fmla="*/ 84582 w 84582"/>
              <a:gd name="connsiteY0" fmla="*/ 42291 h 84582"/>
              <a:gd name="connsiteX1" fmla="*/ 42291 w 84582"/>
              <a:gd name="connsiteY1" fmla="*/ 84582 h 84582"/>
              <a:gd name="connsiteX2" fmla="*/ 0 w 84582"/>
              <a:gd name="connsiteY2" fmla="*/ 42291 h 84582"/>
              <a:gd name="connsiteX3" fmla="*/ 42291 w 84582"/>
              <a:gd name="connsiteY3" fmla="*/ 0 h 84582"/>
              <a:gd name="connsiteX4" fmla="*/ 84582 w 84582"/>
              <a:gd name="connsiteY4" fmla="*/ 42291 h 8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82" h="84582">
                <a:moveTo>
                  <a:pt x="84582" y="42291"/>
                </a:moveTo>
                <a:cubicBezTo>
                  <a:pt x="84582" y="65648"/>
                  <a:pt x="65648" y="84582"/>
                  <a:pt x="42291" y="84582"/>
                </a:cubicBezTo>
                <a:cubicBezTo>
                  <a:pt x="18934" y="84582"/>
                  <a:pt x="0" y="65648"/>
                  <a:pt x="0" y="42291"/>
                </a:cubicBezTo>
                <a:cubicBezTo>
                  <a:pt x="0" y="18934"/>
                  <a:pt x="18934" y="0"/>
                  <a:pt x="42291" y="0"/>
                </a:cubicBezTo>
                <a:cubicBezTo>
                  <a:pt x="65648" y="0"/>
                  <a:pt x="84582" y="18934"/>
                  <a:pt x="84582" y="42291"/>
                </a:cubicBezTo>
                <a:close/>
              </a:path>
            </a:pathLst>
          </a:custGeom>
          <a:solidFill>
            <a:srgbClr val="EBEBE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2DC5A51D-BD33-8C76-79F4-222E13B16B07}"/>
              </a:ext>
            </a:extLst>
          </p:cNvPr>
          <p:cNvSpPr/>
          <p:nvPr userDrawn="1"/>
        </p:nvSpPr>
        <p:spPr>
          <a:xfrm>
            <a:off x="6974041" y="5609054"/>
            <a:ext cx="4557559" cy="10436"/>
          </a:xfrm>
          <a:custGeom>
            <a:avLst/>
            <a:gdLst>
              <a:gd name="connsiteX0" fmla="*/ 0 w 3837051"/>
              <a:gd name="connsiteY0" fmla="*/ 4393 h 8786"/>
              <a:gd name="connsiteX1" fmla="*/ 3837051 w 3837051"/>
              <a:gd name="connsiteY1" fmla="*/ 4393 h 8786"/>
              <a:gd name="connsiteX2" fmla="*/ 0 w 3837051"/>
              <a:gd name="connsiteY2" fmla="*/ 4393 h 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7051" h="8786">
                <a:moveTo>
                  <a:pt x="0" y="4393"/>
                </a:moveTo>
                <a:cubicBezTo>
                  <a:pt x="1228725" y="-1417"/>
                  <a:pt x="2607945" y="-1512"/>
                  <a:pt x="3837051" y="4393"/>
                </a:cubicBezTo>
                <a:cubicBezTo>
                  <a:pt x="2608326" y="10299"/>
                  <a:pt x="1229106" y="10204"/>
                  <a:pt x="0" y="4393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35885977-541A-B40F-13B2-88706E7A08E8}"/>
              </a:ext>
            </a:extLst>
          </p:cNvPr>
          <p:cNvSpPr/>
          <p:nvPr userDrawn="1"/>
        </p:nvSpPr>
        <p:spPr>
          <a:xfrm>
            <a:off x="8102901" y="1282872"/>
            <a:ext cx="2299838" cy="4331288"/>
          </a:xfrm>
          <a:custGeom>
            <a:avLst/>
            <a:gdLst>
              <a:gd name="connsiteX0" fmla="*/ 1773181 w 1936255"/>
              <a:gd name="connsiteY0" fmla="*/ 0 h 3646551"/>
              <a:gd name="connsiteX1" fmla="*/ 162885 w 1936255"/>
              <a:gd name="connsiteY1" fmla="*/ 0 h 3646551"/>
              <a:gd name="connsiteX2" fmla="*/ 7 w 1936255"/>
              <a:gd name="connsiteY2" fmla="*/ 165911 h 3646551"/>
              <a:gd name="connsiteX3" fmla="*/ 7 w 1936255"/>
              <a:gd name="connsiteY3" fmla="*/ 165925 h 3646551"/>
              <a:gd name="connsiteX4" fmla="*/ 7 w 1936255"/>
              <a:gd name="connsiteY4" fmla="*/ 3480626 h 3646551"/>
              <a:gd name="connsiteX5" fmla="*/ 162885 w 1936255"/>
              <a:gd name="connsiteY5" fmla="*/ 3646551 h 3646551"/>
              <a:gd name="connsiteX6" fmla="*/ 1773181 w 1936255"/>
              <a:gd name="connsiteY6" fmla="*/ 3646551 h 3646551"/>
              <a:gd name="connsiteX7" fmla="*/ 1936249 w 1936255"/>
              <a:gd name="connsiteY7" fmla="*/ 3480625 h 3646551"/>
              <a:gd name="connsiteX8" fmla="*/ 1936249 w 1936255"/>
              <a:gd name="connsiteY8" fmla="*/ 165925 h 3646551"/>
              <a:gd name="connsiteX9" fmla="*/ 1773182 w 1936255"/>
              <a:gd name="connsiteY9" fmla="*/ 0 h 3646551"/>
              <a:gd name="connsiteX10" fmla="*/ 1834332 w 1936255"/>
              <a:gd name="connsiteY10" fmla="*/ 3378232 h 3646551"/>
              <a:gd name="connsiteX11" fmla="*/ 1688409 w 1936255"/>
              <a:gd name="connsiteY11" fmla="*/ 3536061 h 3646551"/>
              <a:gd name="connsiteX12" fmla="*/ 247848 w 1936255"/>
              <a:gd name="connsiteY12" fmla="*/ 3536061 h 3646551"/>
              <a:gd name="connsiteX13" fmla="*/ 101734 w 1936255"/>
              <a:gd name="connsiteY13" fmla="*/ 3378232 h 3646551"/>
              <a:gd name="connsiteX14" fmla="*/ 101734 w 1936255"/>
              <a:gd name="connsiteY14" fmla="*/ 291560 h 3646551"/>
              <a:gd name="connsiteX15" fmla="*/ 247848 w 1936255"/>
              <a:gd name="connsiteY15" fmla="*/ 105156 h 3646551"/>
              <a:gd name="connsiteX16" fmla="*/ 536455 w 1936255"/>
              <a:gd name="connsiteY16" fmla="*/ 105156 h 3646551"/>
              <a:gd name="connsiteX17" fmla="*/ 566935 w 1936255"/>
              <a:gd name="connsiteY17" fmla="*/ 147828 h 3646551"/>
              <a:gd name="connsiteX18" fmla="*/ 566935 w 1936255"/>
              <a:gd name="connsiteY18" fmla="*/ 158020 h 3646551"/>
              <a:gd name="connsiteX19" fmla="*/ 634372 w 1936255"/>
              <a:gd name="connsiteY19" fmla="*/ 213550 h 3646551"/>
              <a:gd name="connsiteX20" fmla="*/ 1301503 w 1936255"/>
              <a:gd name="connsiteY20" fmla="*/ 213550 h 3646551"/>
              <a:gd name="connsiteX21" fmla="*/ 1369131 w 1936255"/>
              <a:gd name="connsiteY21" fmla="*/ 158020 h 3646551"/>
              <a:gd name="connsiteX22" fmla="*/ 1369131 w 1936255"/>
              <a:gd name="connsiteY22" fmla="*/ 147828 h 3646551"/>
              <a:gd name="connsiteX23" fmla="*/ 1399706 w 1936255"/>
              <a:gd name="connsiteY23" fmla="*/ 105156 h 3646551"/>
              <a:gd name="connsiteX24" fmla="*/ 1688218 w 1936255"/>
              <a:gd name="connsiteY24" fmla="*/ 105156 h 3646551"/>
              <a:gd name="connsiteX25" fmla="*/ 1834141 w 1936255"/>
              <a:gd name="connsiteY25" fmla="*/ 291560 h 364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936255" h="3646551">
                <a:moveTo>
                  <a:pt x="1773181" y="0"/>
                </a:moveTo>
                <a:lnTo>
                  <a:pt x="162885" y="0"/>
                </a:lnTo>
                <a:cubicBezTo>
                  <a:pt x="72092" y="838"/>
                  <a:pt x="-831" y="75119"/>
                  <a:pt x="7" y="165911"/>
                </a:cubicBezTo>
                <a:cubicBezTo>
                  <a:pt x="7" y="165916"/>
                  <a:pt x="7" y="165921"/>
                  <a:pt x="7" y="165925"/>
                </a:cubicBezTo>
                <a:lnTo>
                  <a:pt x="7" y="3480626"/>
                </a:lnTo>
                <a:cubicBezTo>
                  <a:pt x="-786" y="3571402"/>
                  <a:pt x="72109" y="3645661"/>
                  <a:pt x="162885" y="3646551"/>
                </a:cubicBezTo>
                <a:lnTo>
                  <a:pt x="1773181" y="3646551"/>
                </a:lnTo>
                <a:cubicBezTo>
                  <a:pt x="1863987" y="3645661"/>
                  <a:pt x="1936936" y="3571433"/>
                  <a:pt x="1936249" y="3480625"/>
                </a:cubicBezTo>
                <a:lnTo>
                  <a:pt x="1936249" y="165925"/>
                </a:lnTo>
                <a:cubicBezTo>
                  <a:pt x="1936989" y="75096"/>
                  <a:pt x="1864010" y="838"/>
                  <a:pt x="1773182" y="0"/>
                </a:cubicBezTo>
                <a:close/>
                <a:moveTo>
                  <a:pt x="1834332" y="3378232"/>
                </a:moveTo>
                <a:cubicBezTo>
                  <a:pt x="1834332" y="3465481"/>
                  <a:pt x="1768990" y="3536061"/>
                  <a:pt x="1688409" y="3536061"/>
                </a:cubicBezTo>
                <a:lnTo>
                  <a:pt x="247848" y="3536061"/>
                </a:lnTo>
                <a:cubicBezTo>
                  <a:pt x="167076" y="3536061"/>
                  <a:pt x="101734" y="3465481"/>
                  <a:pt x="101734" y="3378232"/>
                </a:cubicBezTo>
                <a:lnTo>
                  <a:pt x="101734" y="291560"/>
                </a:lnTo>
                <a:cubicBezTo>
                  <a:pt x="101734" y="113824"/>
                  <a:pt x="167076" y="105156"/>
                  <a:pt x="247848" y="105156"/>
                </a:cubicBezTo>
                <a:lnTo>
                  <a:pt x="536455" y="105156"/>
                </a:lnTo>
                <a:cubicBezTo>
                  <a:pt x="553219" y="105156"/>
                  <a:pt x="566935" y="124206"/>
                  <a:pt x="566935" y="147828"/>
                </a:cubicBezTo>
                <a:lnTo>
                  <a:pt x="566935" y="158020"/>
                </a:lnTo>
                <a:cubicBezTo>
                  <a:pt x="566935" y="213360"/>
                  <a:pt x="597225" y="213550"/>
                  <a:pt x="634372" y="213550"/>
                </a:cubicBezTo>
                <a:lnTo>
                  <a:pt x="1301503" y="213550"/>
                </a:lnTo>
                <a:cubicBezTo>
                  <a:pt x="1339032" y="213550"/>
                  <a:pt x="1369131" y="213550"/>
                  <a:pt x="1369131" y="158020"/>
                </a:cubicBezTo>
                <a:lnTo>
                  <a:pt x="1369131" y="147828"/>
                </a:lnTo>
                <a:cubicBezTo>
                  <a:pt x="1369131" y="124206"/>
                  <a:pt x="1382656" y="105156"/>
                  <a:pt x="1399706" y="105156"/>
                </a:cubicBezTo>
                <a:lnTo>
                  <a:pt x="1688218" y="105156"/>
                </a:lnTo>
                <a:cubicBezTo>
                  <a:pt x="1768800" y="105156"/>
                  <a:pt x="1834141" y="128778"/>
                  <a:pt x="1834141" y="29156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C58CD1DE-DE81-82DE-18A0-2C71C3DEC158}"/>
              </a:ext>
            </a:extLst>
          </p:cNvPr>
          <p:cNvSpPr/>
          <p:nvPr userDrawn="1"/>
        </p:nvSpPr>
        <p:spPr>
          <a:xfrm>
            <a:off x="8223851" y="1410603"/>
            <a:ext cx="2058504" cy="4075600"/>
          </a:xfrm>
          <a:custGeom>
            <a:avLst/>
            <a:gdLst>
              <a:gd name="connsiteX0" fmla="*/ 1733074 w 1733073"/>
              <a:gd name="connsiteY0" fmla="*/ 186785 h 3431285"/>
              <a:gd name="connsiteX1" fmla="*/ 1733074 w 1733073"/>
              <a:gd name="connsiteY1" fmla="*/ 3273457 h 3431285"/>
              <a:gd name="connsiteX2" fmla="*/ 1587151 w 1733073"/>
              <a:gd name="connsiteY2" fmla="*/ 3431286 h 3431285"/>
              <a:gd name="connsiteX3" fmla="*/ 146113 w 1733073"/>
              <a:gd name="connsiteY3" fmla="*/ 3431286 h 3431285"/>
              <a:gd name="connsiteX4" fmla="*/ 0 w 1733073"/>
              <a:gd name="connsiteY4" fmla="*/ 3273457 h 3431285"/>
              <a:gd name="connsiteX5" fmla="*/ 0 w 1733073"/>
              <a:gd name="connsiteY5" fmla="*/ 186785 h 3431285"/>
              <a:gd name="connsiteX6" fmla="*/ 146113 w 1733073"/>
              <a:gd name="connsiteY6" fmla="*/ 0 h 3431285"/>
              <a:gd name="connsiteX7" fmla="*/ 434721 w 1733073"/>
              <a:gd name="connsiteY7" fmla="*/ 0 h 3431285"/>
              <a:gd name="connsiteX8" fmla="*/ 465201 w 1733073"/>
              <a:gd name="connsiteY8" fmla="*/ 42672 h 3431285"/>
              <a:gd name="connsiteX9" fmla="*/ 465201 w 1733073"/>
              <a:gd name="connsiteY9" fmla="*/ 52864 h 3431285"/>
              <a:gd name="connsiteX10" fmla="*/ 532638 w 1733073"/>
              <a:gd name="connsiteY10" fmla="*/ 108394 h 3431285"/>
              <a:gd name="connsiteX11" fmla="*/ 1199674 w 1733073"/>
              <a:gd name="connsiteY11" fmla="*/ 108394 h 3431285"/>
              <a:gd name="connsiteX12" fmla="*/ 1267301 w 1733073"/>
              <a:gd name="connsiteY12" fmla="*/ 52864 h 3431285"/>
              <a:gd name="connsiteX13" fmla="*/ 1267301 w 1733073"/>
              <a:gd name="connsiteY13" fmla="*/ 43053 h 3431285"/>
              <a:gd name="connsiteX14" fmla="*/ 1297877 w 1733073"/>
              <a:gd name="connsiteY14" fmla="*/ 381 h 3431285"/>
              <a:gd name="connsiteX15" fmla="*/ 1586389 w 1733073"/>
              <a:gd name="connsiteY15" fmla="*/ 381 h 3431285"/>
              <a:gd name="connsiteX16" fmla="*/ 1733074 w 1733073"/>
              <a:gd name="connsiteY16" fmla="*/ 186785 h 343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33073" h="3431285">
                <a:moveTo>
                  <a:pt x="1733074" y="186785"/>
                </a:moveTo>
                <a:lnTo>
                  <a:pt x="1733074" y="3273457"/>
                </a:lnTo>
                <a:cubicBezTo>
                  <a:pt x="1733074" y="3360706"/>
                  <a:pt x="1667732" y="3431286"/>
                  <a:pt x="1587151" y="3431286"/>
                </a:cubicBezTo>
                <a:lnTo>
                  <a:pt x="146113" y="3431286"/>
                </a:lnTo>
                <a:cubicBezTo>
                  <a:pt x="65342" y="3431286"/>
                  <a:pt x="0" y="3360706"/>
                  <a:pt x="0" y="3273457"/>
                </a:cubicBezTo>
                <a:lnTo>
                  <a:pt x="0" y="186785"/>
                </a:lnTo>
                <a:cubicBezTo>
                  <a:pt x="0" y="9525"/>
                  <a:pt x="65342" y="0"/>
                  <a:pt x="146113" y="0"/>
                </a:cubicBezTo>
                <a:lnTo>
                  <a:pt x="434721" y="0"/>
                </a:lnTo>
                <a:cubicBezTo>
                  <a:pt x="451485" y="0"/>
                  <a:pt x="465201" y="19050"/>
                  <a:pt x="465201" y="42672"/>
                </a:cubicBezTo>
                <a:lnTo>
                  <a:pt x="465201" y="52864"/>
                </a:lnTo>
                <a:cubicBezTo>
                  <a:pt x="465201" y="108204"/>
                  <a:pt x="495491" y="108394"/>
                  <a:pt x="532638" y="108394"/>
                </a:cubicBezTo>
                <a:lnTo>
                  <a:pt x="1199674" y="108394"/>
                </a:lnTo>
                <a:cubicBezTo>
                  <a:pt x="1237202" y="108394"/>
                  <a:pt x="1267301" y="108394"/>
                  <a:pt x="1267301" y="52864"/>
                </a:cubicBezTo>
                <a:lnTo>
                  <a:pt x="1267301" y="43053"/>
                </a:lnTo>
                <a:cubicBezTo>
                  <a:pt x="1267301" y="19431"/>
                  <a:pt x="1280827" y="381"/>
                  <a:pt x="1297877" y="381"/>
                </a:cubicBezTo>
                <a:lnTo>
                  <a:pt x="1586389" y="381"/>
                </a:lnTo>
                <a:cubicBezTo>
                  <a:pt x="1667256" y="0"/>
                  <a:pt x="1733074" y="24003"/>
                  <a:pt x="1733074" y="18678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2F437B85-6BD5-2AC5-6A70-1092193B6034}"/>
              </a:ext>
            </a:extLst>
          </p:cNvPr>
          <p:cNvSpPr/>
          <p:nvPr userDrawn="1"/>
        </p:nvSpPr>
        <p:spPr>
          <a:xfrm>
            <a:off x="9131312" y="1427686"/>
            <a:ext cx="242902" cy="26700"/>
          </a:xfrm>
          <a:custGeom>
            <a:avLst/>
            <a:gdLst>
              <a:gd name="connsiteX0" fmla="*/ 193262 w 204501"/>
              <a:gd name="connsiteY0" fmla="*/ 22479 h 22479"/>
              <a:gd name="connsiteX1" fmla="*/ 11240 w 204501"/>
              <a:gd name="connsiteY1" fmla="*/ 22479 h 22479"/>
              <a:gd name="connsiteX2" fmla="*/ 0 w 204501"/>
              <a:gd name="connsiteY2" fmla="*/ 11240 h 22479"/>
              <a:gd name="connsiteX3" fmla="*/ 0 w 204501"/>
              <a:gd name="connsiteY3" fmla="*/ 11240 h 22479"/>
              <a:gd name="connsiteX4" fmla="*/ 11239 w 204501"/>
              <a:gd name="connsiteY4" fmla="*/ 0 h 22479"/>
              <a:gd name="connsiteX5" fmla="*/ 193262 w 204501"/>
              <a:gd name="connsiteY5" fmla="*/ 0 h 22479"/>
              <a:gd name="connsiteX6" fmla="*/ 204502 w 204501"/>
              <a:gd name="connsiteY6" fmla="*/ 11240 h 22479"/>
              <a:gd name="connsiteX7" fmla="*/ 204502 w 204501"/>
              <a:gd name="connsiteY7" fmla="*/ 11240 h 22479"/>
              <a:gd name="connsiteX8" fmla="*/ 193262 w 204501"/>
              <a:gd name="connsiteY8" fmla="*/ 22479 h 22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501" h="22479">
                <a:moveTo>
                  <a:pt x="193262" y="22479"/>
                </a:moveTo>
                <a:lnTo>
                  <a:pt x="11240" y="22479"/>
                </a:lnTo>
                <a:cubicBezTo>
                  <a:pt x="5032" y="22479"/>
                  <a:pt x="0" y="17447"/>
                  <a:pt x="0" y="11240"/>
                </a:cubicBezTo>
                <a:lnTo>
                  <a:pt x="0" y="11240"/>
                </a:lnTo>
                <a:cubicBezTo>
                  <a:pt x="0" y="5032"/>
                  <a:pt x="5032" y="0"/>
                  <a:pt x="11239" y="0"/>
                </a:cubicBezTo>
                <a:lnTo>
                  <a:pt x="193262" y="0"/>
                </a:lnTo>
                <a:cubicBezTo>
                  <a:pt x="199470" y="0"/>
                  <a:pt x="204502" y="5032"/>
                  <a:pt x="204502" y="11240"/>
                </a:cubicBezTo>
                <a:lnTo>
                  <a:pt x="204502" y="11240"/>
                </a:lnTo>
                <a:cubicBezTo>
                  <a:pt x="204502" y="17447"/>
                  <a:pt x="199470" y="22479"/>
                  <a:pt x="193262" y="2247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6F75B11-1AFE-A8F9-AD6B-E61897C6E2EC}"/>
              </a:ext>
            </a:extLst>
          </p:cNvPr>
          <p:cNvGrpSpPr/>
          <p:nvPr userDrawn="1"/>
        </p:nvGrpSpPr>
        <p:grpSpPr>
          <a:xfrm>
            <a:off x="8606815" y="1474864"/>
            <a:ext cx="74103" cy="50686"/>
            <a:chOff x="7927022" y="1882404"/>
            <a:chExt cx="62388" cy="42673"/>
          </a:xfrm>
          <a:solidFill>
            <a:srgbClr val="A6A6A6"/>
          </a:solidFill>
        </p:grpSpPr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771E37B6-24CA-3049-244E-7053B577DEB3}"/>
                </a:ext>
              </a:extLst>
            </p:cNvPr>
            <p:cNvSpPr/>
            <p:nvPr/>
          </p:nvSpPr>
          <p:spPr>
            <a:xfrm>
              <a:off x="7927022" y="1882404"/>
              <a:ext cx="62388" cy="16954"/>
            </a:xfrm>
            <a:custGeom>
              <a:avLst/>
              <a:gdLst>
                <a:gd name="connsiteX0" fmla="*/ 62389 w 62388"/>
                <a:gd name="connsiteY0" fmla="*/ 12573 h 16954"/>
                <a:gd name="connsiteX1" fmla="*/ 59627 w 62388"/>
                <a:gd name="connsiteY1" fmla="*/ 15335 h 16954"/>
                <a:gd name="connsiteX2" fmla="*/ 58007 w 62388"/>
                <a:gd name="connsiteY2" fmla="*/ 16954 h 16954"/>
                <a:gd name="connsiteX3" fmla="*/ 4286 w 62388"/>
                <a:gd name="connsiteY3" fmla="*/ 16954 h 16954"/>
                <a:gd name="connsiteX4" fmla="*/ 2762 w 62388"/>
                <a:gd name="connsiteY4" fmla="*/ 15335 h 16954"/>
                <a:gd name="connsiteX5" fmla="*/ 0 w 62388"/>
                <a:gd name="connsiteY5" fmla="*/ 12573 h 16954"/>
                <a:gd name="connsiteX6" fmla="*/ 0 w 62388"/>
                <a:gd name="connsiteY6" fmla="*/ 12573 h 16954"/>
                <a:gd name="connsiteX7" fmla="*/ 0 w 62388"/>
                <a:gd name="connsiteY7" fmla="*/ 12573 h 16954"/>
                <a:gd name="connsiteX8" fmla="*/ 3524 w 62388"/>
                <a:gd name="connsiteY8" fmla="*/ 9525 h 16954"/>
                <a:gd name="connsiteX9" fmla="*/ 11716 w 62388"/>
                <a:gd name="connsiteY9" fmla="*/ 4286 h 16954"/>
                <a:gd name="connsiteX10" fmla="*/ 22479 w 62388"/>
                <a:gd name="connsiteY10" fmla="*/ 667 h 16954"/>
                <a:gd name="connsiteX11" fmla="*/ 27908 w 62388"/>
                <a:gd name="connsiteY11" fmla="*/ 0 h 16954"/>
                <a:gd name="connsiteX12" fmla="*/ 32671 w 62388"/>
                <a:gd name="connsiteY12" fmla="*/ 0 h 16954"/>
                <a:gd name="connsiteX13" fmla="*/ 36290 w 62388"/>
                <a:gd name="connsiteY13" fmla="*/ 0 h 16954"/>
                <a:gd name="connsiteX14" fmla="*/ 45815 w 62388"/>
                <a:gd name="connsiteY14" fmla="*/ 2286 h 16954"/>
                <a:gd name="connsiteX15" fmla="*/ 52578 w 62388"/>
                <a:gd name="connsiteY15" fmla="*/ 5429 h 16954"/>
                <a:gd name="connsiteX16" fmla="*/ 58960 w 62388"/>
                <a:gd name="connsiteY16" fmla="*/ 9906 h 16954"/>
                <a:gd name="connsiteX17" fmla="*/ 61913 w 62388"/>
                <a:gd name="connsiteY17" fmla="*/ 12573 h 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2388" h="16954">
                  <a:moveTo>
                    <a:pt x="62389" y="12573"/>
                  </a:moveTo>
                  <a:lnTo>
                    <a:pt x="59627" y="15335"/>
                  </a:lnTo>
                  <a:lnTo>
                    <a:pt x="58007" y="16954"/>
                  </a:lnTo>
                  <a:cubicBezTo>
                    <a:pt x="43147" y="2182"/>
                    <a:pt x="19147" y="2182"/>
                    <a:pt x="4286" y="16954"/>
                  </a:cubicBezTo>
                  <a:cubicBezTo>
                    <a:pt x="3730" y="16462"/>
                    <a:pt x="3220" y="15920"/>
                    <a:pt x="2762" y="15335"/>
                  </a:cubicBezTo>
                  <a:cubicBezTo>
                    <a:pt x="1810" y="14478"/>
                    <a:pt x="953" y="13525"/>
                    <a:pt x="0" y="12573"/>
                  </a:cubicBezTo>
                  <a:lnTo>
                    <a:pt x="0" y="12573"/>
                  </a:lnTo>
                  <a:lnTo>
                    <a:pt x="0" y="12573"/>
                  </a:lnTo>
                  <a:cubicBezTo>
                    <a:pt x="1238" y="11621"/>
                    <a:pt x="2381" y="10477"/>
                    <a:pt x="3524" y="9525"/>
                  </a:cubicBezTo>
                  <a:cubicBezTo>
                    <a:pt x="6024" y="7441"/>
                    <a:pt x="8776" y="5681"/>
                    <a:pt x="11716" y="4286"/>
                  </a:cubicBezTo>
                  <a:cubicBezTo>
                    <a:pt x="15112" y="2572"/>
                    <a:pt x="18737" y="1353"/>
                    <a:pt x="22479" y="667"/>
                  </a:cubicBezTo>
                  <a:lnTo>
                    <a:pt x="27908" y="0"/>
                  </a:lnTo>
                  <a:lnTo>
                    <a:pt x="32671" y="0"/>
                  </a:lnTo>
                  <a:lnTo>
                    <a:pt x="36290" y="0"/>
                  </a:lnTo>
                  <a:cubicBezTo>
                    <a:pt x="39550" y="349"/>
                    <a:pt x="42752" y="1117"/>
                    <a:pt x="45815" y="2286"/>
                  </a:cubicBezTo>
                  <a:cubicBezTo>
                    <a:pt x="48155" y="3139"/>
                    <a:pt x="50418" y="4190"/>
                    <a:pt x="52578" y="5429"/>
                  </a:cubicBezTo>
                  <a:cubicBezTo>
                    <a:pt x="54817" y="6756"/>
                    <a:pt x="56950" y="8253"/>
                    <a:pt x="58960" y="9906"/>
                  </a:cubicBezTo>
                  <a:lnTo>
                    <a:pt x="61913" y="12573"/>
                  </a:ln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CC089152-F727-6767-AE4F-E6C955ABAE8C}"/>
                </a:ext>
              </a:extLst>
            </p:cNvPr>
            <p:cNvSpPr/>
            <p:nvPr/>
          </p:nvSpPr>
          <p:spPr>
            <a:xfrm>
              <a:off x="7935690" y="1894692"/>
              <a:ext cx="44862" cy="13714"/>
            </a:xfrm>
            <a:custGeom>
              <a:avLst/>
              <a:gdLst>
                <a:gd name="connsiteX0" fmla="*/ 4382 w 44862"/>
                <a:gd name="connsiteY0" fmla="*/ 13714 h 13714"/>
                <a:gd name="connsiteX1" fmla="*/ 0 w 44862"/>
                <a:gd name="connsiteY1" fmla="*/ 9333 h 13714"/>
                <a:gd name="connsiteX2" fmla="*/ 44721 w 44862"/>
                <a:gd name="connsiteY2" fmla="*/ 9192 h 13714"/>
                <a:gd name="connsiteX3" fmla="*/ 44863 w 44862"/>
                <a:gd name="connsiteY3" fmla="*/ 9333 h 13714"/>
                <a:gd name="connsiteX4" fmla="*/ 40481 w 44862"/>
                <a:gd name="connsiteY4" fmla="*/ 13714 h 13714"/>
                <a:gd name="connsiteX5" fmla="*/ 4382 w 44862"/>
                <a:gd name="connsiteY5" fmla="*/ 13714 h 1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862" h="13714">
                  <a:moveTo>
                    <a:pt x="4382" y="13714"/>
                  </a:moveTo>
                  <a:cubicBezTo>
                    <a:pt x="2953" y="12190"/>
                    <a:pt x="1524" y="10762"/>
                    <a:pt x="0" y="9333"/>
                  </a:cubicBezTo>
                  <a:cubicBezTo>
                    <a:pt x="12310" y="-3056"/>
                    <a:pt x="32333" y="-3119"/>
                    <a:pt x="44721" y="9192"/>
                  </a:cubicBezTo>
                  <a:cubicBezTo>
                    <a:pt x="44769" y="9239"/>
                    <a:pt x="44816" y="9286"/>
                    <a:pt x="44863" y="9333"/>
                  </a:cubicBezTo>
                  <a:lnTo>
                    <a:pt x="40481" y="13714"/>
                  </a:lnTo>
                  <a:cubicBezTo>
                    <a:pt x="30512" y="3746"/>
                    <a:pt x="14350" y="3746"/>
                    <a:pt x="4382" y="13714"/>
                  </a:cubicBez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12CDF80F-1C93-B1BD-3ED7-0AEDD5388BB8}"/>
                </a:ext>
              </a:extLst>
            </p:cNvPr>
            <p:cNvSpPr/>
            <p:nvPr/>
          </p:nvSpPr>
          <p:spPr>
            <a:xfrm>
              <a:off x="7944548" y="1907057"/>
              <a:ext cx="27241" cy="10113"/>
            </a:xfrm>
            <a:custGeom>
              <a:avLst/>
              <a:gdLst>
                <a:gd name="connsiteX0" fmla="*/ 27242 w 27241"/>
                <a:gd name="connsiteY0" fmla="*/ 5732 h 10113"/>
                <a:gd name="connsiteX1" fmla="*/ 22860 w 27241"/>
                <a:gd name="connsiteY1" fmla="*/ 10113 h 10113"/>
                <a:gd name="connsiteX2" fmla="*/ 4381 w 27241"/>
                <a:gd name="connsiteY2" fmla="*/ 10113 h 10113"/>
                <a:gd name="connsiteX3" fmla="*/ 0 w 27241"/>
                <a:gd name="connsiteY3" fmla="*/ 5732 h 10113"/>
                <a:gd name="connsiteX4" fmla="*/ 26939 w 27241"/>
                <a:gd name="connsiteY4" fmla="*/ 5429 h 10113"/>
                <a:gd name="connsiteX5" fmla="*/ 27242 w 27241"/>
                <a:gd name="connsiteY5" fmla="*/ 5732 h 1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241" h="10113">
                  <a:moveTo>
                    <a:pt x="27242" y="5732"/>
                  </a:moveTo>
                  <a:lnTo>
                    <a:pt x="22860" y="10113"/>
                  </a:lnTo>
                  <a:cubicBezTo>
                    <a:pt x="17740" y="5053"/>
                    <a:pt x="9502" y="5053"/>
                    <a:pt x="4381" y="10113"/>
                  </a:cubicBezTo>
                  <a:cubicBezTo>
                    <a:pt x="2857" y="8684"/>
                    <a:pt x="1429" y="7160"/>
                    <a:pt x="0" y="5732"/>
                  </a:cubicBezTo>
                  <a:cubicBezTo>
                    <a:pt x="7356" y="-1791"/>
                    <a:pt x="19417" y="-1926"/>
                    <a:pt x="26939" y="5429"/>
                  </a:cubicBezTo>
                  <a:cubicBezTo>
                    <a:pt x="27041" y="5529"/>
                    <a:pt x="27142" y="5630"/>
                    <a:pt x="27242" y="5732"/>
                  </a:cubicBez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C4BF9646-0C13-6C76-A8B2-884AC1D86D35}"/>
                </a:ext>
              </a:extLst>
            </p:cNvPr>
            <p:cNvSpPr/>
            <p:nvPr/>
          </p:nvSpPr>
          <p:spPr>
            <a:xfrm>
              <a:off x="7954168" y="1917170"/>
              <a:ext cx="7906" cy="7906"/>
            </a:xfrm>
            <a:custGeom>
              <a:avLst/>
              <a:gdLst>
                <a:gd name="connsiteX0" fmla="*/ 7906 w 7906"/>
                <a:gd name="connsiteY0" fmla="*/ 4000 h 7906"/>
                <a:gd name="connsiteX1" fmla="*/ 4000 w 7906"/>
                <a:gd name="connsiteY1" fmla="*/ 7906 h 7906"/>
                <a:gd name="connsiteX2" fmla="*/ 1 w 7906"/>
                <a:gd name="connsiteY2" fmla="*/ 4097 h 7906"/>
                <a:gd name="connsiteX3" fmla="*/ 0 w 7906"/>
                <a:gd name="connsiteY3" fmla="*/ 4000 h 7906"/>
                <a:gd name="connsiteX4" fmla="*/ 4000 w 7906"/>
                <a:gd name="connsiteY4" fmla="*/ 0 h 7906"/>
                <a:gd name="connsiteX5" fmla="*/ 7907 w 7906"/>
                <a:gd name="connsiteY5" fmla="*/ 3904 h 7906"/>
                <a:gd name="connsiteX6" fmla="*/ 7906 w 7906"/>
                <a:gd name="connsiteY6" fmla="*/ 4001 h 7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6" h="7906">
                  <a:moveTo>
                    <a:pt x="7906" y="4000"/>
                  </a:moveTo>
                  <a:cubicBezTo>
                    <a:pt x="7906" y="6157"/>
                    <a:pt x="6157" y="7906"/>
                    <a:pt x="4000" y="7906"/>
                  </a:cubicBezTo>
                  <a:cubicBezTo>
                    <a:pt x="1844" y="7958"/>
                    <a:pt x="54" y="6253"/>
                    <a:pt x="1" y="4097"/>
                  </a:cubicBezTo>
                  <a:cubicBezTo>
                    <a:pt x="0" y="4065"/>
                    <a:pt x="0" y="4033"/>
                    <a:pt x="0" y="4000"/>
                  </a:cubicBezTo>
                  <a:cubicBezTo>
                    <a:pt x="0" y="1791"/>
                    <a:pt x="1791" y="0"/>
                    <a:pt x="4000" y="0"/>
                  </a:cubicBezTo>
                  <a:cubicBezTo>
                    <a:pt x="6157" y="-1"/>
                    <a:pt x="7906" y="1747"/>
                    <a:pt x="7907" y="3904"/>
                  </a:cubicBezTo>
                  <a:cubicBezTo>
                    <a:pt x="7907" y="3936"/>
                    <a:pt x="7906" y="3968"/>
                    <a:pt x="7906" y="4001"/>
                  </a:cubicBez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2A51A00E-36BD-5890-6E1C-4E1510E225E4}"/>
              </a:ext>
            </a:extLst>
          </p:cNvPr>
          <p:cNvSpPr/>
          <p:nvPr userDrawn="1"/>
        </p:nvSpPr>
        <p:spPr>
          <a:xfrm>
            <a:off x="8357917" y="1486403"/>
            <a:ext cx="27378" cy="27378"/>
          </a:xfrm>
          <a:custGeom>
            <a:avLst/>
            <a:gdLst>
              <a:gd name="connsiteX0" fmla="*/ 0 w 23050"/>
              <a:gd name="connsiteY0" fmla="*/ 11525 h 23050"/>
              <a:gd name="connsiteX1" fmla="*/ 11525 w 23050"/>
              <a:gd name="connsiteY1" fmla="*/ 0 h 23050"/>
              <a:gd name="connsiteX2" fmla="*/ 23051 w 23050"/>
              <a:gd name="connsiteY2" fmla="*/ 11525 h 23050"/>
              <a:gd name="connsiteX3" fmla="*/ 11525 w 23050"/>
              <a:gd name="connsiteY3" fmla="*/ 23050 h 23050"/>
              <a:gd name="connsiteX4" fmla="*/ 0 w 23050"/>
              <a:gd name="connsiteY4" fmla="*/ 11525 h 2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50" h="23050">
                <a:moveTo>
                  <a:pt x="0" y="11525"/>
                </a:moveTo>
                <a:cubicBezTo>
                  <a:pt x="0" y="5160"/>
                  <a:pt x="5160" y="0"/>
                  <a:pt x="11525" y="0"/>
                </a:cubicBezTo>
                <a:cubicBezTo>
                  <a:pt x="17890" y="0"/>
                  <a:pt x="23051" y="5160"/>
                  <a:pt x="23051" y="11525"/>
                </a:cubicBezTo>
                <a:cubicBezTo>
                  <a:pt x="23051" y="17890"/>
                  <a:pt x="17891" y="23050"/>
                  <a:pt x="11525" y="23050"/>
                </a:cubicBezTo>
                <a:cubicBezTo>
                  <a:pt x="5160" y="23050"/>
                  <a:pt x="0" y="17890"/>
                  <a:pt x="0" y="1152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ECE6B0DB-922D-E8AC-DC25-606822F4A987}"/>
              </a:ext>
            </a:extLst>
          </p:cNvPr>
          <p:cNvSpPr/>
          <p:nvPr userDrawn="1"/>
        </p:nvSpPr>
        <p:spPr>
          <a:xfrm>
            <a:off x="8400909" y="1486403"/>
            <a:ext cx="27378" cy="27378"/>
          </a:xfrm>
          <a:custGeom>
            <a:avLst/>
            <a:gdLst>
              <a:gd name="connsiteX0" fmla="*/ 0 w 23050"/>
              <a:gd name="connsiteY0" fmla="*/ 11525 h 23050"/>
              <a:gd name="connsiteX1" fmla="*/ 11525 w 23050"/>
              <a:gd name="connsiteY1" fmla="*/ 0 h 23050"/>
              <a:gd name="connsiteX2" fmla="*/ 23051 w 23050"/>
              <a:gd name="connsiteY2" fmla="*/ 11525 h 23050"/>
              <a:gd name="connsiteX3" fmla="*/ 11525 w 23050"/>
              <a:gd name="connsiteY3" fmla="*/ 23050 h 23050"/>
              <a:gd name="connsiteX4" fmla="*/ 0 w 23050"/>
              <a:gd name="connsiteY4" fmla="*/ 11525 h 2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50" h="23050">
                <a:moveTo>
                  <a:pt x="0" y="11525"/>
                </a:moveTo>
                <a:cubicBezTo>
                  <a:pt x="0" y="5160"/>
                  <a:pt x="5160" y="0"/>
                  <a:pt x="11525" y="0"/>
                </a:cubicBezTo>
                <a:cubicBezTo>
                  <a:pt x="17890" y="0"/>
                  <a:pt x="23051" y="5160"/>
                  <a:pt x="23051" y="11525"/>
                </a:cubicBezTo>
                <a:cubicBezTo>
                  <a:pt x="23051" y="17890"/>
                  <a:pt x="17891" y="23050"/>
                  <a:pt x="11525" y="23050"/>
                </a:cubicBezTo>
                <a:cubicBezTo>
                  <a:pt x="5160" y="23050"/>
                  <a:pt x="0" y="17890"/>
                  <a:pt x="0" y="1152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1084A8D0-F551-526A-B06C-5731185ED098}"/>
              </a:ext>
            </a:extLst>
          </p:cNvPr>
          <p:cNvSpPr/>
          <p:nvPr userDrawn="1"/>
        </p:nvSpPr>
        <p:spPr>
          <a:xfrm>
            <a:off x="8443900" y="1486403"/>
            <a:ext cx="27378" cy="27378"/>
          </a:xfrm>
          <a:custGeom>
            <a:avLst/>
            <a:gdLst>
              <a:gd name="connsiteX0" fmla="*/ 0 w 23050"/>
              <a:gd name="connsiteY0" fmla="*/ 11525 h 23050"/>
              <a:gd name="connsiteX1" fmla="*/ 11526 w 23050"/>
              <a:gd name="connsiteY1" fmla="*/ 0 h 23050"/>
              <a:gd name="connsiteX2" fmla="*/ 23051 w 23050"/>
              <a:gd name="connsiteY2" fmla="*/ 11526 h 23050"/>
              <a:gd name="connsiteX3" fmla="*/ 11525 w 23050"/>
              <a:gd name="connsiteY3" fmla="*/ 23051 h 23050"/>
              <a:gd name="connsiteX4" fmla="*/ 11430 w 23050"/>
              <a:gd name="connsiteY4" fmla="*/ 23050 h 23050"/>
              <a:gd name="connsiteX5" fmla="*/ 0 w 23050"/>
              <a:gd name="connsiteY5" fmla="*/ 11621 h 23050"/>
              <a:gd name="connsiteX6" fmla="*/ 0 w 23050"/>
              <a:gd name="connsiteY6" fmla="*/ 11525 h 2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50" h="23050">
                <a:moveTo>
                  <a:pt x="0" y="11525"/>
                </a:moveTo>
                <a:cubicBezTo>
                  <a:pt x="1" y="5160"/>
                  <a:pt x="5161" y="0"/>
                  <a:pt x="11526" y="0"/>
                </a:cubicBezTo>
                <a:cubicBezTo>
                  <a:pt x="17891" y="0"/>
                  <a:pt x="23051" y="5160"/>
                  <a:pt x="23051" y="11526"/>
                </a:cubicBezTo>
                <a:cubicBezTo>
                  <a:pt x="23051" y="17891"/>
                  <a:pt x="17890" y="23051"/>
                  <a:pt x="11525" y="23051"/>
                </a:cubicBezTo>
                <a:cubicBezTo>
                  <a:pt x="11494" y="23051"/>
                  <a:pt x="11462" y="23050"/>
                  <a:pt x="11430" y="23050"/>
                </a:cubicBezTo>
                <a:cubicBezTo>
                  <a:pt x="5118" y="23050"/>
                  <a:pt x="0" y="17933"/>
                  <a:pt x="0" y="11621"/>
                </a:cubicBezTo>
                <a:cubicBezTo>
                  <a:pt x="0" y="11589"/>
                  <a:pt x="0" y="11557"/>
                  <a:pt x="0" y="1152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B20A2B28-845A-48B8-38C7-6AD4BA2B62F7}"/>
              </a:ext>
            </a:extLst>
          </p:cNvPr>
          <p:cNvSpPr/>
          <p:nvPr userDrawn="1"/>
        </p:nvSpPr>
        <p:spPr>
          <a:xfrm>
            <a:off x="8486892" y="1486403"/>
            <a:ext cx="27378" cy="27378"/>
          </a:xfrm>
          <a:custGeom>
            <a:avLst/>
            <a:gdLst>
              <a:gd name="connsiteX0" fmla="*/ 0 w 23050"/>
              <a:gd name="connsiteY0" fmla="*/ 11525 h 23050"/>
              <a:gd name="connsiteX1" fmla="*/ 11526 w 23050"/>
              <a:gd name="connsiteY1" fmla="*/ 0 h 23050"/>
              <a:gd name="connsiteX2" fmla="*/ 23051 w 23050"/>
              <a:gd name="connsiteY2" fmla="*/ 11526 h 23050"/>
              <a:gd name="connsiteX3" fmla="*/ 11525 w 23050"/>
              <a:gd name="connsiteY3" fmla="*/ 23051 h 23050"/>
              <a:gd name="connsiteX4" fmla="*/ 11430 w 23050"/>
              <a:gd name="connsiteY4" fmla="*/ 23050 h 23050"/>
              <a:gd name="connsiteX5" fmla="*/ 0 w 23050"/>
              <a:gd name="connsiteY5" fmla="*/ 11621 h 23050"/>
              <a:gd name="connsiteX6" fmla="*/ 0 w 23050"/>
              <a:gd name="connsiteY6" fmla="*/ 11525 h 2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50" h="23050">
                <a:moveTo>
                  <a:pt x="0" y="11525"/>
                </a:moveTo>
                <a:cubicBezTo>
                  <a:pt x="1" y="5160"/>
                  <a:pt x="5161" y="0"/>
                  <a:pt x="11526" y="0"/>
                </a:cubicBezTo>
                <a:cubicBezTo>
                  <a:pt x="17891" y="0"/>
                  <a:pt x="23051" y="5160"/>
                  <a:pt x="23051" y="11526"/>
                </a:cubicBezTo>
                <a:cubicBezTo>
                  <a:pt x="23051" y="17891"/>
                  <a:pt x="17890" y="23051"/>
                  <a:pt x="11525" y="23051"/>
                </a:cubicBezTo>
                <a:cubicBezTo>
                  <a:pt x="11494" y="23051"/>
                  <a:pt x="11462" y="23050"/>
                  <a:pt x="11430" y="23050"/>
                </a:cubicBezTo>
                <a:cubicBezTo>
                  <a:pt x="5118" y="23050"/>
                  <a:pt x="0" y="17933"/>
                  <a:pt x="0" y="11621"/>
                </a:cubicBezTo>
                <a:cubicBezTo>
                  <a:pt x="0" y="11589"/>
                  <a:pt x="0" y="11557"/>
                  <a:pt x="0" y="1152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C3976BB7-10EA-A6D3-49B2-E31C95B965F3}"/>
              </a:ext>
            </a:extLst>
          </p:cNvPr>
          <p:cNvSpPr/>
          <p:nvPr userDrawn="1"/>
        </p:nvSpPr>
        <p:spPr>
          <a:xfrm>
            <a:off x="8529770" y="1486403"/>
            <a:ext cx="27378" cy="27378"/>
          </a:xfrm>
          <a:custGeom>
            <a:avLst/>
            <a:gdLst>
              <a:gd name="connsiteX0" fmla="*/ 0 w 23050"/>
              <a:gd name="connsiteY0" fmla="*/ 11525 h 23050"/>
              <a:gd name="connsiteX1" fmla="*/ 11525 w 23050"/>
              <a:gd name="connsiteY1" fmla="*/ 0 h 23050"/>
              <a:gd name="connsiteX2" fmla="*/ 23051 w 23050"/>
              <a:gd name="connsiteY2" fmla="*/ 11525 h 23050"/>
              <a:gd name="connsiteX3" fmla="*/ 11525 w 23050"/>
              <a:gd name="connsiteY3" fmla="*/ 23050 h 23050"/>
              <a:gd name="connsiteX4" fmla="*/ 0 w 23050"/>
              <a:gd name="connsiteY4" fmla="*/ 11525 h 2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50" h="23050">
                <a:moveTo>
                  <a:pt x="0" y="11525"/>
                </a:moveTo>
                <a:cubicBezTo>
                  <a:pt x="0" y="5160"/>
                  <a:pt x="5160" y="0"/>
                  <a:pt x="11525" y="0"/>
                </a:cubicBezTo>
                <a:cubicBezTo>
                  <a:pt x="17890" y="0"/>
                  <a:pt x="23051" y="5160"/>
                  <a:pt x="23051" y="11525"/>
                </a:cubicBezTo>
                <a:cubicBezTo>
                  <a:pt x="23051" y="17890"/>
                  <a:pt x="17891" y="23050"/>
                  <a:pt x="11525" y="23050"/>
                </a:cubicBezTo>
                <a:cubicBezTo>
                  <a:pt x="5160" y="23050"/>
                  <a:pt x="0" y="17890"/>
                  <a:pt x="0" y="1152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CEB93F90-F501-5A57-390D-13109D5D7F36}"/>
              </a:ext>
            </a:extLst>
          </p:cNvPr>
          <p:cNvSpPr/>
          <p:nvPr userDrawn="1"/>
        </p:nvSpPr>
        <p:spPr>
          <a:xfrm>
            <a:off x="10016261" y="1478484"/>
            <a:ext cx="111099" cy="51475"/>
          </a:xfrm>
          <a:custGeom>
            <a:avLst/>
            <a:gdLst>
              <a:gd name="connsiteX0" fmla="*/ 93535 w 93535"/>
              <a:gd name="connsiteY0" fmla="*/ 43339 h 43338"/>
              <a:gd name="connsiteX1" fmla="*/ 0 w 93535"/>
              <a:gd name="connsiteY1" fmla="*/ 43339 h 43338"/>
              <a:gd name="connsiteX2" fmla="*/ 0 w 93535"/>
              <a:gd name="connsiteY2" fmla="*/ 0 h 43338"/>
              <a:gd name="connsiteX3" fmla="*/ 93535 w 93535"/>
              <a:gd name="connsiteY3" fmla="*/ 0 h 43338"/>
              <a:gd name="connsiteX4" fmla="*/ 4763 w 93535"/>
              <a:gd name="connsiteY4" fmla="*/ 38576 h 43338"/>
              <a:gd name="connsiteX5" fmla="*/ 88773 w 93535"/>
              <a:gd name="connsiteY5" fmla="*/ 38576 h 43338"/>
              <a:gd name="connsiteX6" fmla="*/ 88773 w 93535"/>
              <a:gd name="connsiteY6" fmla="*/ 4763 h 43338"/>
              <a:gd name="connsiteX7" fmla="*/ 4953 w 93535"/>
              <a:gd name="connsiteY7" fmla="*/ 4763 h 43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535" h="43338">
                <a:moveTo>
                  <a:pt x="93535" y="43339"/>
                </a:moveTo>
                <a:lnTo>
                  <a:pt x="0" y="43339"/>
                </a:lnTo>
                <a:lnTo>
                  <a:pt x="0" y="0"/>
                </a:lnTo>
                <a:lnTo>
                  <a:pt x="93535" y="0"/>
                </a:lnTo>
                <a:close/>
                <a:moveTo>
                  <a:pt x="4763" y="38576"/>
                </a:moveTo>
                <a:lnTo>
                  <a:pt x="88773" y="38576"/>
                </a:lnTo>
                <a:lnTo>
                  <a:pt x="88773" y="4763"/>
                </a:lnTo>
                <a:lnTo>
                  <a:pt x="4953" y="476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3E47E66F-ED3B-EB77-6AFD-99ACFE7BA750}"/>
              </a:ext>
            </a:extLst>
          </p:cNvPr>
          <p:cNvSpPr/>
          <p:nvPr userDrawn="1"/>
        </p:nvSpPr>
        <p:spPr>
          <a:xfrm>
            <a:off x="10025537" y="1487195"/>
            <a:ext cx="71614" cy="33941"/>
          </a:xfrm>
          <a:custGeom>
            <a:avLst/>
            <a:gdLst>
              <a:gd name="connsiteX0" fmla="*/ 0 w 60293"/>
              <a:gd name="connsiteY0" fmla="*/ 0 h 28575"/>
              <a:gd name="connsiteX1" fmla="*/ 60293 w 60293"/>
              <a:gd name="connsiteY1" fmla="*/ 0 h 28575"/>
              <a:gd name="connsiteX2" fmla="*/ 60293 w 60293"/>
              <a:gd name="connsiteY2" fmla="*/ 28575 h 28575"/>
              <a:gd name="connsiteX3" fmla="*/ 0 w 60293"/>
              <a:gd name="connsiteY3" fmla="*/ 2857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93" h="28575">
                <a:moveTo>
                  <a:pt x="0" y="0"/>
                </a:moveTo>
                <a:lnTo>
                  <a:pt x="60293" y="0"/>
                </a:lnTo>
                <a:lnTo>
                  <a:pt x="60293" y="28575"/>
                </a:lnTo>
                <a:lnTo>
                  <a:pt x="0" y="2857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E84AF22B-6D52-9189-441A-D0EDC01BD5A2}"/>
              </a:ext>
            </a:extLst>
          </p:cNvPr>
          <p:cNvSpPr/>
          <p:nvPr userDrawn="1"/>
        </p:nvSpPr>
        <p:spPr>
          <a:xfrm>
            <a:off x="10127360" y="1490476"/>
            <a:ext cx="9841" cy="27491"/>
          </a:xfrm>
          <a:custGeom>
            <a:avLst/>
            <a:gdLst>
              <a:gd name="connsiteX0" fmla="*/ 0 w 8286"/>
              <a:gd name="connsiteY0" fmla="*/ 0 h 23145"/>
              <a:gd name="connsiteX1" fmla="*/ 8287 w 8286"/>
              <a:gd name="connsiteY1" fmla="*/ 0 h 23145"/>
              <a:gd name="connsiteX2" fmla="*/ 8287 w 8286"/>
              <a:gd name="connsiteY2" fmla="*/ 23146 h 23145"/>
              <a:gd name="connsiteX3" fmla="*/ 0 w 8286"/>
              <a:gd name="connsiteY3" fmla="*/ 23146 h 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" h="23145">
                <a:moveTo>
                  <a:pt x="0" y="0"/>
                </a:moveTo>
                <a:lnTo>
                  <a:pt x="8287" y="0"/>
                </a:lnTo>
                <a:lnTo>
                  <a:pt x="8287" y="23146"/>
                </a:lnTo>
                <a:lnTo>
                  <a:pt x="0" y="2314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27DD562A-8F50-6305-8AC8-AA8161DE7946}"/>
              </a:ext>
            </a:extLst>
          </p:cNvPr>
          <p:cNvSpPr/>
          <p:nvPr userDrawn="1"/>
        </p:nvSpPr>
        <p:spPr>
          <a:xfrm>
            <a:off x="9134707" y="1253570"/>
            <a:ext cx="236340" cy="556061"/>
          </a:xfrm>
          <a:custGeom>
            <a:avLst/>
            <a:gdLst>
              <a:gd name="connsiteX0" fmla="*/ 0 w 198977"/>
              <a:gd name="connsiteY0" fmla="*/ 0 h 468153"/>
              <a:gd name="connsiteX1" fmla="*/ 198977 w 198977"/>
              <a:gd name="connsiteY1" fmla="*/ 0 h 468153"/>
              <a:gd name="connsiteX2" fmla="*/ 198977 w 198977"/>
              <a:gd name="connsiteY2" fmla="*/ 468154 h 468153"/>
              <a:gd name="connsiteX3" fmla="*/ 0 w 198977"/>
              <a:gd name="connsiteY3" fmla="*/ 468154 h 46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977" h="468153">
                <a:moveTo>
                  <a:pt x="0" y="0"/>
                </a:moveTo>
                <a:lnTo>
                  <a:pt x="198977" y="0"/>
                </a:lnTo>
                <a:lnTo>
                  <a:pt x="198977" y="468154"/>
                </a:lnTo>
                <a:lnTo>
                  <a:pt x="0" y="46815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B565A070-AC39-69AD-1E11-A0698A4A0E28}"/>
              </a:ext>
            </a:extLst>
          </p:cNvPr>
          <p:cNvSpPr/>
          <p:nvPr userDrawn="1"/>
        </p:nvSpPr>
        <p:spPr>
          <a:xfrm>
            <a:off x="9134706" y="1809518"/>
            <a:ext cx="236227" cy="113135"/>
          </a:xfrm>
          <a:custGeom>
            <a:avLst/>
            <a:gdLst>
              <a:gd name="connsiteX0" fmla="*/ 198882 w 198882"/>
              <a:gd name="connsiteY0" fmla="*/ 0 h 95249"/>
              <a:gd name="connsiteX1" fmla="*/ 99441 w 198882"/>
              <a:gd name="connsiteY1" fmla="*/ 95250 h 95249"/>
              <a:gd name="connsiteX2" fmla="*/ 0 w 198882"/>
              <a:gd name="connsiteY2" fmla="*/ 0 h 9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882" h="95249">
                <a:moveTo>
                  <a:pt x="198882" y="0"/>
                </a:moveTo>
                <a:cubicBezTo>
                  <a:pt x="198882" y="0"/>
                  <a:pt x="179832" y="95250"/>
                  <a:pt x="99441" y="95250"/>
                </a:cubicBezTo>
                <a:cubicBezTo>
                  <a:pt x="19050" y="95250"/>
                  <a:pt x="0" y="0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3DD6592E-4E51-83B3-8D9A-D5B7EFB93C85}"/>
              </a:ext>
            </a:extLst>
          </p:cNvPr>
          <p:cNvSpPr/>
          <p:nvPr userDrawn="1"/>
        </p:nvSpPr>
        <p:spPr>
          <a:xfrm>
            <a:off x="9134706" y="1809518"/>
            <a:ext cx="236227" cy="113135"/>
          </a:xfrm>
          <a:custGeom>
            <a:avLst/>
            <a:gdLst>
              <a:gd name="connsiteX0" fmla="*/ 198882 w 198882"/>
              <a:gd name="connsiteY0" fmla="*/ 0 h 95249"/>
              <a:gd name="connsiteX1" fmla="*/ 99441 w 198882"/>
              <a:gd name="connsiteY1" fmla="*/ 95250 h 95249"/>
              <a:gd name="connsiteX2" fmla="*/ 0 w 198882"/>
              <a:gd name="connsiteY2" fmla="*/ 0 h 9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882" h="95249">
                <a:moveTo>
                  <a:pt x="198882" y="0"/>
                </a:moveTo>
                <a:cubicBezTo>
                  <a:pt x="198882" y="0"/>
                  <a:pt x="179832" y="95250"/>
                  <a:pt x="99441" y="95250"/>
                </a:cubicBezTo>
                <a:cubicBezTo>
                  <a:pt x="19050" y="95250"/>
                  <a:pt x="0" y="0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B40822EA-87FE-71FB-B610-A8FB5242C6F5}"/>
              </a:ext>
            </a:extLst>
          </p:cNvPr>
          <p:cNvSpPr/>
          <p:nvPr userDrawn="1"/>
        </p:nvSpPr>
        <p:spPr>
          <a:xfrm>
            <a:off x="8898253" y="1253570"/>
            <a:ext cx="236340" cy="556061"/>
          </a:xfrm>
          <a:custGeom>
            <a:avLst/>
            <a:gdLst>
              <a:gd name="connsiteX0" fmla="*/ 198977 w 198977"/>
              <a:gd name="connsiteY0" fmla="*/ 468154 h 468153"/>
              <a:gd name="connsiteX1" fmla="*/ 0 w 198977"/>
              <a:gd name="connsiteY1" fmla="*/ 468154 h 468153"/>
              <a:gd name="connsiteX2" fmla="*/ 20288 w 198977"/>
              <a:gd name="connsiteY2" fmla="*/ 0 h 468153"/>
              <a:gd name="connsiteX3" fmla="*/ 198977 w 198977"/>
              <a:gd name="connsiteY3" fmla="*/ 0 h 468153"/>
              <a:gd name="connsiteX4" fmla="*/ 198977 w 198977"/>
              <a:gd name="connsiteY4" fmla="*/ 468154 h 46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977" h="468153">
                <a:moveTo>
                  <a:pt x="198977" y="468154"/>
                </a:moveTo>
                <a:lnTo>
                  <a:pt x="0" y="468154"/>
                </a:lnTo>
                <a:lnTo>
                  <a:pt x="20288" y="0"/>
                </a:lnTo>
                <a:lnTo>
                  <a:pt x="198977" y="0"/>
                </a:lnTo>
                <a:lnTo>
                  <a:pt x="198977" y="46815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7776609D-6EA2-4357-9429-B2AE821E3DF4}"/>
              </a:ext>
            </a:extLst>
          </p:cNvPr>
          <p:cNvSpPr/>
          <p:nvPr userDrawn="1"/>
        </p:nvSpPr>
        <p:spPr>
          <a:xfrm>
            <a:off x="8896670" y="1250741"/>
            <a:ext cx="240056" cy="560361"/>
          </a:xfrm>
          <a:custGeom>
            <a:avLst/>
            <a:gdLst>
              <a:gd name="connsiteX0" fmla="*/ 200311 w 202105"/>
              <a:gd name="connsiteY0" fmla="*/ 470535 h 471773"/>
              <a:gd name="connsiteX1" fmla="*/ 1333 w 202105"/>
              <a:gd name="connsiteY1" fmla="*/ 471773 h 471773"/>
              <a:gd name="connsiteX2" fmla="*/ 0 w 202105"/>
              <a:gd name="connsiteY2" fmla="*/ 471773 h 471773"/>
              <a:gd name="connsiteX3" fmla="*/ 19050 w 202105"/>
              <a:gd name="connsiteY3" fmla="*/ 2286 h 471773"/>
              <a:gd name="connsiteX4" fmla="*/ 19050 w 202105"/>
              <a:gd name="connsiteY4" fmla="*/ 0 h 471773"/>
              <a:gd name="connsiteX5" fmla="*/ 21241 w 202105"/>
              <a:gd name="connsiteY5" fmla="*/ 0 h 471773"/>
              <a:gd name="connsiteX6" fmla="*/ 199930 w 202105"/>
              <a:gd name="connsiteY6" fmla="*/ 0 h 471773"/>
              <a:gd name="connsiteX7" fmla="*/ 201930 w 202105"/>
              <a:gd name="connsiteY7" fmla="*/ 0 h 471773"/>
              <a:gd name="connsiteX8" fmla="*/ 201168 w 202105"/>
              <a:gd name="connsiteY8" fmla="*/ 236506 h 471773"/>
              <a:gd name="connsiteX9" fmla="*/ 199930 w 202105"/>
              <a:gd name="connsiteY9" fmla="*/ 470059 h 471773"/>
              <a:gd name="connsiteX10" fmla="*/ 200311 w 202105"/>
              <a:gd name="connsiteY10" fmla="*/ 470535 h 471773"/>
              <a:gd name="connsiteX11" fmla="*/ 199072 w 202105"/>
              <a:gd name="connsiteY11" fmla="*/ 235934 h 471773"/>
              <a:gd name="connsiteX12" fmla="*/ 198406 w 202105"/>
              <a:gd name="connsiteY12" fmla="*/ 2381 h 471773"/>
              <a:gd name="connsiteX13" fmla="*/ 200311 w 202105"/>
              <a:gd name="connsiteY13" fmla="*/ 4286 h 471773"/>
              <a:gd name="connsiteX14" fmla="*/ 21622 w 202105"/>
              <a:gd name="connsiteY14" fmla="*/ 4763 h 471773"/>
              <a:gd name="connsiteX15" fmla="*/ 24003 w 202105"/>
              <a:gd name="connsiteY15" fmla="*/ 2476 h 471773"/>
              <a:gd name="connsiteX16" fmla="*/ 1333 w 202105"/>
              <a:gd name="connsiteY16" fmla="*/ 469201 h 471773"/>
              <a:gd name="connsiteX17" fmla="*/ 200311 w 202105"/>
              <a:gd name="connsiteY17" fmla="*/ 470440 h 47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2105" h="471773">
                <a:moveTo>
                  <a:pt x="200311" y="470535"/>
                </a:moveTo>
                <a:lnTo>
                  <a:pt x="1333" y="471773"/>
                </a:lnTo>
                <a:lnTo>
                  <a:pt x="0" y="471773"/>
                </a:lnTo>
                <a:cubicBezTo>
                  <a:pt x="0" y="471773"/>
                  <a:pt x="19050" y="2953"/>
                  <a:pt x="19050" y="2286"/>
                </a:cubicBezTo>
                <a:lnTo>
                  <a:pt x="19050" y="0"/>
                </a:lnTo>
                <a:lnTo>
                  <a:pt x="21241" y="0"/>
                </a:lnTo>
                <a:lnTo>
                  <a:pt x="199930" y="0"/>
                </a:lnTo>
                <a:lnTo>
                  <a:pt x="201930" y="0"/>
                </a:lnTo>
                <a:cubicBezTo>
                  <a:pt x="202692" y="1810"/>
                  <a:pt x="200692" y="234601"/>
                  <a:pt x="201168" y="236506"/>
                </a:cubicBezTo>
                <a:lnTo>
                  <a:pt x="199930" y="470059"/>
                </a:lnTo>
                <a:close/>
                <a:moveTo>
                  <a:pt x="200311" y="470535"/>
                </a:moveTo>
                <a:lnTo>
                  <a:pt x="199072" y="235934"/>
                </a:lnTo>
                <a:lnTo>
                  <a:pt x="198406" y="2381"/>
                </a:lnTo>
                <a:lnTo>
                  <a:pt x="200311" y="4286"/>
                </a:lnTo>
                <a:lnTo>
                  <a:pt x="21622" y="4763"/>
                </a:lnTo>
                <a:lnTo>
                  <a:pt x="24003" y="2476"/>
                </a:lnTo>
                <a:cubicBezTo>
                  <a:pt x="23336" y="2476"/>
                  <a:pt x="4381" y="476059"/>
                  <a:pt x="1333" y="469201"/>
                </a:cubicBezTo>
                <a:lnTo>
                  <a:pt x="200311" y="470440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797BBB4A-9BD4-6232-93E3-F04B66DF9913}"/>
              </a:ext>
            </a:extLst>
          </p:cNvPr>
          <p:cNvSpPr/>
          <p:nvPr userDrawn="1"/>
        </p:nvSpPr>
        <p:spPr>
          <a:xfrm>
            <a:off x="8898253" y="1809518"/>
            <a:ext cx="236453" cy="113135"/>
          </a:xfrm>
          <a:custGeom>
            <a:avLst/>
            <a:gdLst>
              <a:gd name="connsiteX0" fmla="*/ 199072 w 199072"/>
              <a:gd name="connsiteY0" fmla="*/ 0 h 95249"/>
              <a:gd name="connsiteX1" fmla="*/ 99441 w 199072"/>
              <a:gd name="connsiteY1" fmla="*/ 95250 h 95249"/>
              <a:gd name="connsiteX2" fmla="*/ 0 w 199072"/>
              <a:gd name="connsiteY2" fmla="*/ 0 h 9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72" h="95249">
                <a:moveTo>
                  <a:pt x="199072" y="0"/>
                </a:moveTo>
                <a:cubicBezTo>
                  <a:pt x="199072" y="0"/>
                  <a:pt x="180022" y="95250"/>
                  <a:pt x="99441" y="95250"/>
                </a:cubicBezTo>
                <a:cubicBezTo>
                  <a:pt x="18859" y="95250"/>
                  <a:pt x="0" y="0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A49F0729-CB50-BC6F-6245-70EB068C07E5}"/>
              </a:ext>
            </a:extLst>
          </p:cNvPr>
          <p:cNvSpPr/>
          <p:nvPr userDrawn="1"/>
        </p:nvSpPr>
        <p:spPr>
          <a:xfrm>
            <a:off x="8661913" y="1253570"/>
            <a:ext cx="260438" cy="556061"/>
          </a:xfrm>
          <a:custGeom>
            <a:avLst/>
            <a:gdLst>
              <a:gd name="connsiteX0" fmla="*/ 198977 w 219265"/>
              <a:gd name="connsiteY0" fmla="*/ 468154 h 468153"/>
              <a:gd name="connsiteX1" fmla="*/ 0 w 219265"/>
              <a:gd name="connsiteY1" fmla="*/ 468154 h 468153"/>
              <a:gd name="connsiteX2" fmla="*/ 40576 w 219265"/>
              <a:gd name="connsiteY2" fmla="*/ 0 h 468153"/>
              <a:gd name="connsiteX3" fmla="*/ 219265 w 219265"/>
              <a:gd name="connsiteY3" fmla="*/ 0 h 468153"/>
              <a:gd name="connsiteX4" fmla="*/ 198977 w 219265"/>
              <a:gd name="connsiteY4" fmla="*/ 468154 h 46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265" h="468153">
                <a:moveTo>
                  <a:pt x="198977" y="468154"/>
                </a:moveTo>
                <a:lnTo>
                  <a:pt x="0" y="468154"/>
                </a:lnTo>
                <a:lnTo>
                  <a:pt x="40576" y="0"/>
                </a:lnTo>
                <a:lnTo>
                  <a:pt x="219265" y="0"/>
                </a:lnTo>
                <a:lnTo>
                  <a:pt x="198977" y="46815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4FF2DB85-3323-51A3-8125-113FFDFD5776}"/>
              </a:ext>
            </a:extLst>
          </p:cNvPr>
          <p:cNvSpPr/>
          <p:nvPr userDrawn="1"/>
        </p:nvSpPr>
        <p:spPr>
          <a:xfrm>
            <a:off x="8661913" y="1809518"/>
            <a:ext cx="236340" cy="113135"/>
          </a:xfrm>
          <a:custGeom>
            <a:avLst/>
            <a:gdLst>
              <a:gd name="connsiteX0" fmla="*/ 198977 w 198977"/>
              <a:gd name="connsiteY0" fmla="*/ 0 h 95249"/>
              <a:gd name="connsiteX1" fmla="*/ 99441 w 198977"/>
              <a:gd name="connsiteY1" fmla="*/ 95250 h 95249"/>
              <a:gd name="connsiteX2" fmla="*/ 0 w 198977"/>
              <a:gd name="connsiteY2" fmla="*/ 0 h 9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977" h="95249">
                <a:moveTo>
                  <a:pt x="198977" y="0"/>
                </a:moveTo>
                <a:cubicBezTo>
                  <a:pt x="198977" y="0"/>
                  <a:pt x="179927" y="95250"/>
                  <a:pt x="99441" y="95250"/>
                </a:cubicBezTo>
                <a:cubicBezTo>
                  <a:pt x="18955" y="95250"/>
                  <a:pt x="0" y="0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0E207526-1F2B-3432-4A27-41EBB5170BDD}"/>
              </a:ext>
            </a:extLst>
          </p:cNvPr>
          <p:cNvSpPr/>
          <p:nvPr userDrawn="1"/>
        </p:nvSpPr>
        <p:spPr>
          <a:xfrm>
            <a:off x="8661913" y="1809518"/>
            <a:ext cx="236340" cy="113135"/>
          </a:xfrm>
          <a:custGeom>
            <a:avLst/>
            <a:gdLst>
              <a:gd name="connsiteX0" fmla="*/ 198977 w 198977"/>
              <a:gd name="connsiteY0" fmla="*/ 0 h 95249"/>
              <a:gd name="connsiteX1" fmla="*/ 99441 w 198977"/>
              <a:gd name="connsiteY1" fmla="*/ 95250 h 95249"/>
              <a:gd name="connsiteX2" fmla="*/ 0 w 198977"/>
              <a:gd name="connsiteY2" fmla="*/ 0 h 9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977" h="95249">
                <a:moveTo>
                  <a:pt x="198977" y="0"/>
                </a:moveTo>
                <a:cubicBezTo>
                  <a:pt x="198977" y="0"/>
                  <a:pt x="179927" y="95250"/>
                  <a:pt x="99441" y="95250"/>
                </a:cubicBezTo>
                <a:cubicBezTo>
                  <a:pt x="18955" y="95250"/>
                  <a:pt x="0" y="0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DF256B4C-2941-CFC5-2B13-80B1338DF2E7}"/>
              </a:ext>
            </a:extLst>
          </p:cNvPr>
          <p:cNvSpPr/>
          <p:nvPr userDrawn="1"/>
        </p:nvSpPr>
        <p:spPr>
          <a:xfrm>
            <a:off x="8425458" y="1253570"/>
            <a:ext cx="284649" cy="556061"/>
          </a:xfrm>
          <a:custGeom>
            <a:avLst/>
            <a:gdLst>
              <a:gd name="connsiteX0" fmla="*/ 198977 w 239649"/>
              <a:gd name="connsiteY0" fmla="*/ 468154 h 468153"/>
              <a:gd name="connsiteX1" fmla="*/ 0 w 239649"/>
              <a:gd name="connsiteY1" fmla="*/ 468154 h 468153"/>
              <a:gd name="connsiteX2" fmla="*/ 60960 w 239649"/>
              <a:gd name="connsiteY2" fmla="*/ 0 h 468153"/>
              <a:gd name="connsiteX3" fmla="*/ 239649 w 239649"/>
              <a:gd name="connsiteY3" fmla="*/ 0 h 468153"/>
              <a:gd name="connsiteX4" fmla="*/ 198977 w 239649"/>
              <a:gd name="connsiteY4" fmla="*/ 468154 h 46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649" h="468153">
                <a:moveTo>
                  <a:pt x="198977" y="468154"/>
                </a:moveTo>
                <a:lnTo>
                  <a:pt x="0" y="468154"/>
                </a:lnTo>
                <a:lnTo>
                  <a:pt x="60960" y="0"/>
                </a:lnTo>
                <a:lnTo>
                  <a:pt x="239649" y="0"/>
                </a:lnTo>
                <a:lnTo>
                  <a:pt x="198977" y="46815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DD4EA5E4-2840-6AF7-0BD1-6CAD5738A09E}"/>
              </a:ext>
            </a:extLst>
          </p:cNvPr>
          <p:cNvSpPr/>
          <p:nvPr userDrawn="1"/>
        </p:nvSpPr>
        <p:spPr>
          <a:xfrm>
            <a:off x="8423762" y="1250741"/>
            <a:ext cx="288268" cy="560361"/>
          </a:xfrm>
          <a:custGeom>
            <a:avLst/>
            <a:gdLst>
              <a:gd name="connsiteX0" fmla="*/ 200406 w 242696"/>
              <a:gd name="connsiteY0" fmla="*/ 470535 h 471773"/>
              <a:gd name="connsiteX1" fmla="*/ 1429 w 242696"/>
              <a:gd name="connsiteY1" fmla="*/ 471773 h 471773"/>
              <a:gd name="connsiteX2" fmla="*/ 0 w 242696"/>
              <a:gd name="connsiteY2" fmla="*/ 471773 h 471773"/>
              <a:gd name="connsiteX3" fmla="*/ 59817 w 242696"/>
              <a:gd name="connsiteY3" fmla="*/ 2095 h 471773"/>
              <a:gd name="connsiteX4" fmla="*/ 59817 w 242696"/>
              <a:gd name="connsiteY4" fmla="*/ 0 h 471773"/>
              <a:gd name="connsiteX5" fmla="*/ 61913 w 242696"/>
              <a:gd name="connsiteY5" fmla="*/ 0 h 471773"/>
              <a:gd name="connsiteX6" fmla="*/ 240601 w 242696"/>
              <a:gd name="connsiteY6" fmla="*/ 0 h 471773"/>
              <a:gd name="connsiteX7" fmla="*/ 242697 w 242696"/>
              <a:gd name="connsiteY7" fmla="*/ 0 h 471773"/>
              <a:gd name="connsiteX8" fmla="*/ 242697 w 242696"/>
              <a:gd name="connsiteY8" fmla="*/ 2095 h 471773"/>
              <a:gd name="connsiteX9" fmla="*/ 221742 w 242696"/>
              <a:gd name="connsiteY9" fmla="*/ 237077 h 471773"/>
              <a:gd name="connsiteX10" fmla="*/ 200216 w 242696"/>
              <a:gd name="connsiteY10" fmla="*/ 470535 h 471773"/>
              <a:gd name="connsiteX11" fmla="*/ 200406 w 242696"/>
              <a:gd name="connsiteY11" fmla="*/ 470535 h 471773"/>
              <a:gd name="connsiteX12" fmla="*/ 219456 w 242696"/>
              <a:gd name="connsiteY12" fmla="*/ 235839 h 471773"/>
              <a:gd name="connsiteX13" fmla="*/ 239078 w 242696"/>
              <a:gd name="connsiteY13" fmla="*/ 2191 h 471773"/>
              <a:gd name="connsiteX14" fmla="*/ 240983 w 242696"/>
              <a:gd name="connsiteY14" fmla="*/ 4286 h 471773"/>
              <a:gd name="connsiteX15" fmla="*/ 62293 w 242696"/>
              <a:gd name="connsiteY15" fmla="*/ 4763 h 471773"/>
              <a:gd name="connsiteX16" fmla="*/ 64579 w 242696"/>
              <a:gd name="connsiteY16" fmla="*/ 2667 h 471773"/>
              <a:gd name="connsiteX17" fmla="*/ 1333 w 242696"/>
              <a:gd name="connsiteY17" fmla="*/ 469392 h 471773"/>
              <a:gd name="connsiteX18" fmla="*/ 200311 w 242696"/>
              <a:gd name="connsiteY18" fmla="*/ 470630 h 47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2696" h="471773">
                <a:moveTo>
                  <a:pt x="200406" y="470535"/>
                </a:moveTo>
                <a:lnTo>
                  <a:pt x="1429" y="471773"/>
                </a:lnTo>
                <a:lnTo>
                  <a:pt x="0" y="471773"/>
                </a:lnTo>
                <a:cubicBezTo>
                  <a:pt x="0" y="471773"/>
                  <a:pt x="59817" y="2857"/>
                  <a:pt x="59817" y="2095"/>
                </a:cubicBezTo>
                <a:lnTo>
                  <a:pt x="59817" y="0"/>
                </a:lnTo>
                <a:lnTo>
                  <a:pt x="61913" y="0"/>
                </a:lnTo>
                <a:lnTo>
                  <a:pt x="240601" y="0"/>
                </a:lnTo>
                <a:lnTo>
                  <a:pt x="242697" y="0"/>
                </a:lnTo>
                <a:lnTo>
                  <a:pt x="242697" y="2095"/>
                </a:lnTo>
                <a:lnTo>
                  <a:pt x="221742" y="237077"/>
                </a:lnTo>
                <a:lnTo>
                  <a:pt x="200216" y="470535"/>
                </a:lnTo>
                <a:close/>
                <a:moveTo>
                  <a:pt x="200406" y="470535"/>
                </a:moveTo>
                <a:lnTo>
                  <a:pt x="219456" y="235839"/>
                </a:lnTo>
                <a:lnTo>
                  <a:pt x="239078" y="2191"/>
                </a:lnTo>
                <a:lnTo>
                  <a:pt x="240983" y="4286"/>
                </a:lnTo>
                <a:lnTo>
                  <a:pt x="62293" y="4763"/>
                </a:lnTo>
                <a:lnTo>
                  <a:pt x="64579" y="2667"/>
                </a:lnTo>
                <a:cubicBezTo>
                  <a:pt x="63913" y="2667"/>
                  <a:pt x="4096" y="476440"/>
                  <a:pt x="1333" y="469392"/>
                </a:cubicBezTo>
                <a:lnTo>
                  <a:pt x="200311" y="470630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C4A4029A-8C21-550F-C229-77D88E2542BF}"/>
              </a:ext>
            </a:extLst>
          </p:cNvPr>
          <p:cNvSpPr/>
          <p:nvPr userDrawn="1"/>
        </p:nvSpPr>
        <p:spPr>
          <a:xfrm>
            <a:off x="8425458" y="1809518"/>
            <a:ext cx="236340" cy="113135"/>
          </a:xfrm>
          <a:custGeom>
            <a:avLst/>
            <a:gdLst>
              <a:gd name="connsiteX0" fmla="*/ 198977 w 198977"/>
              <a:gd name="connsiteY0" fmla="*/ 0 h 95249"/>
              <a:gd name="connsiteX1" fmla="*/ 99441 w 198977"/>
              <a:gd name="connsiteY1" fmla="*/ 95250 h 95249"/>
              <a:gd name="connsiteX2" fmla="*/ 0 w 198977"/>
              <a:gd name="connsiteY2" fmla="*/ 0 h 9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977" h="95249">
                <a:moveTo>
                  <a:pt x="198977" y="0"/>
                </a:moveTo>
                <a:cubicBezTo>
                  <a:pt x="198977" y="0"/>
                  <a:pt x="179927" y="95250"/>
                  <a:pt x="99441" y="95250"/>
                </a:cubicBezTo>
                <a:cubicBezTo>
                  <a:pt x="18955" y="95250"/>
                  <a:pt x="0" y="0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C5CD6520-F00F-F9D4-2AE5-6A881BE87191}"/>
              </a:ext>
            </a:extLst>
          </p:cNvPr>
          <p:cNvSpPr/>
          <p:nvPr userDrawn="1"/>
        </p:nvSpPr>
        <p:spPr>
          <a:xfrm>
            <a:off x="8189119" y="1253570"/>
            <a:ext cx="308633" cy="556061"/>
          </a:xfrm>
          <a:custGeom>
            <a:avLst/>
            <a:gdLst>
              <a:gd name="connsiteX0" fmla="*/ 198977 w 259841"/>
              <a:gd name="connsiteY0" fmla="*/ 468154 h 468153"/>
              <a:gd name="connsiteX1" fmla="*/ 0 w 259841"/>
              <a:gd name="connsiteY1" fmla="*/ 468154 h 468153"/>
              <a:gd name="connsiteX2" fmla="*/ 81248 w 259841"/>
              <a:gd name="connsiteY2" fmla="*/ 0 h 468153"/>
              <a:gd name="connsiteX3" fmla="*/ 259842 w 259841"/>
              <a:gd name="connsiteY3" fmla="*/ 0 h 468153"/>
              <a:gd name="connsiteX4" fmla="*/ 198977 w 259841"/>
              <a:gd name="connsiteY4" fmla="*/ 468154 h 46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841" h="468153">
                <a:moveTo>
                  <a:pt x="198977" y="468154"/>
                </a:moveTo>
                <a:lnTo>
                  <a:pt x="0" y="468154"/>
                </a:lnTo>
                <a:lnTo>
                  <a:pt x="81248" y="0"/>
                </a:lnTo>
                <a:lnTo>
                  <a:pt x="259842" y="0"/>
                </a:lnTo>
                <a:lnTo>
                  <a:pt x="198977" y="46815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298F330D-CAE3-7975-1001-EF35111A1626}"/>
              </a:ext>
            </a:extLst>
          </p:cNvPr>
          <p:cNvSpPr/>
          <p:nvPr userDrawn="1"/>
        </p:nvSpPr>
        <p:spPr>
          <a:xfrm>
            <a:off x="8189006" y="1809518"/>
            <a:ext cx="236453" cy="113135"/>
          </a:xfrm>
          <a:custGeom>
            <a:avLst/>
            <a:gdLst>
              <a:gd name="connsiteX0" fmla="*/ 199072 w 199072"/>
              <a:gd name="connsiteY0" fmla="*/ 0 h 95249"/>
              <a:gd name="connsiteX1" fmla="*/ 99631 w 199072"/>
              <a:gd name="connsiteY1" fmla="*/ 95250 h 95249"/>
              <a:gd name="connsiteX2" fmla="*/ 0 w 199072"/>
              <a:gd name="connsiteY2" fmla="*/ 0 h 9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72" h="95249">
                <a:moveTo>
                  <a:pt x="199072" y="0"/>
                </a:moveTo>
                <a:cubicBezTo>
                  <a:pt x="199072" y="0"/>
                  <a:pt x="180022" y="95250"/>
                  <a:pt x="99631" y="95250"/>
                </a:cubicBezTo>
                <a:cubicBezTo>
                  <a:pt x="19241" y="95250"/>
                  <a:pt x="0" y="0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34F1B21C-A4C6-6F72-BF73-4C5B02949E4D}"/>
              </a:ext>
            </a:extLst>
          </p:cNvPr>
          <p:cNvSpPr/>
          <p:nvPr userDrawn="1"/>
        </p:nvSpPr>
        <p:spPr>
          <a:xfrm>
            <a:off x="8189006" y="1809518"/>
            <a:ext cx="236453" cy="113135"/>
          </a:xfrm>
          <a:custGeom>
            <a:avLst/>
            <a:gdLst>
              <a:gd name="connsiteX0" fmla="*/ 199072 w 199072"/>
              <a:gd name="connsiteY0" fmla="*/ 0 h 95249"/>
              <a:gd name="connsiteX1" fmla="*/ 99631 w 199072"/>
              <a:gd name="connsiteY1" fmla="*/ 95250 h 95249"/>
              <a:gd name="connsiteX2" fmla="*/ 0 w 199072"/>
              <a:gd name="connsiteY2" fmla="*/ 0 h 9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72" h="95249">
                <a:moveTo>
                  <a:pt x="199072" y="0"/>
                </a:moveTo>
                <a:cubicBezTo>
                  <a:pt x="199072" y="0"/>
                  <a:pt x="180022" y="95250"/>
                  <a:pt x="99631" y="95250"/>
                </a:cubicBezTo>
                <a:cubicBezTo>
                  <a:pt x="19241" y="95250"/>
                  <a:pt x="0" y="0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102D781A-BEE2-5355-701E-74E77252AC64}"/>
              </a:ext>
            </a:extLst>
          </p:cNvPr>
          <p:cNvSpPr/>
          <p:nvPr userDrawn="1"/>
        </p:nvSpPr>
        <p:spPr>
          <a:xfrm>
            <a:off x="7952665" y="1253683"/>
            <a:ext cx="332845" cy="555948"/>
          </a:xfrm>
          <a:custGeom>
            <a:avLst/>
            <a:gdLst>
              <a:gd name="connsiteX0" fmla="*/ 199263 w 280225"/>
              <a:gd name="connsiteY0" fmla="*/ 468059 h 468058"/>
              <a:gd name="connsiteX1" fmla="*/ 0 w 280225"/>
              <a:gd name="connsiteY1" fmla="*/ 468059 h 468058"/>
              <a:gd name="connsiteX2" fmla="*/ 88868 w 280225"/>
              <a:gd name="connsiteY2" fmla="*/ 58483 h 468058"/>
              <a:gd name="connsiteX3" fmla="*/ 174593 w 280225"/>
              <a:gd name="connsiteY3" fmla="*/ 0 h 468058"/>
              <a:gd name="connsiteX4" fmla="*/ 280225 w 280225"/>
              <a:gd name="connsiteY4" fmla="*/ 0 h 4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225" h="468058">
                <a:moveTo>
                  <a:pt x="199263" y="468059"/>
                </a:moveTo>
                <a:lnTo>
                  <a:pt x="0" y="468059"/>
                </a:lnTo>
                <a:lnTo>
                  <a:pt x="88868" y="58483"/>
                </a:lnTo>
                <a:cubicBezTo>
                  <a:pt x="96202" y="24670"/>
                  <a:pt x="132207" y="0"/>
                  <a:pt x="174593" y="0"/>
                </a:cubicBezTo>
                <a:lnTo>
                  <a:pt x="280225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F25E4A79-EE29-502A-290C-D36A7C59652B}"/>
              </a:ext>
            </a:extLst>
          </p:cNvPr>
          <p:cNvSpPr/>
          <p:nvPr userDrawn="1"/>
        </p:nvSpPr>
        <p:spPr>
          <a:xfrm>
            <a:off x="7951193" y="1250355"/>
            <a:ext cx="337144" cy="560747"/>
          </a:xfrm>
          <a:custGeom>
            <a:avLst/>
            <a:gdLst>
              <a:gd name="connsiteX0" fmla="*/ 200501 w 283845"/>
              <a:gd name="connsiteY0" fmla="*/ 470860 h 472098"/>
              <a:gd name="connsiteX1" fmla="*/ 1524 w 283845"/>
              <a:gd name="connsiteY1" fmla="*/ 472098 h 472098"/>
              <a:gd name="connsiteX2" fmla="*/ 0 w 283845"/>
              <a:gd name="connsiteY2" fmla="*/ 472098 h 472098"/>
              <a:gd name="connsiteX3" fmla="*/ 0 w 283845"/>
              <a:gd name="connsiteY3" fmla="*/ 470574 h 472098"/>
              <a:gd name="connsiteX4" fmla="*/ 83439 w 283845"/>
              <a:gd name="connsiteY4" fmla="*/ 81478 h 472098"/>
              <a:gd name="connsiteX5" fmla="*/ 94774 w 283845"/>
              <a:gd name="connsiteY5" fmla="*/ 42711 h 472098"/>
              <a:gd name="connsiteX6" fmla="*/ 201930 w 283845"/>
              <a:gd name="connsiteY6" fmla="*/ 515 h 472098"/>
              <a:gd name="connsiteX7" fmla="*/ 281464 w 283845"/>
              <a:gd name="connsiteY7" fmla="*/ 515 h 472098"/>
              <a:gd name="connsiteX8" fmla="*/ 283845 w 283845"/>
              <a:gd name="connsiteY8" fmla="*/ 515 h 472098"/>
              <a:gd name="connsiteX9" fmla="*/ 283369 w 283845"/>
              <a:gd name="connsiteY9" fmla="*/ 2706 h 472098"/>
              <a:gd name="connsiteX10" fmla="*/ 242030 w 283845"/>
              <a:gd name="connsiteY10" fmla="*/ 237212 h 472098"/>
              <a:gd name="connsiteX11" fmla="*/ 200501 w 283845"/>
              <a:gd name="connsiteY11" fmla="*/ 470860 h 472098"/>
              <a:gd name="connsiteX12" fmla="*/ 200501 w 283845"/>
              <a:gd name="connsiteY12" fmla="*/ 470860 h 472098"/>
              <a:gd name="connsiteX13" fmla="*/ 239935 w 283845"/>
              <a:gd name="connsiteY13" fmla="*/ 236069 h 472098"/>
              <a:gd name="connsiteX14" fmla="*/ 279845 w 283845"/>
              <a:gd name="connsiteY14" fmla="*/ 2325 h 472098"/>
              <a:gd name="connsiteX15" fmla="*/ 281750 w 283845"/>
              <a:gd name="connsiteY15" fmla="*/ 4611 h 472098"/>
              <a:gd name="connsiteX16" fmla="*/ 202216 w 283845"/>
              <a:gd name="connsiteY16" fmla="*/ 4611 h 472098"/>
              <a:gd name="connsiteX17" fmla="*/ 99060 w 283845"/>
              <a:gd name="connsiteY17" fmla="*/ 44807 h 472098"/>
              <a:gd name="connsiteX18" fmla="*/ 88106 w 283845"/>
              <a:gd name="connsiteY18" fmla="*/ 82240 h 472098"/>
              <a:gd name="connsiteX19" fmla="*/ 71057 w 283845"/>
              <a:gd name="connsiteY19" fmla="*/ 159964 h 472098"/>
              <a:gd name="connsiteX20" fmla="*/ 2762 w 283845"/>
              <a:gd name="connsiteY20" fmla="*/ 470955 h 472098"/>
              <a:gd name="connsiteX21" fmla="*/ 1524 w 283845"/>
              <a:gd name="connsiteY21" fmla="*/ 469431 h 472098"/>
              <a:gd name="connsiteX22" fmla="*/ 200501 w 283845"/>
              <a:gd name="connsiteY22" fmla="*/ 470669 h 47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3845" h="472098">
                <a:moveTo>
                  <a:pt x="200501" y="470860"/>
                </a:moveTo>
                <a:lnTo>
                  <a:pt x="1524" y="472098"/>
                </a:lnTo>
                <a:lnTo>
                  <a:pt x="0" y="472098"/>
                </a:lnTo>
                <a:lnTo>
                  <a:pt x="0" y="470574"/>
                </a:lnTo>
                <a:cubicBezTo>
                  <a:pt x="12478" y="412376"/>
                  <a:pt x="72390" y="133199"/>
                  <a:pt x="83439" y="81478"/>
                </a:cubicBezTo>
                <a:cubicBezTo>
                  <a:pt x="85351" y="68082"/>
                  <a:pt x="89168" y="55027"/>
                  <a:pt x="94774" y="42711"/>
                </a:cubicBezTo>
                <a:cubicBezTo>
                  <a:pt x="115824" y="4611"/>
                  <a:pt x="162496" y="-2152"/>
                  <a:pt x="201930" y="515"/>
                </a:cubicBezTo>
                <a:lnTo>
                  <a:pt x="281464" y="515"/>
                </a:lnTo>
                <a:lnTo>
                  <a:pt x="283845" y="515"/>
                </a:lnTo>
                <a:lnTo>
                  <a:pt x="283369" y="2706"/>
                </a:lnTo>
                <a:lnTo>
                  <a:pt x="242030" y="237212"/>
                </a:lnTo>
                <a:lnTo>
                  <a:pt x="200501" y="470860"/>
                </a:lnTo>
                <a:close/>
                <a:moveTo>
                  <a:pt x="200501" y="470860"/>
                </a:moveTo>
                <a:lnTo>
                  <a:pt x="239935" y="236069"/>
                </a:lnTo>
                <a:lnTo>
                  <a:pt x="279845" y="2325"/>
                </a:lnTo>
                <a:lnTo>
                  <a:pt x="281750" y="4611"/>
                </a:lnTo>
                <a:lnTo>
                  <a:pt x="202216" y="4611"/>
                </a:lnTo>
                <a:cubicBezTo>
                  <a:pt x="164116" y="2325"/>
                  <a:pt x="119634" y="8421"/>
                  <a:pt x="99060" y="44807"/>
                </a:cubicBezTo>
                <a:cubicBezTo>
                  <a:pt x="93634" y="56695"/>
                  <a:pt x="89946" y="69302"/>
                  <a:pt x="88106" y="82240"/>
                </a:cubicBezTo>
                <a:lnTo>
                  <a:pt x="71057" y="159964"/>
                </a:lnTo>
                <a:lnTo>
                  <a:pt x="2762" y="470955"/>
                </a:lnTo>
                <a:lnTo>
                  <a:pt x="1524" y="469431"/>
                </a:lnTo>
                <a:lnTo>
                  <a:pt x="200501" y="470669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79808120-AF1C-FE62-D8F9-BDDA501C2252}"/>
              </a:ext>
            </a:extLst>
          </p:cNvPr>
          <p:cNvSpPr/>
          <p:nvPr userDrawn="1"/>
        </p:nvSpPr>
        <p:spPr>
          <a:xfrm>
            <a:off x="7953117" y="1809518"/>
            <a:ext cx="236227" cy="113135"/>
          </a:xfrm>
          <a:custGeom>
            <a:avLst/>
            <a:gdLst>
              <a:gd name="connsiteX0" fmla="*/ 198882 w 198882"/>
              <a:gd name="connsiteY0" fmla="*/ 0 h 95249"/>
              <a:gd name="connsiteX1" fmla="*/ 99441 w 198882"/>
              <a:gd name="connsiteY1" fmla="*/ 95250 h 95249"/>
              <a:gd name="connsiteX2" fmla="*/ 0 w 198882"/>
              <a:gd name="connsiteY2" fmla="*/ 0 h 9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882" h="95249">
                <a:moveTo>
                  <a:pt x="198882" y="0"/>
                </a:moveTo>
                <a:cubicBezTo>
                  <a:pt x="198882" y="0"/>
                  <a:pt x="179832" y="95250"/>
                  <a:pt x="99441" y="95250"/>
                </a:cubicBezTo>
                <a:cubicBezTo>
                  <a:pt x="19050" y="95250"/>
                  <a:pt x="0" y="0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23718342-C7B1-096A-BA5A-9F5D546D1790}"/>
              </a:ext>
            </a:extLst>
          </p:cNvPr>
          <p:cNvSpPr/>
          <p:nvPr userDrawn="1"/>
        </p:nvSpPr>
        <p:spPr>
          <a:xfrm>
            <a:off x="9371048" y="1253570"/>
            <a:ext cx="236340" cy="556061"/>
          </a:xfrm>
          <a:custGeom>
            <a:avLst/>
            <a:gdLst>
              <a:gd name="connsiteX0" fmla="*/ 0 w 198977"/>
              <a:gd name="connsiteY0" fmla="*/ 468154 h 468153"/>
              <a:gd name="connsiteX1" fmla="*/ 198977 w 198977"/>
              <a:gd name="connsiteY1" fmla="*/ 468154 h 468153"/>
              <a:gd name="connsiteX2" fmla="*/ 178689 w 198977"/>
              <a:gd name="connsiteY2" fmla="*/ 0 h 468153"/>
              <a:gd name="connsiteX3" fmla="*/ 0 w 198977"/>
              <a:gd name="connsiteY3" fmla="*/ 0 h 468153"/>
              <a:gd name="connsiteX4" fmla="*/ 0 w 198977"/>
              <a:gd name="connsiteY4" fmla="*/ 468154 h 46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977" h="468153">
                <a:moveTo>
                  <a:pt x="0" y="468154"/>
                </a:moveTo>
                <a:lnTo>
                  <a:pt x="198977" y="468154"/>
                </a:lnTo>
                <a:lnTo>
                  <a:pt x="178689" y="0"/>
                </a:lnTo>
                <a:lnTo>
                  <a:pt x="0" y="0"/>
                </a:lnTo>
                <a:lnTo>
                  <a:pt x="0" y="46815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E1502331-C77C-F51E-1C6C-F0063BC6C70B}"/>
              </a:ext>
            </a:extLst>
          </p:cNvPr>
          <p:cNvSpPr/>
          <p:nvPr userDrawn="1"/>
        </p:nvSpPr>
        <p:spPr>
          <a:xfrm>
            <a:off x="9368784" y="1251306"/>
            <a:ext cx="239848" cy="560361"/>
          </a:xfrm>
          <a:custGeom>
            <a:avLst/>
            <a:gdLst>
              <a:gd name="connsiteX0" fmla="*/ 1905 w 201930"/>
              <a:gd name="connsiteY0" fmla="*/ 470059 h 471773"/>
              <a:gd name="connsiteX1" fmla="*/ 200882 w 201930"/>
              <a:gd name="connsiteY1" fmla="*/ 468821 h 471773"/>
              <a:gd name="connsiteX2" fmla="*/ 199644 w 201930"/>
              <a:gd name="connsiteY2" fmla="*/ 470059 h 471773"/>
              <a:gd name="connsiteX3" fmla="*/ 178594 w 201930"/>
              <a:gd name="connsiteY3" fmla="*/ 2000 h 471773"/>
              <a:gd name="connsiteX4" fmla="*/ 180975 w 201930"/>
              <a:gd name="connsiteY4" fmla="*/ 4286 h 471773"/>
              <a:gd name="connsiteX5" fmla="*/ 2286 w 201930"/>
              <a:gd name="connsiteY5" fmla="*/ 3810 h 471773"/>
              <a:gd name="connsiteX6" fmla="*/ 4191 w 201930"/>
              <a:gd name="connsiteY6" fmla="*/ 1905 h 471773"/>
              <a:gd name="connsiteX7" fmla="*/ 3524 w 201930"/>
              <a:gd name="connsiteY7" fmla="*/ 235458 h 471773"/>
              <a:gd name="connsiteX8" fmla="*/ 2286 w 201930"/>
              <a:gd name="connsiteY8" fmla="*/ 470059 h 471773"/>
              <a:gd name="connsiteX9" fmla="*/ 1905 w 201930"/>
              <a:gd name="connsiteY9" fmla="*/ 470059 h 471773"/>
              <a:gd name="connsiteX10" fmla="*/ 667 w 201930"/>
              <a:gd name="connsiteY10" fmla="*/ 236506 h 471773"/>
              <a:gd name="connsiteX11" fmla="*/ 0 w 201930"/>
              <a:gd name="connsiteY11" fmla="*/ 1905 h 471773"/>
              <a:gd name="connsiteX12" fmla="*/ 0 w 201930"/>
              <a:gd name="connsiteY12" fmla="*/ 0 h 471773"/>
              <a:gd name="connsiteX13" fmla="*/ 2000 w 201930"/>
              <a:gd name="connsiteY13" fmla="*/ 0 h 471773"/>
              <a:gd name="connsiteX14" fmla="*/ 180689 w 201930"/>
              <a:gd name="connsiteY14" fmla="*/ 0 h 471773"/>
              <a:gd name="connsiteX15" fmla="*/ 182880 w 201930"/>
              <a:gd name="connsiteY15" fmla="*/ 0 h 471773"/>
              <a:gd name="connsiteX16" fmla="*/ 182880 w 201930"/>
              <a:gd name="connsiteY16" fmla="*/ 2286 h 471773"/>
              <a:gd name="connsiteX17" fmla="*/ 201930 w 201930"/>
              <a:gd name="connsiteY17" fmla="*/ 471773 h 471773"/>
              <a:gd name="connsiteX18" fmla="*/ 200596 w 201930"/>
              <a:gd name="connsiteY18" fmla="*/ 471773 h 471773"/>
              <a:gd name="connsiteX19" fmla="*/ 1619 w 201930"/>
              <a:gd name="connsiteY19" fmla="*/ 470535 h 47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1930" h="471773">
                <a:moveTo>
                  <a:pt x="1905" y="470059"/>
                </a:moveTo>
                <a:lnTo>
                  <a:pt x="200882" y="468821"/>
                </a:lnTo>
                <a:lnTo>
                  <a:pt x="199644" y="470059"/>
                </a:lnTo>
                <a:lnTo>
                  <a:pt x="178594" y="2000"/>
                </a:lnTo>
                <a:lnTo>
                  <a:pt x="180975" y="4286"/>
                </a:lnTo>
                <a:lnTo>
                  <a:pt x="2286" y="3810"/>
                </a:lnTo>
                <a:lnTo>
                  <a:pt x="4191" y="1905"/>
                </a:lnTo>
                <a:lnTo>
                  <a:pt x="3524" y="235458"/>
                </a:lnTo>
                <a:lnTo>
                  <a:pt x="2286" y="470059"/>
                </a:lnTo>
                <a:close/>
                <a:moveTo>
                  <a:pt x="1905" y="470059"/>
                </a:moveTo>
                <a:lnTo>
                  <a:pt x="667" y="236506"/>
                </a:lnTo>
                <a:lnTo>
                  <a:pt x="0" y="1905"/>
                </a:lnTo>
                <a:lnTo>
                  <a:pt x="0" y="0"/>
                </a:lnTo>
                <a:lnTo>
                  <a:pt x="2000" y="0"/>
                </a:lnTo>
                <a:lnTo>
                  <a:pt x="180689" y="0"/>
                </a:lnTo>
                <a:lnTo>
                  <a:pt x="182880" y="0"/>
                </a:lnTo>
                <a:lnTo>
                  <a:pt x="182880" y="2286"/>
                </a:lnTo>
                <a:cubicBezTo>
                  <a:pt x="182880" y="4000"/>
                  <a:pt x="201930" y="470249"/>
                  <a:pt x="201930" y="471773"/>
                </a:cubicBezTo>
                <a:lnTo>
                  <a:pt x="200596" y="471773"/>
                </a:lnTo>
                <a:lnTo>
                  <a:pt x="1619" y="470535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42A903CD-B236-58B4-1945-9949B4F3C272}"/>
              </a:ext>
            </a:extLst>
          </p:cNvPr>
          <p:cNvSpPr/>
          <p:nvPr userDrawn="1"/>
        </p:nvSpPr>
        <p:spPr>
          <a:xfrm>
            <a:off x="9370935" y="1809518"/>
            <a:ext cx="236453" cy="113135"/>
          </a:xfrm>
          <a:custGeom>
            <a:avLst/>
            <a:gdLst>
              <a:gd name="connsiteX0" fmla="*/ 199072 w 199072"/>
              <a:gd name="connsiteY0" fmla="*/ 0 h 95249"/>
              <a:gd name="connsiteX1" fmla="*/ 99631 w 199072"/>
              <a:gd name="connsiteY1" fmla="*/ 95250 h 95249"/>
              <a:gd name="connsiteX2" fmla="*/ 0 w 199072"/>
              <a:gd name="connsiteY2" fmla="*/ 0 h 9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72" h="95249">
                <a:moveTo>
                  <a:pt x="199072" y="0"/>
                </a:moveTo>
                <a:cubicBezTo>
                  <a:pt x="199072" y="0"/>
                  <a:pt x="180022" y="95250"/>
                  <a:pt x="99631" y="95250"/>
                </a:cubicBezTo>
                <a:cubicBezTo>
                  <a:pt x="19240" y="95250"/>
                  <a:pt x="0" y="0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66A12B6A-4B0B-8534-1FE0-D43C957A4157}"/>
              </a:ext>
            </a:extLst>
          </p:cNvPr>
          <p:cNvSpPr/>
          <p:nvPr userDrawn="1"/>
        </p:nvSpPr>
        <p:spPr>
          <a:xfrm>
            <a:off x="9583290" y="1253570"/>
            <a:ext cx="260438" cy="556061"/>
          </a:xfrm>
          <a:custGeom>
            <a:avLst/>
            <a:gdLst>
              <a:gd name="connsiteX0" fmla="*/ 20288 w 219265"/>
              <a:gd name="connsiteY0" fmla="*/ 468154 h 468153"/>
              <a:gd name="connsiteX1" fmla="*/ 219266 w 219265"/>
              <a:gd name="connsiteY1" fmla="*/ 468154 h 468153"/>
              <a:gd name="connsiteX2" fmla="*/ 178689 w 219265"/>
              <a:gd name="connsiteY2" fmla="*/ 0 h 468153"/>
              <a:gd name="connsiteX3" fmla="*/ 0 w 219265"/>
              <a:gd name="connsiteY3" fmla="*/ 0 h 468153"/>
              <a:gd name="connsiteX4" fmla="*/ 20288 w 219265"/>
              <a:gd name="connsiteY4" fmla="*/ 468154 h 46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265" h="468153">
                <a:moveTo>
                  <a:pt x="20288" y="468154"/>
                </a:moveTo>
                <a:lnTo>
                  <a:pt x="219266" y="468154"/>
                </a:lnTo>
                <a:lnTo>
                  <a:pt x="178689" y="0"/>
                </a:lnTo>
                <a:lnTo>
                  <a:pt x="0" y="0"/>
                </a:lnTo>
                <a:lnTo>
                  <a:pt x="20288" y="46815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AABBEF1C-89C3-34A2-3F04-55754C4DFAC8}"/>
              </a:ext>
            </a:extLst>
          </p:cNvPr>
          <p:cNvSpPr/>
          <p:nvPr userDrawn="1"/>
        </p:nvSpPr>
        <p:spPr>
          <a:xfrm>
            <a:off x="9607388" y="1809518"/>
            <a:ext cx="236340" cy="113135"/>
          </a:xfrm>
          <a:custGeom>
            <a:avLst/>
            <a:gdLst>
              <a:gd name="connsiteX0" fmla="*/ 198977 w 198977"/>
              <a:gd name="connsiteY0" fmla="*/ 0 h 95249"/>
              <a:gd name="connsiteX1" fmla="*/ 99536 w 198977"/>
              <a:gd name="connsiteY1" fmla="*/ 95250 h 95249"/>
              <a:gd name="connsiteX2" fmla="*/ 0 w 198977"/>
              <a:gd name="connsiteY2" fmla="*/ 0 h 9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977" h="95249">
                <a:moveTo>
                  <a:pt x="198977" y="0"/>
                </a:moveTo>
                <a:cubicBezTo>
                  <a:pt x="198977" y="0"/>
                  <a:pt x="179927" y="95250"/>
                  <a:pt x="99536" y="95250"/>
                </a:cubicBezTo>
                <a:cubicBezTo>
                  <a:pt x="19145" y="95250"/>
                  <a:pt x="0" y="0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0AA62C3D-0B0A-C15C-B5C7-DFA448064338}"/>
              </a:ext>
            </a:extLst>
          </p:cNvPr>
          <p:cNvSpPr/>
          <p:nvPr userDrawn="1"/>
        </p:nvSpPr>
        <p:spPr>
          <a:xfrm>
            <a:off x="9607388" y="1809518"/>
            <a:ext cx="236340" cy="113135"/>
          </a:xfrm>
          <a:custGeom>
            <a:avLst/>
            <a:gdLst>
              <a:gd name="connsiteX0" fmla="*/ 198977 w 198977"/>
              <a:gd name="connsiteY0" fmla="*/ 0 h 95249"/>
              <a:gd name="connsiteX1" fmla="*/ 99536 w 198977"/>
              <a:gd name="connsiteY1" fmla="*/ 95250 h 95249"/>
              <a:gd name="connsiteX2" fmla="*/ 0 w 198977"/>
              <a:gd name="connsiteY2" fmla="*/ 0 h 9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977" h="95249">
                <a:moveTo>
                  <a:pt x="198977" y="0"/>
                </a:moveTo>
                <a:cubicBezTo>
                  <a:pt x="198977" y="0"/>
                  <a:pt x="179927" y="95250"/>
                  <a:pt x="99536" y="95250"/>
                </a:cubicBezTo>
                <a:cubicBezTo>
                  <a:pt x="19145" y="95250"/>
                  <a:pt x="0" y="0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336C4229-5C43-05F1-0096-68E97868FA39}"/>
              </a:ext>
            </a:extLst>
          </p:cNvPr>
          <p:cNvSpPr/>
          <p:nvPr userDrawn="1"/>
        </p:nvSpPr>
        <p:spPr>
          <a:xfrm>
            <a:off x="9795533" y="1253570"/>
            <a:ext cx="284649" cy="556061"/>
          </a:xfrm>
          <a:custGeom>
            <a:avLst/>
            <a:gdLst>
              <a:gd name="connsiteX0" fmla="*/ 40672 w 239649"/>
              <a:gd name="connsiteY0" fmla="*/ 468154 h 468153"/>
              <a:gd name="connsiteX1" fmla="*/ 239649 w 239649"/>
              <a:gd name="connsiteY1" fmla="*/ 468154 h 468153"/>
              <a:gd name="connsiteX2" fmla="*/ 178689 w 239649"/>
              <a:gd name="connsiteY2" fmla="*/ 0 h 468153"/>
              <a:gd name="connsiteX3" fmla="*/ 0 w 239649"/>
              <a:gd name="connsiteY3" fmla="*/ 0 h 468153"/>
              <a:gd name="connsiteX4" fmla="*/ 40672 w 239649"/>
              <a:gd name="connsiteY4" fmla="*/ 468154 h 46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649" h="468153">
                <a:moveTo>
                  <a:pt x="40672" y="468154"/>
                </a:moveTo>
                <a:lnTo>
                  <a:pt x="239649" y="468154"/>
                </a:lnTo>
                <a:lnTo>
                  <a:pt x="178689" y="0"/>
                </a:lnTo>
                <a:lnTo>
                  <a:pt x="0" y="0"/>
                </a:lnTo>
                <a:lnTo>
                  <a:pt x="40672" y="46815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16AD027D-9FF0-9DB6-D283-FF1625C9AFCE}"/>
              </a:ext>
            </a:extLst>
          </p:cNvPr>
          <p:cNvSpPr/>
          <p:nvPr userDrawn="1"/>
        </p:nvSpPr>
        <p:spPr>
          <a:xfrm>
            <a:off x="9793496" y="1251306"/>
            <a:ext cx="288948" cy="560361"/>
          </a:xfrm>
          <a:custGeom>
            <a:avLst/>
            <a:gdLst>
              <a:gd name="connsiteX0" fmla="*/ 42386 w 243268"/>
              <a:gd name="connsiteY0" fmla="*/ 470059 h 471773"/>
              <a:gd name="connsiteX1" fmla="*/ 241363 w 243268"/>
              <a:gd name="connsiteY1" fmla="*/ 468821 h 471773"/>
              <a:gd name="connsiteX2" fmla="*/ 178117 w 243268"/>
              <a:gd name="connsiteY2" fmla="*/ 2096 h 471773"/>
              <a:gd name="connsiteX3" fmla="*/ 180404 w 243268"/>
              <a:gd name="connsiteY3" fmla="*/ 4191 h 471773"/>
              <a:gd name="connsiteX4" fmla="*/ 2000 w 243268"/>
              <a:gd name="connsiteY4" fmla="*/ 3810 h 471773"/>
              <a:gd name="connsiteX5" fmla="*/ 3905 w 243268"/>
              <a:gd name="connsiteY5" fmla="*/ 1715 h 471773"/>
              <a:gd name="connsiteX6" fmla="*/ 42672 w 243268"/>
              <a:gd name="connsiteY6" fmla="*/ 470059 h 471773"/>
              <a:gd name="connsiteX7" fmla="*/ 42386 w 243268"/>
              <a:gd name="connsiteY7" fmla="*/ 470059 h 471773"/>
              <a:gd name="connsiteX8" fmla="*/ 21050 w 243268"/>
              <a:gd name="connsiteY8" fmla="*/ 236601 h 471773"/>
              <a:gd name="connsiteX9" fmla="*/ 0 w 243268"/>
              <a:gd name="connsiteY9" fmla="*/ 2096 h 471773"/>
              <a:gd name="connsiteX10" fmla="*/ 0 w 243268"/>
              <a:gd name="connsiteY10" fmla="*/ 0 h 471773"/>
              <a:gd name="connsiteX11" fmla="*/ 2000 w 243268"/>
              <a:gd name="connsiteY11" fmla="*/ 0 h 471773"/>
              <a:gd name="connsiteX12" fmla="*/ 180689 w 243268"/>
              <a:gd name="connsiteY12" fmla="*/ 0 h 471773"/>
              <a:gd name="connsiteX13" fmla="*/ 182975 w 243268"/>
              <a:gd name="connsiteY13" fmla="*/ 0 h 471773"/>
              <a:gd name="connsiteX14" fmla="*/ 243268 w 243268"/>
              <a:gd name="connsiteY14" fmla="*/ 471773 h 471773"/>
              <a:gd name="connsiteX15" fmla="*/ 241840 w 243268"/>
              <a:gd name="connsiteY15" fmla="*/ 471773 h 471773"/>
              <a:gd name="connsiteX16" fmla="*/ 42863 w 243268"/>
              <a:gd name="connsiteY16" fmla="*/ 470535 h 47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3268" h="471773">
                <a:moveTo>
                  <a:pt x="42386" y="470059"/>
                </a:moveTo>
                <a:lnTo>
                  <a:pt x="241363" y="468821"/>
                </a:lnTo>
                <a:cubicBezTo>
                  <a:pt x="238601" y="477393"/>
                  <a:pt x="179070" y="286"/>
                  <a:pt x="178117" y="2096"/>
                </a:cubicBezTo>
                <a:lnTo>
                  <a:pt x="180404" y="4191"/>
                </a:lnTo>
                <a:lnTo>
                  <a:pt x="2000" y="3810"/>
                </a:lnTo>
                <a:lnTo>
                  <a:pt x="3905" y="1715"/>
                </a:lnTo>
                <a:cubicBezTo>
                  <a:pt x="13906" y="118396"/>
                  <a:pt x="33242" y="353282"/>
                  <a:pt x="42672" y="470059"/>
                </a:cubicBezTo>
                <a:close/>
                <a:moveTo>
                  <a:pt x="42386" y="470059"/>
                </a:moveTo>
                <a:lnTo>
                  <a:pt x="21050" y="236601"/>
                </a:lnTo>
                <a:lnTo>
                  <a:pt x="0" y="2096"/>
                </a:lnTo>
                <a:lnTo>
                  <a:pt x="0" y="0"/>
                </a:lnTo>
                <a:lnTo>
                  <a:pt x="2000" y="0"/>
                </a:lnTo>
                <a:lnTo>
                  <a:pt x="180689" y="0"/>
                </a:lnTo>
                <a:lnTo>
                  <a:pt x="182975" y="0"/>
                </a:lnTo>
                <a:cubicBezTo>
                  <a:pt x="183642" y="3429"/>
                  <a:pt x="242697" y="468154"/>
                  <a:pt x="243268" y="471773"/>
                </a:cubicBezTo>
                <a:lnTo>
                  <a:pt x="241840" y="471773"/>
                </a:lnTo>
                <a:lnTo>
                  <a:pt x="42863" y="470535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02ACE5FE-EAA6-99D3-0F1B-430E5CCC191C}"/>
              </a:ext>
            </a:extLst>
          </p:cNvPr>
          <p:cNvSpPr/>
          <p:nvPr userDrawn="1"/>
        </p:nvSpPr>
        <p:spPr>
          <a:xfrm>
            <a:off x="9843841" y="1809518"/>
            <a:ext cx="236340" cy="113135"/>
          </a:xfrm>
          <a:custGeom>
            <a:avLst/>
            <a:gdLst>
              <a:gd name="connsiteX0" fmla="*/ 198977 w 198977"/>
              <a:gd name="connsiteY0" fmla="*/ 0 h 95249"/>
              <a:gd name="connsiteX1" fmla="*/ 99536 w 198977"/>
              <a:gd name="connsiteY1" fmla="*/ 95250 h 95249"/>
              <a:gd name="connsiteX2" fmla="*/ 0 w 198977"/>
              <a:gd name="connsiteY2" fmla="*/ 0 h 9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977" h="95249">
                <a:moveTo>
                  <a:pt x="198977" y="0"/>
                </a:moveTo>
                <a:cubicBezTo>
                  <a:pt x="198977" y="0"/>
                  <a:pt x="179927" y="95250"/>
                  <a:pt x="99536" y="95250"/>
                </a:cubicBezTo>
                <a:cubicBezTo>
                  <a:pt x="19145" y="95250"/>
                  <a:pt x="0" y="0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A43F5097-59DF-6026-5D91-12171B117A76}"/>
              </a:ext>
            </a:extLst>
          </p:cNvPr>
          <p:cNvSpPr/>
          <p:nvPr userDrawn="1"/>
        </p:nvSpPr>
        <p:spPr>
          <a:xfrm>
            <a:off x="10007888" y="1253570"/>
            <a:ext cx="308633" cy="556061"/>
          </a:xfrm>
          <a:custGeom>
            <a:avLst/>
            <a:gdLst>
              <a:gd name="connsiteX0" fmla="*/ 60865 w 259841"/>
              <a:gd name="connsiteY0" fmla="*/ 468154 h 468153"/>
              <a:gd name="connsiteX1" fmla="*/ 259842 w 259841"/>
              <a:gd name="connsiteY1" fmla="*/ 468154 h 468153"/>
              <a:gd name="connsiteX2" fmla="*/ 178594 w 259841"/>
              <a:gd name="connsiteY2" fmla="*/ 0 h 468153"/>
              <a:gd name="connsiteX3" fmla="*/ 0 w 259841"/>
              <a:gd name="connsiteY3" fmla="*/ 0 h 468153"/>
              <a:gd name="connsiteX4" fmla="*/ 60865 w 259841"/>
              <a:gd name="connsiteY4" fmla="*/ 468154 h 46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841" h="468153">
                <a:moveTo>
                  <a:pt x="60865" y="468154"/>
                </a:moveTo>
                <a:lnTo>
                  <a:pt x="259842" y="468154"/>
                </a:lnTo>
                <a:lnTo>
                  <a:pt x="178594" y="0"/>
                </a:lnTo>
                <a:lnTo>
                  <a:pt x="0" y="0"/>
                </a:lnTo>
                <a:lnTo>
                  <a:pt x="60865" y="46815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62DBFF6D-B35B-16DE-7CFB-6E4581BA2E8E}"/>
              </a:ext>
            </a:extLst>
          </p:cNvPr>
          <p:cNvSpPr/>
          <p:nvPr userDrawn="1"/>
        </p:nvSpPr>
        <p:spPr>
          <a:xfrm>
            <a:off x="10079842" y="1809518"/>
            <a:ext cx="236453" cy="113135"/>
          </a:xfrm>
          <a:custGeom>
            <a:avLst/>
            <a:gdLst>
              <a:gd name="connsiteX0" fmla="*/ 199072 w 199072"/>
              <a:gd name="connsiteY0" fmla="*/ 0 h 95249"/>
              <a:gd name="connsiteX1" fmla="*/ 99441 w 199072"/>
              <a:gd name="connsiteY1" fmla="*/ 95250 h 95249"/>
              <a:gd name="connsiteX2" fmla="*/ 0 w 199072"/>
              <a:gd name="connsiteY2" fmla="*/ 0 h 9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72" h="95249">
                <a:moveTo>
                  <a:pt x="199072" y="0"/>
                </a:moveTo>
                <a:cubicBezTo>
                  <a:pt x="199072" y="0"/>
                  <a:pt x="180022" y="95250"/>
                  <a:pt x="99441" y="95250"/>
                </a:cubicBezTo>
                <a:cubicBezTo>
                  <a:pt x="18859" y="95250"/>
                  <a:pt x="0" y="0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DFA60E5D-2BA3-EE14-C1B5-723305493FB6}"/>
              </a:ext>
            </a:extLst>
          </p:cNvPr>
          <p:cNvSpPr/>
          <p:nvPr userDrawn="1"/>
        </p:nvSpPr>
        <p:spPr>
          <a:xfrm>
            <a:off x="10079842" y="1809518"/>
            <a:ext cx="236453" cy="113135"/>
          </a:xfrm>
          <a:custGeom>
            <a:avLst/>
            <a:gdLst>
              <a:gd name="connsiteX0" fmla="*/ 199072 w 199072"/>
              <a:gd name="connsiteY0" fmla="*/ 0 h 95249"/>
              <a:gd name="connsiteX1" fmla="*/ 99441 w 199072"/>
              <a:gd name="connsiteY1" fmla="*/ 95250 h 95249"/>
              <a:gd name="connsiteX2" fmla="*/ 0 w 199072"/>
              <a:gd name="connsiteY2" fmla="*/ 0 h 9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72" h="95249">
                <a:moveTo>
                  <a:pt x="199072" y="0"/>
                </a:moveTo>
                <a:cubicBezTo>
                  <a:pt x="199072" y="0"/>
                  <a:pt x="180022" y="95250"/>
                  <a:pt x="99441" y="95250"/>
                </a:cubicBezTo>
                <a:cubicBezTo>
                  <a:pt x="18859" y="95250"/>
                  <a:pt x="0" y="0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6" name="任意多边形: 形状 85">
            <a:extLst>
              <a:ext uri="{FF2B5EF4-FFF2-40B4-BE49-F238E27FC236}">
                <a16:creationId xmlns:a16="http://schemas.microsoft.com/office/drawing/2014/main" id="{36A964FE-B3DB-A518-4027-F4213F5277DB}"/>
              </a:ext>
            </a:extLst>
          </p:cNvPr>
          <p:cNvSpPr/>
          <p:nvPr userDrawn="1"/>
        </p:nvSpPr>
        <p:spPr>
          <a:xfrm>
            <a:off x="10220131" y="1253683"/>
            <a:ext cx="332505" cy="555948"/>
          </a:xfrm>
          <a:custGeom>
            <a:avLst/>
            <a:gdLst>
              <a:gd name="connsiteX0" fmla="*/ 80963 w 279939"/>
              <a:gd name="connsiteY0" fmla="*/ 468059 h 468058"/>
              <a:gd name="connsiteX1" fmla="*/ 279940 w 279939"/>
              <a:gd name="connsiteY1" fmla="*/ 468059 h 468058"/>
              <a:gd name="connsiteX2" fmla="*/ 191071 w 279939"/>
              <a:gd name="connsiteY2" fmla="*/ 58483 h 468058"/>
              <a:gd name="connsiteX3" fmla="*/ 105346 w 279939"/>
              <a:gd name="connsiteY3" fmla="*/ 0 h 468058"/>
              <a:gd name="connsiteX4" fmla="*/ 0 w 279939"/>
              <a:gd name="connsiteY4" fmla="*/ 0 h 4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939" h="468058">
                <a:moveTo>
                  <a:pt x="80963" y="468059"/>
                </a:moveTo>
                <a:lnTo>
                  <a:pt x="279940" y="468059"/>
                </a:lnTo>
                <a:lnTo>
                  <a:pt x="191071" y="58483"/>
                </a:lnTo>
                <a:cubicBezTo>
                  <a:pt x="183737" y="24670"/>
                  <a:pt x="147733" y="0"/>
                  <a:pt x="10534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8AE792DD-EE07-5999-0D47-EFE33D731ADC}"/>
              </a:ext>
            </a:extLst>
          </p:cNvPr>
          <p:cNvSpPr/>
          <p:nvPr userDrawn="1"/>
        </p:nvSpPr>
        <p:spPr>
          <a:xfrm>
            <a:off x="10217302" y="1250612"/>
            <a:ext cx="337143" cy="560829"/>
          </a:xfrm>
          <a:custGeom>
            <a:avLst/>
            <a:gdLst>
              <a:gd name="connsiteX0" fmla="*/ 83344 w 283844"/>
              <a:gd name="connsiteY0" fmla="*/ 470643 h 472167"/>
              <a:gd name="connsiteX1" fmla="*/ 282321 w 283844"/>
              <a:gd name="connsiteY1" fmla="*/ 469405 h 472167"/>
              <a:gd name="connsiteX2" fmla="*/ 281083 w 283844"/>
              <a:gd name="connsiteY2" fmla="*/ 470929 h 472167"/>
              <a:gd name="connsiteX3" fmla="*/ 212788 w 283844"/>
              <a:gd name="connsiteY3" fmla="*/ 159938 h 472167"/>
              <a:gd name="connsiteX4" fmla="*/ 195739 w 283844"/>
              <a:gd name="connsiteY4" fmla="*/ 82214 h 472167"/>
              <a:gd name="connsiteX5" fmla="*/ 184785 w 283844"/>
              <a:gd name="connsiteY5" fmla="*/ 44781 h 472167"/>
              <a:gd name="connsiteX6" fmla="*/ 81629 w 283844"/>
              <a:gd name="connsiteY6" fmla="*/ 4585 h 472167"/>
              <a:gd name="connsiteX7" fmla="*/ 2096 w 283844"/>
              <a:gd name="connsiteY7" fmla="*/ 4585 h 472167"/>
              <a:gd name="connsiteX8" fmla="*/ 4001 w 283844"/>
              <a:gd name="connsiteY8" fmla="*/ 2299 h 472167"/>
              <a:gd name="connsiteX9" fmla="*/ 83344 w 283844"/>
              <a:gd name="connsiteY9" fmla="*/ 470643 h 472167"/>
              <a:gd name="connsiteX10" fmla="*/ 83344 w 283844"/>
              <a:gd name="connsiteY10" fmla="*/ 470643 h 472167"/>
              <a:gd name="connsiteX11" fmla="*/ 41529 w 283844"/>
              <a:gd name="connsiteY11" fmla="*/ 237281 h 472167"/>
              <a:gd name="connsiteX12" fmla="*/ 476 w 283844"/>
              <a:gd name="connsiteY12" fmla="*/ 2775 h 472167"/>
              <a:gd name="connsiteX13" fmla="*/ 0 w 283844"/>
              <a:gd name="connsiteY13" fmla="*/ 585 h 472167"/>
              <a:gd name="connsiteX14" fmla="*/ 2381 w 283844"/>
              <a:gd name="connsiteY14" fmla="*/ 585 h 472167"/>
              <a:gd name="connsiteX15" fmla="*/ 81915 w 283844"/>
              <a:gd name="connsiteY15" fmla="*/ 585 h 472167"/>
              <a:gd name="connsiteX16" fmla="*/ 196215 w 283844"/>
              <a:gd name="connsiteY16" fmla="*/ 62021 h 472167"/>
              <a:gd name="connsiteX17" fmla="*/ 283845 w 283844"/>
              <a:gd name="connsiteY17" fmla="*/ 470643 h 472167"/>
              <a:gd name="connsiteX18" fmla="*/ 283845 w 283844"/>
              <a:gd name="connsiteY18" fmla="*/ 472167 h 472167"/>
              <a:gd name="connsiteX19" fmla="*/ 282321 w 283844"/>
              <a:gd name="connsiteY19" fmla="*/ 472167 h 472167"/>
              <a:gd name="connsiteX20" fmla="*/ 83344 w 283844"/>
              <a:gd name="connsiteY20" fmla="*/ 470643 h 4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844" h="472167">
                <a:moveTo>
                  <a:pt x="83344" y="470643"/>
                </a:moveTo>
                <a:lnTo>
                  <a:pt x="282321" y="469405"/>
                </a:lnTo>
                <a:lnTo>
                  <a:pt x="281083" y="470929"/>
                </a:lnTo>
                <a:lnTo>
                  <a:pt x="212788" y="159938"/>
                </a:lnTo>
                <a:lnTo>
                  <a:pt x="195739" y="82214"/>
                </a:lnTo>
                <a:cubicBezTo>
                  <a:pt x="193900" y="69276"/>
                  <a:pt x="190210" y="56669"/>
                  <a:pt x="184785" y="44781"/>
                </a:cubicBezTo>
                <a:cubicBezTo>
                  <a:pt x="164211" y="8395"/>
                  <a:pt x="119920" y="2299"/>
                  <a:pt x="81629" y="4585"/>
                </a:cubicBezTo>
                <a:lnTo>
                  <a:pt x="2096" y="4585"/>
                </a:lnTo>
                <a:lnTo>
                  <a:pt x="4001" y="2299"/>
                </a:lnTo>
                <a:cubicBezTo>
                  <a:pt x="24384" y="118790"/>
                  <a:pt x="64294" y="353772"/>
                  <a:pt x="83344" y="470643"/>
                </a:cubicBezTo>
                <a:close/>
                <a:moveTo>
                  <a:pt x="83344" y="470643"/>
                </a:moveTo>
                <a:lnTo>
                  <a:pt x="41529" y="237281"/>
                </a:lnTo>
                <a:lnTo>
                  <a:pt x="476" y="2775"/>
                </a:lnTo>
                <a:lnTo>
                  <a:pt x="0" y="585"/>
                </a:lnTo>
                <a:lnTo>
                  <a:pt x="2381" y="585"/>
                </a:lnTo>
                <a:lnTo>
                  <a:pt x="81915" y="585"/>
                </a:lnTo>
                <a:cubicBezTo>
                  <a:pt x="128302" y="-3130"/>
                  <a:pt x="184785" y="10110"/>
                  <a:pt x="196215" y="62021"/>
                </a:cubicBezTo>
                <a:cubicBezTo>
                  <a:pt x="210503" y="128696"/>
                  <a:pt x="268605" y="399396"/>
                  <a:pt x="283845" y="470643"/>
                </a:cubicBezTo>
                <a:lnTo>
                  <a:pt x="283845" y="472167"/>
                </a:lnTo>
                <a:lnTo>
                  <a:pt x="282321" y="472167"/>
                </a:lnTo>
                <a:lnTo>
                  <a:pt x="83344" y="470643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8" name="任意多边形: 形状 87">
            <a:extLst>
              <a:ext uri="{FF2B5EF4-FFF2-40B4-BE49-F238E27FC236}">
                <a16:creationId xmlns:a16="http://schemas.microsoft.com/office/drawing/2014/main" id="{B9A55134-46EA-6463-BC97-D714BE1E0D1B}"/>
              </a:ext>
            </a:extLst>
          </p:cNvPr>
          <p:cNvSpPr/>
          <p:nvPr userDrawn="1"/>
        </p:nvSpPr>
        <p:spPr>
          <a:xfrm>
            <a:off x="10316635" y="1809518"/>
            <a:ext cx="236227" cy="113135"/>
          </a:xfrm>
          <a:custGeom>
            <a:avLst/>
            <a:gdLst>
              <a:gd name="connsiteX0" fmla="*/ 198882 w 198882"/>
              <a:gd name="connsiteY0" fmla="*/ 0 h 95249"/>
              <a:gd name="connsiteX1" fmla="*/ 99441 w 198882"/>
              <a:gd name="connsiteY1" fmla="*/ 95250 h 95249"/>
              <a:gd name="connsiteX2" fmla="*/ 0 w 198882"/>
              <a:gd name="connsiteY2" fmla="*/ 0 h 9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882" h="95249">
                <a:moveTo>
                  <a:pt x="198882" y="0"/>
                </a:moveTo>
                <a:cubicBezTo>
                  <a:pt x="198882" y="0"/>
                  <a:pt x="179832" y="95250"/>
                  <a:pt x="99441" y="95250"/>
                </a:cubicBezTo>
                <a:cubicBezTo>
                  <a:pt x="19050" y="95250"/>
                  <a:pt x="0" y="0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80124242-AB73-629E-7CB6-D5FB10528317}"/>
              </a:ext>
            </a:extLst>
          </p:cNvPr>
          <p:cNvSpPr/>
          <p:nvPr userDrawn="1"/>
        </p:nvSpPr>
        <p:spPr>
          <a:xfrm>
            <a:off x="8702982" y="2898676"/>
            <a:ext cx="1099792" cy="1099792"/>
          </a:xfrm>
          <a:custGeom>
            <a:avLst/>
            <a:gdLst>
              <a:gd name="connsiteX0" fmla="*/ 0 w 925925"/>
              <a:gd name="connsiteY0" fmla="*/ 0 h 925925"/>
              <a:gd name="connsiteX1" fmla="*/ 925925 w 925925"/>
              <a:gd name="connsiteY1" fmla="*/ 0 h 925925"/>
              <a:gd name="connsiteX2" fmla="*/ 925925 w 925925"/>
              <a:gd name="connsiteY2" fmla="*/ 925925 h 925925"/>
              <a:gd name="connsiteX3" fmla="*/ 0 w 925925"/>
              <a:gd name="connsiteY3" fmla="*/ 925925 h 92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5925" h="925925">
                <a:moveTo>
                  <a:pt x="0" y="0"/>
                </a:moveTo>
                <a:lnTo>
                  <a:pt x="925925" y="0"/>
                </a:lnTo>
                <a:lnTo>
                  <a:pt x="925925" y="925925"/>
                </a:lnTo>
                <a:lnTo>
                  <a:pt x="0" y="92592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31232836-87B7-6FE7-9F51-606855807460}"/>
              </a:ext>
            </a:extLst>
          </p:cNvPr>
          <p:cNvSpPr/>
          <p:nvPr userDrawn="1"/>
        </p:nvSpPr>
        <p:spPr>
          <a:xfrm>
            <a:off x="8891465" y="3322596"/>
            <a:ext cx="722711" cy="102501"/>
          </a:xfrm>
          <a:custGeom>
            <a:avLst/>
            <a:gdLst>
              <a:gd name="connsiteX0" fmla="*/ 608457 w 608457"/>
              <a:gd name="connsiteY0" fmla="*/ 86296 h 86296"/>
              <a:gd name="connsiteX1" fmla="*/ 0 w 608457"/>
              <a:gd name="connsiteY1" fmla="*/ 86296 h 86296"/>
              <a:gd name="connsiteX2" fmla="*/ 0 w 608457"/>
              <a:gd name="connsiteY2" fmla="*/ 0 h 86296"/>
              <a:gd name="connsiteX3" fmla="*/ 608457 w 608457"/>
              <a:gd name="connsiteY3" fmla="*/ 0 h 86296"/>
              <a:gd name="connsiteX4" fmla="*/ 608457 w 608457"/>
              <a:gd name="connsiteY4" fmla="*/ 0 h 86296"/>
              <a:gd name="connsiteX5" fmla="*/ 608457 w 608457"/>
              <a:gd name="connsiteY5" fmla="*/ 86296 h 8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8457" h="86296">
                <a:moveTo>
                  <a:pt x="608457" y="86296"/>
                </a:moveTo>
                <a:lnTo>
                  <a:pt x="0" y="86296"/>
                </a:lnTo>
                <a:lnTo>
                  <a:pt x="0" y="0"/>
                </a:lnTo>
                <a:lnTo>
                  <a:pt x="608457" y="0"/>
                </a:lnTo>
                <a:lnTo>
                  <a:pt x="608457" y="0"/>
                </a:lnTo>
                <a:lnTo>
                  <a:pt x="608457" y="8629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4781F709-AB19-690A-6EBA-1E55BE10FD3E}"/>
              </a:ext>
            </a:extLst>
          </p:cNvPr>
          <p:cNvSpPr/>
          <p:nvPr userDrawn="1"/>
        </p:nvSpPr>
        <p:spPr>
          <a:xfrm>
            <a:off x="8931741" y="3403374"/>
            <a:ext cx="642158" cy="380249"/>
          </a:xfrm>
          <a:custGeom>
            <a:avLst/>
            <a:gdLst>
              <a:gd name="connsiteX0" fmla="*/ 540639 w 540639"/>
              <a:gd name="connsiteY0" fmla="*/ 0 h 320135"/>
              <a:gd name="connsiteX1" fmla="*/ 520541 w 540639"/>
              <a:gd name="connsiteY1" fmla="*/ 320135 h 320135"/>
              <a:gd name="connsiteX2" fmla="*/ 20193 w 540639"/>
              <a:gd name="connsiteY2" fmla="*/ 320135 h 320135"/>
              <a:gd name="connsiteX3" fmla="*/ 0 w 540639"/>
              <a:gd name="connsiteY3" fmla="*/ 0 h 320135"/>
              <a:gd name="connsiteX4" fmla="*/ 540639 w 540639"/>
              <a:gd name="connsiteY4" fmla="*/ 0 h 320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639" h="320135">
                <a:moveTo>
                  <a:pt x="540639" y="0"/>
                </a:moveTo>
                <a:lnTo>
                  <a:pt x="520541" y="320135"/>
                </a:lnTo>
                <a:lnTo>
                  <a:pt x="20193" y="320135"/>
                </a:lnTo>
                <a:lnTo>
                  <a:pt x="0" y="0"/>
                </a:lnTo>
                <a:lnTo>
                  <a:pt x="540639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C2DB0968-00ED-2288-9D19-75D43078792F}"/>
              </a:ext>
            </a:extLst>
          </p:cNvPr>
          <p:cNvSpPr/>
          <p:nvPr userDrawn="1"/>
        </p:nvSpPr>
        <p:spPr>
          <a:xfrm>
            <a:off x="9176002" y="3285488"/>
            <a:ext cx="153637" cy="153637"/>
          </a:xfrm>
          <a:custGeom>
            <a:avLst/>
            <a:gdLst>
              <a:gd name="connsiteX0" fmla="*/ 129349 w 129349"/>
              <a:gd name="connsiteY0" fmla="*/ 64675 h 129349"/>
              <a:gd name="connsiteX1" fmla="*/ 64675 w 129349"/>
              <a:gd name="connsiteY1" fmla="*/ 129350 h 129349"/>
              <a:gd name="connsiteX2" fmla="*/ 0 w 129349"/>
              <a:gd name="connsiteY2" fmla="*/ 64675 h 129349"/>
              <a:gd name="connsiteX3" fmla="*/ 64675 w 129349"/>
              <a:gd name="connsiteY3" fmla="*/ 0 h 129349"/>
              <a:gd name="connsiteX4" fmla="*/ 129349 w 129349"/>
              <a:gd name="connsiteY4" fmla="*/ 64675 h 1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349" h="129349">
                <a:moveTo>
                  <a:pt x="129349" y="64675"/>
                </a:moveTo>
                <a:cubicBezTo>
                  <a:pt x="129349" y="100393"/>
                  <a:pt x="100393" y="129350"/>
                  <a:pt x="64675" y="129350"/>
                </a:cubicBezTo>
                <a:cubicBezTo>
                  <a:pt x="28956" y="129350"/>
                  <a:pt x="0" y="100394"/>
                  <a:pt x="0" y="64675"/>
                </a:cubicBezTo>
                <a:cubicBezTo>
                  <a:pt x="0" y="28956"/>
                  <a:pt x="28956" y="0"/>
                  <a:pt x="64675" y="0"/>
                </a:cubicBezTo>
                <a:cubicBezTo>
                  <a:pt x="100372" y="52"/>
                  <a:pt x="129297" y="28978"/>
                  <a:pt x="129349" y="6467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626A3464-AD98-5C9C-0BF6-858FFC318677}"/>
              </a:ext>
            </a:extLst>
          </p:cNvPr>
          <p:cNvSpPr/>
          <p:nvPr userDrawn="1"/>
        </p:nvSpPr>
        <p:spPr>
          <a:xfrm>
            <a:off x="9112984" y="3469558"/>
            <a:ext cx="38693" cy="254557"/>
          </a:xfrm>
          <a:custGeom>
            <a:avLst/>
            <a:gdLst>
              <a:gd name="connsiteX0" fmla="*/ 32576 w 32576"/>
              <a:gd name="connsiteY0" fmla="*/ 13527 h 214314"/>
              <a:gd name="connsiteX1" fmla="*/ 32576 w 32576"/>
              <a:gd name="connsiteY1" fmla="*/ 197740 h 214314"/>
              <a:gd name="connsiteX2" fmla="*/ 16384 w 32576"/>
              <a:gd name="connsiteY2" fmla="*/ 214313 h 214314"/>
              <a:gd name="connsiteX3" fmla="*/ 16193 w 32576"/>
              <a:gd name="connsiteY3" fmla="*/ 214314 h 214314"/>
              <a:gd name="connsiteX4" fmla="*/ 13526 w 32576"/>
              <a:gd name="connsiteY4" fmla="*/ 214314 h 214314"/>
              <a:gd name="connsiteX5" fmla="*/ 0 w 32576"/>
              <a:gd name="connsiteY5" fmla="*/ 200598 h 214314"/>
              <a:gd name="connsiteX6" fmla="*/ 0 w 32576"/>
              <a:gd name="connsiteY6" fmla="*/ 200598 h 214314"/>
              <a:gd name="connsiteX7" fmla="*/ 0 w 32576"/>
              <a:gd name="connsiteY7" fmla="*/ 13527 h 214314"/>
              <a:gd name="connsiteX8" fmla="*/ 13526 w 32576"/>
              <a:gd name="connsiteY8" fmla="*/ 1 h 214314"/>
              <a:gd name="connsiteX9" fmla="*/ 18860 w 32576"/>
              <a:gd name="connsiteY9" fmla="*/ 1 h 214314"/>
              <a:gd name="connsiteX10" fmla="*/ 32575 w 32576"/>
              <a:gd name="connsiteY10" fmla="*/ 13335 h 214314"/>
              <a:gd name="connsiteX11" fmla="*/ 32576 w 32576"/>
              <a:gd name="connsiteY11" fmla="*/ 13527 h 21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76" h="214314">
                <a:moveTo>
                  <a:pt x="32576" y="13527"/>
                </a:moveTo>
                <a:lnTo>
                  <a:pt x="32576" y="197740"/>
                </a:lnTo>
                <a:cubicBezTo>
                  <a:pt x="32681" y="206788"/>
                  <a:pt x="25432" y="214208"/>
                  <a:pt x="16384" y="214313"/>
                </a:cubicBezTo>
                <a:cubicBezTo>
                  <a:pt x="16321" y="214314"/>
                  <a:pt x="16257" y="214314"/>
                  <a:pt x="16193" y="214314"/>
                </a:cubicBezTo>
                <a:lnTo>
                  <a:pt x="13526" y="214314"/>
                </a:lnTo>
                <a:cubicBezTo>
                  <a:pt x="6003" y="214262"/>
                  <a:pt x="-52" y="208121"/>
                  <a:pt x="0" y="200598"/>
                </a:cubicBezTo>
                <a:cubicBezTo>
                  <a:pt x="0" y="200598"/>
                  <a:pt x="0" y="200598"/>
                  <a:pt x="0" y="200598"/>
                </a:cubicBezTo>
                <a:lnTo>
                  <a:pt x="0" y="13527"/>
                </a:lnTo>
                <a:cubicBezTo>
                  <a:pt x="52" y="6079"/>
                  <a:pt x="6078" y="53"/>
                  <a:pt x="13526" y="1"/>
                </a:cubicBezTo>
                <a:lnTo>
                  <a:pt x="18860" y="1"/>
                </a:lnTo>
                <a:cubicBezTo>
                  <a:pt x="26329" y="-104"/>
                  <a:pt x="32469" y="5866"/>
                  <a:pt x="32575" y="13335"/>
                </a:cubicBezTo>
                <a:cubicBezTo>
                  <a:pt x="32575" y="13399"/>
                  <a:pt x="32576" y="13463"/>
                  <a:pt x="32576" y="13527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6CFC9BF5-CEB6-4C51-4FB7-418A103EB23A}"/>
              </a:ext>
            </a:extLst>
          </p:cNvPr>
          <p:cNvSpPr/>
          <p:nvPr userDrawn="1"/>
        </p:nvSpPr>
        <p:spPr>
          <a:xfrm>
            <a:off x="9233361" y="3469671"/>
            <a:ext cx="38693" cy="254443"/>
          </a:xfrm>
          <a:custGeom>
            <a:avLst/>
            <a:gdLst>
              <a:gd name="connsiteX0" fmla="*/ 32576 w 32576"/>
              <a:gd name="connsiteY0" fmla="*/ 13432 h 214218"/>
              <a:gd name="connsiteX1" fmla="*/ 32576 w 32576"/>
              <a:gd name="connsiteY1" fmla="*/ 197645 h 214218"/>
              <a:gd name="connsiteX2" fmla="*/ 16384 w 32576"/>
              <a:gd name="connsiteY2" fmla="*/ 214218 h 214218"/>
              <a:gd name="connsiteX3" fmla="*/ 16193 w 32576"/>
              <a:gd name="connsiteY3" fmla="*/ 214219 h 214218"/>
              <a:gd name="connsiteX4" fmla="*/ 13526 w 32576"/>
              <a:gd name="connsiteY4" fmla="*/ 214219 h 214218"/>
              <a:gd name="connsiteX5" fmla="*/ 0 w 32576"/>
              <a:gd name="connsiteY5" fmla="*/ 200503 h 214218"/>
              <a:gd name="connsiteX6" fmla="*/ 0 w 32576"/>
              <a:gd name="connsiteY6" fmla="*/ 200503 h 214218"/>
              <a:gd name="connsiteX7" fmla="*/ 0 w 32576"/>
              <a:gd name="connsiteY7" fmla="*/ 13432 h 214218"/>
              <a:gd name="connsiteX8" fmla="*/ 13526 w 32576"/>
              <a:gd name="connsiteY8" fmla="*/ 1 h 214218"/>
              <a:gd name="connsiteX9" fmla="*/ 18860 w 32576"/>
              <a:gd name="connsiteY9" fmla="*/ 1 h 214218"/>
              <a:gd name="connsiteX10" fmla="*/ 32575 w 32576"/>
              <a:gd name="connsiteY10" fmla="*/ 13335 h 214218"/>
              <a:gd name="connsiteX11" fmla="*/ 32576 w 32576"/>
              <a:gd name="connsiteY11" fmla="*/ 13431 h 214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76" h="214218">
                <a:moveTo>
                  <a:pt x="32576" y="13432"/>
                </a:moveTo>
                <a:lnTo>
                  <a:pt x="32576" y="197645"/>
                </a:lnTo>
                <a:cubicBezTo>
                  <a:pt x="32681" y="206693"/>
                  <a:pt x="25432" y="214112"/>
                  <a:pt x="16384" y="214218"/>
                </a:cubicBezTo>
                <a:cubicBezTo>
                  <a:pt x="16321" y="214219"/>
                  <a:pt x="16257" y="214219"/>
                  <a:pt x="16193" y="214219"/>
                </a:cubicBezTo>
                <a:lnTo>
                  <a:pt x="13526" y="214219"/>
                </a:lnTo>
                <a:cubicBezTo>
                  <a:pt x="6003" y="214166"/>
                  <a:pt x="-52" y="208026"/>
                  <a:pt x="0" y="200503"/>
                </a:cubicBezTo>
                <a:cubicBezTo>
                  <a:pt x="0" y="200503"/>
                  <a:pt x="0" y="200503"/>
                  <a:pt x="0" y="200503"/>
                </a:cubicBezTo>
                <a:lnTo>
                  <a:pt x="0" y="13432"/>
                </a:lnTo>
                <a:cubicBezTo>
                  <a:pt x="104" y="6020"/>
                  <a:pt x="6114" y="53"/>
                  <a:pt x="13526" y="1"/>
                </a:cubicBezTo>
                <a:lnTo>
                  <a:pt x="18860" y="1"/>
                </a:lnTo>
                <a:cubicBezTo>
                  <a:pt x="26329" y="-104"/>
                  <a:pt x="32469" y="5866"/>
                  <a:pt x="32575" y="13335"/>
                </a:cubicBezTo>
                <a:cubicBezTo>
                  <a:pt x="32575" y="13367"/>
                  <a:pt x="32576" y="13399"/>
                  <a:pt x="32576" y="13431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5" name="任意多边形: 形状 94">
            <a:extLst>
              <a:ext uri="{FF2B5EF4-FFF2-40B4-BE49-F238E27FC236}">
                <a16:creationId xmlns:a16="http://schemas.microsoft.com/office/drawing/2014/main" id="{A44B793F-65EE-8BD2-FF78-6787B4D9D870}"/>
              </a:ext>
            </a:extLst>
          </p:cNvPr>
          <p:cNvSpPr/>
          <p:nvPr userDrawn="1"/>
        </p:nvSpPr>
        <p:spPr>
          <a:xfrm>
            <a:off x="9353737" y="3469558"/>
            <a:ext cx="38694" cy="254557"/>
          </a:xfrm>
          <a:custGeom>
            <a:avLst/>
            <a:gdLst>
              <a:gd name="connsiteX0" fmla="*/ 32576 w 32577"/>
              <a:gd name="connsiteY0" fmla="*/ 13527 h 214314"/>
              <a:gd name="connsiteX1" fmla="*/ 32576 w 32577"/>
              <a:gd name="connsiteY1" fmla="*/ 197740 h 214314"/>
              <a:gd name="connsiteX2" fmla="*/ 16385 w 32577"/>
              <a:gd name="connsiteY2" fmla="*/ 214313 h 214314"/>
              <a:gd name="connsiteX3" fmla="*/ 16193 w 32577"/>
              <a:gd name="connsiteY3" fmla="*/ 214314 h 214314"/>
              <a:gd name="connsiteX4" fmla="*/ 13526 w 32577"/>
              <a:gd name="connsiteY4" fmla="*/ 214314 h 214314"/>
              <a:gd name="connsiteX5" fmla="*/ 0 w 32577"/>
              <a:gd name="connsiteY5" fmla="*/ 200598 h 214314"/>
              <a:gd name="connsiteX6" fmla="*/ 0 w 32577"/>
              <a:gd name="connsiteY6" fmla="*/ 200598 h 214314"/>
              <a:gd name="connsiteX7" fmla="*/ 1 w 32577"/>
              <a:gd name="connsiteY7" fmla="*/ 13527 h 214314"/>
              <a:gd name="connsiteX8" fmla="*/ 13526 w 32577"/>
              <a:gd name="connsiteY8" fmla="*/ 1 h 214314"/>
              <a:gd name="connsiteX9" fmla="*/ 18860 w 32577"/>
              <a:gd name="connsiteY9" fmla="*/ 1 h 214314"/>
              <a:gd name="connsiteX10" fmla="*/ 32575 w 32577"/>
              <a:gd name="connsiteY10" fmla="*/ 13335 h 214314"/>
              <a:gd name="connsiteX11" fmla="*/ 32576 w 32577"/>
              <a:gd name="connsiteY11" fmla="*/ 13527 h 21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77" h="214314">
                <a:moveTo>
                  <a:pt x="32576" y="13527"/>
                </a:moveTo>
                <a:lnTo>
                  <a:pt x="32576" y="197740"/>
                </a:lnTo>
                <a:cubicBezTo>
                  <a:pt x="32681" y="206788"/>
                  <a:pt x="25432" y="214208"/>
                  <a:pt x="16385" y="214313"/>
                </a:cubicBezTo>
                <a:cubicBezTo>
                  <a:pt x="16321" y="214314"/>
                  <a:pt x="16257" y="214314"/>
                  <a:pt x="16193" y="214314"/>
                </a:cubicBezTo>
                <a:lnTo>
                  <a:pt x="13526" y="214314"/>
                </a:lnTo>
                <a:cubicBezTo>
                  <a:pt x="6004" y="214262"/>
                  <a:pt x="-52" y="208121"/>
                  <a:pt x="0" y="200598"/>
                </a:cubicBezTo>
                <a:cubicBezTo>
                  <a:pt x="0" y="200598"/>
                  <a:pt x="0" y="200598"/>
                  <a:pt x="0" y="200598"/>
                </a:cubicBezTo>
                <a:lnTo>
                  <a:pt x="1" y="13527"/>
                </a:lnTo>
                <a:cubicBezTo>
                  <a:pt x="53" y="6079"/>
                  <a:pt x="6078" y="53"/>
                  <a:pt x="13526" y="1"/>
                </a:cubicBezTo>
                <a:lnTo>
                  <a:pt x="18860" y="1"/>
                </a:lnTo>
                <a:cubicBezTo>
                  <a:pt x="26329" y="-104"/>
                  <a:pt x="32469" y="5866"/>
                  <a:pt x="32575" y="13335"/>
                </a:cubicBezTo>
                <a:cubicBezTo>
                  <a:pt x="32575" y="13399"/>
                  <a:pt x="32576" y="13463"/>
                  <a:pt x="32576" y="13527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E4CBC55E-A1A8-EC15-3E64-3D6CCE9B45DC}"/>
              </a:ext>
            </a:extLst>
          </p:cNvPr>
          <p:cNvSpPr/>
          <p:nvPr userDrawn="1"/>
        </p:nvSpPr>
        <p:spPr>
          <a:xfrm>
            <a:off x="9042049" y="3118952"/>
            <a:ext cx="421543" cy="237132"/>
          </a:xfrm>
          <a:custGeom>
            <a:avLst/>
            <a:gdLst>
              <a:gd name="connsiteX0" fmla="*/ 354902 w 354901"/>
              <a:gd name="connsiteY0" fmla="*/ 199644 h 199643"/>
              <a:gd name="connsiteX1" fmla="*/ 326327 w 354901"/>
              <a:gd name="connsiteY1" fmla="*/ 199644 h 199643"/>
              <a:gd name="connsiteX2" fmla="*/ 326327 w 354901"/>
              <a:gd name="connsiteY2" fmla="*/ 28575 h 199643"/>
              <a:gd name="connsiteX3" fmla="*/ 28575 w 354901"/>
              <a:gd name="connsiteY3" fmla="*/ 28575 h 199643"/>
              <a:gd name="connsiteX4" fmla="*/ 28575 w 354901"/>
              <a:gd name="connsiteY4" fmla="*/ 199644 h 199643"/>
              <a:gd name="connsiteX5" fmla="*/ 0 w 354901"/>
              <a:gd name="connsiteY5" fmla="*/ 199644 h 199643"/>
              <a:gd name="connsiteX6" fmla="*/ 0 w 354901"/>
              <a:gd name="connsiteY6" fmla="*/ 0 h 199643"/>
              <a:gd name="connsiteX7" fmla="*/ 354902 w 354901"/>
              <a:gd name="connsiteY7" fmla="*/ 0 h 199643"/>
              <a:gd name="connsiteX8" fmla="*/ 354902 w 354901"/>
              <a:gd name="connsiteY8" fmla="*/ 199644 h 199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4901" h="199643">
                <a:moveTo>
                  <a:pt x="354902" y="199644"/>
                </a:moveTo>
                <a:lnTo>
                  <a:pt x="326327" y="199644"/>
                </a:lnTo>
                <a:lnTo>
                  <a:pt x="326327" y="28575"/>
                </a:lnTo>
                <a:lnTo>
                  <a:pt x="28575" y="28575"/>
                </a:lnTo>
                <a:lnTo>
                  <a:pt x="28575" y="199644"/>
                </a:lnTo>
                <a:lnTo>
                  <a:pt x="0" y="199644"/>
                </a:lnTo>
                <a:lnTo>
                  <a:pt x="0" y="0"/>
                </a:lnTo>
                <a:lnTo>
                  <a:pt x="354902" y="0"/>
                </a:lnTo>
                <a:lnTo>
                  <a:pt x="354902" y="19964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56143EE1-E82C-2DDE-78FB-7C3F0131DBDF}"/>
              </a:ext>
            </a:extLst>
          </p:cNvPr>
          <p:cNvSpPr/>
          <p:nvPr userDrawn="1"/>
        </p:nvSpPr>
        <p:spPr>
          <a:xfrm rot="18737400">
            <a:off x="9622885" y="2719154"/>
            <a:ext cx="359545" cy="359545"/>
          </a:xfrm>
          <a:custGeom>
            <a:avLst/>
            <a:gdLst>
              <a:gd name="connsiteX0" fmla="*/ 302704 w 302704"/>
              <a:gd name="connsiteY0" fmla="*/ 151352 h 302704"/>
              <a:gd name="connsiteX1" fmla="*/ 151352 w 302704"/>
              <a:gd name="connsiteY1" fmla="*/ 302705 h 302704"/>
              <a:gd name="connsiteX2" fmla="*/ 0 w 302704"/>
              <a:gd name="connsiteY2" fmla="*/ 151352 h 302704"/>
              <a:gd name="connsiteX3" fmla="*/ 151352 w 302704"/>
              <a:gd name="connsiteY3" fmla="*/ 0 h 302704"/>
              <a:gd name="connsiteX4" fmla="*/ 302704 w 302704"/>
              <a:gd name="connsiteY4" fmla="*/ 151352 h 302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704" h="302704">
                <a:moveTo>
                  <a:pt x="302704" y="151352"/>
                </a:moveTo>
                <a:cubicBezTo>
                  <a:pt x="302704" y="234942"/>
                  <a:pt x="234942" y="302705"/>
                  <a:pt x="151352" y="302705"/>
                </a:cubicBezTo>
                <a:cubicBezTo>
                  <a:pt x="67762" y="302705"/>
                  <a:pt x="0" y="234942"/>
                  <a:pt x="0" y="151352"/>
                </a:cubicBezTo>
                <a:cubicBezTo>
                  <a:pt x="0" y="67763"/>
                  <a:pt x="67762" y="0"/>
                  <a:pt x="151352" y="0"/>
                </a:cubicBezTo>
                <a:cubicBezTo>
                  <a:pt x="234942" y="0"/>
                  <a:pt x="302704" y="67763"/>
                  <a:pt x="302704" y="151352"/>
                </a:cubicBez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542285B3-F77C-FE0B-C126-6D7ECFFE6D15}"/>
              </a:ext>
            </a:extLst>
          </p:cNvPr>
          <p:cNvSpPr/>
          <p:nvPr userDrawn="1"/>
        </p:nvSpPr>
        <p:spPr>
          <a:xfrm>
            <a:off x="9745994" y="2810315"/>
            <a:ext cx="113233" cy="177025"/>
          </a:xfrm>
          <a:custGeom>
            <a:avLst/>
            <a:gdLst>
              <a:gd name="connsiteX0" fmla="*/ 79140 w 95332"/>
              <a:gd name="connsiteY0" fmla="*/ 58676 h 149039"/>
              <a:gd name="connsiteX1" fmla="*/ 94761 w 95332"/>
              <a:gd name="connsiteY1" fmla="*/ 95918 h 149039"/>
              <a:gd name="connsiteX2" fmla="*/ 41964 w 95332"/>
              <a:gd name="connsiteY2" fmla="*/ 149039 h 149039"/>
              <a:gd name="connsiteX3" fmla="*/ 4274 w 95332"/>
              <a:gd name="connsiteY3" fmla="*/ 133447 h 149039"/>
              <a:gd name="connsiteX4" fmla="*/ 2871 w 95332"/>
              <a:gd name="connsiteY4" fmla="*/ 116397 h 149039"/>
              <a:gd name="connsiteX5" fmla="*/ 19920 w 95332"/>
              <a:gd name="connsiteY5" fmla="*/ 114994 h 149039"/>
              <a:gd name="connsiteX6" fmla="*/ 21324 w 95332"/>
              <a:gd name="connsiteY6" fmla="*/ 116397 h 149039"/>
              <a:gd name="connsiteX7" fmla="*/ 41612 w 95332"/>
              <a:gd name="connsiteY7" fmla="*/ 124779 h 149039"/>
              <a:gd name="connsiteX8" fmla="*/ 62090 w 95332"/>
              <a:gd name="connsiteY8" fmla="*/ 116397 h 149039"/>
              <a:gd name="connsiteX9" fmla="*/ 70663 w 95332"/>
              <a:gd name="connsiteY9" fmla="*/ 95919 h 149039"/>
              <a:gd name="connsiteX10" fmla="*/ 62090 w 95332"/>
              <a:gd name="connsiteY10" fmla="*/ 75726 h 149039"/>
              <a:gd name="connsiteX11" fmla="*/ 41802 w 95332"/>
              <a:gd name="connsiteY11" fmla="*/ 67153 h 149039"/>
              <a:gd name="connsiteX12" fmla="*/ 33039 w 95332"/>
              <a:gd name="connsiteY12" fmla="*/ 63343 h 149039"/>
              <a:gd name="connsiteX13" fmla="*/ 33039 w 95332"/>
              <a:gd name="connsiteY13" fmla="*/ 63343 h 149039"/>
              <a:gd name="connsiteX14" fmla="*/ 33039 w 95332"/>
              <a:gd name="connsiteY14" fmla="*/ 46198 h 149039"/>
              <a:gd name="connsiteX15" fmla="*/ 54756 w 95332"/>
              <a:gd name="connsiteY15" fmla="*/ 24100 h 149039"/>
              <a:gd name="connsiteX16" fmla="*/ 20180 w 95332"/>
              <a:gd name="connsiteY16" fmla="*/ 24100 h 149039"/>
              <a:gd name="connsiteX17" fmla="*/ 9204 w 95332"/>
              <a:gd name="connsiteY17" fmla="*/ 10978 h 149039"/>
              <a:gd name="connsiteX18" fmla="*/ 20180 w 95332"/>
              <a:gd name="connsiteY18" fmla="*/ 2 h 149039"/>
              <a:gd name="connsiteX19" fmla="*/ 83141 w 95332"/>
              <a:gd name="connsiteY19" fmla="*/ 2 h 149039"/>
              <a:gd name="connsiteX20" fmla="*/ 95331 w 95332"/>
              <a:gd name="connsiteY20" fmla="*/ 11811 h 149039"/>
              <a:gd name="connsiteX21" fmla="*/ 95333 w 95332"/>
              <a:gd name="connsiteY21" fmla="*/ 11908 h 149039"/>
              <a:gd name="connsiteX22" fmla="*/ 93809 w 95332"/>
              <a:gd name="connsiteY22" fmla="*/ 17623 h 149039"/>
              <a:gd name="connsiteX23" fmla="*/ 91713 w 95332"/>
              <a:gd name="connsiteY23" fmla="*/ 20671 h 149039"/>
              <a:gd name="connsiteX24" fmla="*/ 64757 w 95332"/>
              <a:gd name="connsiteY24" fmla="*/ 48389 h 149039"/>
              <a:gd name="connsiteX25" fmla="*/ 79140 w 95332"/>
              <a:gd name="connsiteY25" fmla="*/ 58676 h 14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5332" h="149039">
                <a:moveTo>
                  <a:pt x="79140" y="58676"/>
                </a:moveTo>
                <a:cubicBezTo>
                  <a:pt x="89170" y="68466"/>
                  <a:pt x="94805" y="81902"/>
                  <a:pt x="94761" y="95918"/>
                </a:cubicBezTo>
                <a:cubicBezTo>
                  <a:pt x="94851" y="125167"/>
                  <a:pt x="71213" y="148950"/>
                  <a:pt x="41964" y="149039"/>
                </a:cubicBezTo>
                <a:cubicBezTo>
                  <a:pt x="27823" y="149083"/>
                  <a:pt x="14252" y="143468"/>
                  <a:pt x="4274" y="133447"/>
                </a:cubicBezTo>
                <a:cubicBezTo>
                  <a:pt x="-822" y="129126"/>
                  <a:pt x="-1450" y="121493"/>
                  <a:pt x="2871" y="116397"/>
                </a:cubicBezTo>
                <a:cubicBezTo>
                  <a:pt x="7191" y="111302"/>
                  <a:pt x="14825" y="110673"/>
                  <a:pt x="19920" y="114994"/>
                </a:cubicBezTo>
                <a:cubicBezTo>
                  <a:pt x="20426" y="115423"/>
                  <a:pt x="20895" y="115892"/>
                  <a:pt x="21324" y="116397"/>
                </a:cubicBezTo>
                <a:cubicBezTo>
                  <a:pt x="26700" y="121781"/>
                  <a:pt x="34003" y="124798"/>
                  <a:pt x="41612" y="124779"/>
                </a:cubicBezTo>
                <a:cubicBezTo>
                  <a:pt x="49287" y="124849"/>
                  <a:pt x="56667" y="121828"/>
                  <a:pt x="62090" y="116397"/>
                </a:cubicBezTo>
                <a:cubicBezTo>
                  <a:pt x="67591" y="111005"/>
                  <a:pt x="70682" y="103621"/>
                  <a:pt x="70663" y="95919"/>
                </a:cubicBezTo>
                <a:cubicBezTo>
                  <a:pt x="70693" y="88297"/>
                  <a:pt x="67594" y="80998"/>
                  <a:pt x="62090" y="75726"/>
                </a:cubicBezTo>
                <a:cubicBezTo>
                  <a:pt x="56745" y="70272"/>
                  <a:pt x="49439" y="67185"/>
                  <a:pt x="41802" y="67153"/>
                </a:cubicBezTo>
                <a:cubicBezTo>
                  <a:pt x="38444" y="67335"/>
                  <a:pt x="35196" y="65923"/>
                  <a:pt x="33039" y="63343"/>
                </a:cubicBezTo>
                <a:cubicBezTo>
                  <a:pt x="33039" y="63343"/>
                  <a:pt x="33039" y="63343"/>
                  <a:pt x="33039" y="63343"/>
                </a:cubicBezTo>
                <a:cubicBezTo>
                  <a:pt x="28393" y="58572"/>
                  <a:pt x="28393" y="50968"/>
                  <a:pt x="33039" y="46198"/>
                </a:cubicBezTo>
                <a:lnTo>
                  <a:pt x="54756" y="24100"/>
                </a:lnTo>
                <a:lnTo>
                  <a:pt x="20180" y="24100"/>
                </a:lnTo>
                <a:cubicBezTo>
                  <a:pt x="13526" y="23508"/>
                  <a:pt x="8611" y="17633"/>
                  <a:pt x="9204" y="10978"/>
                </a:cubicBezTo>
                <a:cubicBezTo>
                  <a:pt x="9723" y="5145"/>
                  <a:pt x="14347" y="521"/>
                  <a:pt x="20180" y="2"/>
                </a:cubicBezTo>
                <a:lnTo>
                  <a:pt x="83141" y="2"/>
                </a:lnTo>
                <a:cubicBezTo>
                  <a:pt x="89768" y="-104"/>
                  <a:pt x="95226" y="5183"/>
                  <a:pt x="95331" y="11811"/>
                </a:cubicBezTo>
                <a:cubicBezTo>
                  <a:pt x="95332" y="11843"/>
                  <a:pt x="95332" y="11876"/>
                  <a:pt x="95333" y="11908"/>
                </a:cubicBezTo>
                <a:cubicBezTo>
                  <a:pt x="95279" y="13906"/>
                  <a:pt x="94757" y="15863"/>
                  <a:pt x="93809" y="17623"/>
                </a:cubicBezTo>
                <a:cubicBezTo>
                  <a:pt x="93244" y="18725"/>
                  <a:pt x="92540" y="19749"/>
                  <a:pt x="91713" y="20671"/>
                </a:cubicBezTo>
                <a:lnTo>
                  <a:pt x="64757" y="48389"/>
                </a:lnTo>
                <a:cubicBezTo>
                  <a:pt x="70164" y="50870"/>
                  <a:pt x="75045" y="54361"/>
                  <a:pt x="79140" y="5867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3975E415-DD2A-056A-9B70-4AB15D27A38E}"/>
              </a:ext>
            </a:extLst>
          </p:cNvPr>
          <p:cNvSpPr/>
          <p:nvPr userDrawn="1"/>
        </p:nvSpPr>
        <p:spPr>
          <a:xfrm>
            <a:off x="10460619" y="2189464"/>
            <a:ext cx="542465" cy="650219"/>
          </a:xfrm>
          <a:custGeom>
            <a:avLst/>
            <a:gdLst>
              <a:gd name="connsiteX0" fmla="*/ 124238 w 456706"/>
              <a:gd name="connsiteY0" fmla="*/ 47119 h 547425"/>
              <a:gd name="connsiteX1" fmla="*/ 454375 w 456706"/>
              <a:gd name="connsiteY1" fmla="*/ 354586 h 547425"/>
              <a:gd name="connsiteX2" fmla="*/ 341027 w 456706"/>
              <a:gd name="connsiteY2" fmla="*/ 547372 h 547425"/>
              <a:gd name="connsiteX3" fmla="*/ 11653 w 456706"/>
              <a:gd name="connsiteY3" fmla="*/ 82171 h 547425"/>
              <a:gd name="connsiteX4" fmla="*/ 124238 w 456706"/>
              <a:gd name="connsiteY4" fmla="*/ 47119 h 54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06" h="547425">
                <a:moveTo>
                  <a:pt x="124238" y="47119"/>
                </a:moveTo>
                <a:cubicBezTo>
                  <a:pt x="199295" y="101126"/>
                  <a:pt x="439230" y="318391"/>
                  <a:pt x="454375" y="354586"/>
                </a:cubicBezTo>
                <a:cubicBezTo>
                  <a:pt x="472568" y="397639"/>
                  <a:pt x="379508" y="550706"/>
                  <a:pt x="341027" y="547372"/>
                </a:cubicBezTo>
                <a:cubicBezTo>
                  <a:pt x="241586" y="538704"/>
                  <a:pt x="67469" y="225522"/>
                  <a:pt x="11653" y="82171"/>
                </a:cubicBezTo>
                <a:cubicBezTo>
                  <a:pt x="-15684" y="12067"/>
                  <a:pt x="-1301" y="-43273"/>
                  <a:pt x="124238" y="4711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4BACA960-613B-276A-60E3-E4BC1ECC0AC1}"/>
              </a:ext>
            </a:extLst>
          </p:cNvPr>
          <p:cNvSpPr/>
          <p:nvPr userDrawn="1"/>
        </p:nvSpPr>
        <p:spPr>
          <a:xfrm>
            <a:off x="10767153" y="2219016"/>
            <a:ext cx="306534" cy="623395"/>
          </a:xfrm>
          <a:custGeom>
            <a:avLst/>
            <a:gdLst>
              <a:gd name="connsiteX0" fmla="*/ 69523 w 258074"/>
              <a:gd name="connsiteY0" fmla="*/ 2904 h 524842"/>
              <a:gd name="connsiteX1" fmla="*/ 258023 w 258074"/>
              <a:gd name="connsiteY1" fmla="*/ 153018 h 524842"/>
              <a:gd name="connsiteX2" fmla="*/ 161249 w 258074"/>
              <a:gd name="connsiteY2" fmla="*/ 502109 h 524842"/>
              <a:gd name="connsiteX3" fmla="*/ 39318 w 258074"/>
              <a:gd name="connsiteY3" fmla="*/ 496912 h 524842"/>
              <a:gd name="connsiteX4" fmla="*/ 24470 w 258074"/>
              <a:gd name="connsiteY4" fmla="*/ 474582 h 524842"/>
              <a:gd name="connsiteX5" fmla="*/ 69523 w 258074"/>
              <a:gd name="connsiteY5" fmla="*/ 2904 h 52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8074" h="524842">
                <a:moveTo>
                  <a:pt x="69523" y="2904"/>
                </a:moveTo>
                <a:cubicBezTo>
                  <a:pt x="91050" y="-20718"/>
                  <a:pt x="261452" y="106155"/>
                  <a:pt x="258023" y="153018"/>
                </a:cubicBezTo>
                <a:cubicBezTo>
                  <a:pt x="245546" y="325420"/>
                  <a:pt x="192682" y="471820"/>
                  <a:pt x="161249" y="502109"/>
                </a:cubicBezTo>
                <a:cubicBezTo>
                  <a:pt x="126144" y="534344"/>
                  <a:pt x="71554" y="532017"/>
                  <a:pt x="39318" y="496912"/>
                </a:cubicBezTo>
                <a:cubicBezTo>
                  <a:pt x="33236" y="490288"/>
                  <a:pt x="28226" y="482753"/>
                  <a:pt x="24470" y="474582"/>
                </a:cubicBezTo>
                <a:cubicBezTo>
                  <a:pt x="-13249" y="395715"/>
                  <a:pt x="-13915" y="94249"/>
                  <a:pt x="69523" y="290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1" name="任意多边形: 形状 100">
            <a:extLst>
              <a:ext uri="{FF2B5EF4-FFF2-40B4-BE49-F238E27FC236}">
                <a16:creationId xmlns:a16="http://schemas.microsoft.com/office/drawing/2014/main" id="{DAE25364-13AB-C979-3319-24C54FE0A26E}"/>
              </a:ext>
            </a:extLst>
          </p:cNvPr>
          <p:cNvSpPr/>
          <p:nvPr userDrawn="1"/>
        </p:nvSpPr>
        <p:spPr>
          <a:xfrm>
            <a:off x="10765804" y="2391240"/>
            <a:ext cx="18224" cy="275977"/>
          </a:xfrm>
          <a:custGeom>
            <a:avLst/>
            <a:gdLst>
              <a:gd name="connsiteX0" fmla="*/ 7223 w 15343"/>
              <a:gd name="connsiteY0" fmla="*/ 232143 h 232348"/>
              <a:gd name="connsiteX1" fmla="*/ 12747 w 15343"/>
              <a:gd name="connsiteY1" fmla="*/ 2019 h 232348"/>
              <a:gd name="connsiteX2" fmla="*/ 15319 w 15343"/>
              <a:gd name="connsiteY2" fmla="*/ 495 h 232348"/>
              <a:gd name="connsiteX3" fmla="*/ 9795 w 15343"/>
              <a:gd name="connsiteY3" fmla="*/ 231381 h 232348"/>
              <a:gd name="connsiteX4" fmla="*/ 7223 w 15343"/>
              <a:gd name="connsiteY4" fmla="*/ 232143 h 23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43" h="232348">
                <a:moveTo>
                  <a:pt x="7223" y="232143"/>
                </a:moveTo>
                <a:cubicBezTo>
                  <a:pt x="-11827" y="136893"/>
                  <a:pt x="12842" y="2209"/>
                  <a:pt x="12747" y="2019"/>
                </a:cubicBezTo>
                <a:cubicBezTo>
                  <a:pt x="12747" y="114"/>
                  <a:pt x="15224" y="-553"/>
                  <a:pt x="15319" y="495"/>
                </a:cubicBezTo>
                <a:cubicBezTo>
                  <a:pt x="15986" y="19545"/>
                  <a:pt x="3032" y="160705"/>
                  <a:pt x="9795" y="231381"/>
                </a:cubicBezTo>
                <a:cubicBezTo>
                  <a:pt x="9795" y="231667"/>
                  <a:pt x="7318" y="232809"/>
                  <a:pt x="7223" y="232143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25727A2A-3A6C-3AE9-E71C-3D9DBF84D1AB}"/>
              </a:ext>
            </a:extLst>
          </p:cNvPr>
          <p:cNvSpPr/>
          <p:nvPr userDrawn="1"/>
        </p:nvSpPr>
        <p:spPr>
          <a:xfrm>
            <a:off x="10795478" y="2071157"/>
            <a:ext cx="321294" cy="385370"/>
          </a:xfrm>
          <a:custGeom>
            <a:avLst/>
            <a:gdLst>
              <a:gd name="connsiteX0" fmla="*/ 270466 w 270500"/>
              <a:gd name="connsiteY0" fmla="*/ 151296 h 324447"/>
              <a:gd name="connsiteX1" fmla="*/ 201410 w 270500"/>
              <a:gd name="connsiteY1" fmla="*/ 321031 h 324447"/>
              <a:gd name="connsiteX2" fmla="*/ 1385 w 270500"/>
              <a:gd name="connsiteY2" fmla="*/ 240354 h 324447"/>
              <a:gd name="connsiteX3" fmla="*/ 50724 w 270500"/>
              <a:gd name="connsiteY3" fmla="*/ 6801 h 324447"/>
              <a:gd name="connsiteX4" fmla="*/ 270466 w 270500"/>
              <a:gd name="connsiteY4" fmla="*/ 151296 h 32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500" h="324447">
                <a:moveTo>
                  <a:pt x="270466" y="151296"/>
                </a:moveTo>
                <a:cubicBezTo>
                  <a:pt x="267609" y="201302"/>
                  <a:pt x="221793" y="301124"/>
                  <a:pt x="201410" y="321031"/>
                </a:cubicBezTo>
                <a:cubicBezTo>
                  <a:pt x="181026" y="340938"/>
                  <a:pt x="8719" y="268548"/>
                  <a:pt x="1385" y="240354"/>
                </a:cubicBezTo>
                <a:cubicBezTo>
                  <a:pt x="-5949" y="212160"/>
                  <a:pt x="16625" y="44711"/>
                  <a:pt x="50724" y="6801"/>
                </a:cubicBezTo>
                <a:cubicBezTo>
                  <a:pt x="84824" y="-31108"/>
                  <a:pt x="273419" y="99480"/>
                  <a:pt x="270466" y="15129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3" name="任意多边形: 形状 102">
            <a:extLst>
              <a:ext uri="{FF2B5EF4-FFF2-40B4-BE49-F238E27FC236}">
                <a16:creationId xmlns:a16="http://schemas.microsoft.com/office/drawing/2014/main" id="{F939058C-B0CE-F1B9-1702-9692BCD352AB}"/>
              </a:ext>
            </a:extLst>
          </p:cNvPr>
          <p:cNvSpPr/>
          <p:nvPr userDrawn="1"/>
        </p:nvSpPr>
        <p:spPr>
          <a:xfrm>
            <a:off x="10657161" y="2058705"/>
            <a:ext cx="220426" cy="266878"/>
          </a:xfrm>
          <a:custGeom>
            <a:avLst/>
            <a:gdLst>
              <a:gd name="connsiteX0" fmla="*/ 116406 w 185579"/>
              <a:gd name="connsiteY0" fmla="*/ 221691 h 224687"/>
              <a:gd name="connsiteX1" fmla="*/ 61828 w 185579"/>
              <a:gd name="connsiteY1" fmla="*/ 114058 h 224687"/>
              <a:gd name="connsiteX2" fmla="*/ 4678 w 185579"/>
              <a:gd name="connsiteY2" fmla="*/ 5473 h 224687"/>
              <a:gd name="connsiteX3" fmla="*/ 164793 w 185579"/>
              <a:gd name="connsiteY3" fmla="*/ 105581 h 224687"/>
              <a:gd name="connsiteX4" fmla="*/ 170032 w 185579"/>
              <a:gd name="connsiteY4" fmla="*/ 210356 h 224687"/>
              <a:gd name="connsiteX5" fmla="*/ 116406 w 185579"/>
              <a:gd name="connsiteY5" fmla="*/ 221691 h 22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79" h="224687">
                <a:moveTo>
                  <a:pt x="116406" y="221691"/>
                </a:moveTo>
                <a:cubicBezTo>
                  <a:pt x="103536" y="183353"/>
                  <a:pt x="85150" y="147095"/>
                  <a:pt x="61828" y="114058"/>
                </a:cubicBezTo>
                <a:cubicBezTo>
                  <a:pt x="32586" y="75958"/>
                  <a:pt x="-15134" y="22047"/>
                  <a:pt x="4678" y="5473"/>
                </a:cubicBezTo>
                <a:cubicBezTo>
                  <a:pt x="45826" y="-28341"/>
                  <a:pt x="164793" y="105581"/>
                  <a:pt x="164793" y="105581"/>
                </a:cubicBezTo>
                <a:cubicBezTo>
                  <a:pt x="164793" y="105581"/>
                  <a:pt x="207846" y="173018"/>
                  <a:pt x="170032" y="210356"/>
                </a:cubicBezTo>
                <a:cubicBezTo>
                  <a:pt x="155685" y="223869"/>
                  <a:pt x="134994" y="228243"/>
                  <a:pt x="116406" y="22169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850B3459-AB76-8A38-2219-04AB8631BCF4}"/>
              </a:ext>
            </a:extLst>
          </p:cNvPr>
          <p:cNvSpPr/>
          <p:nvPr userDrawn="1"/>
        </p:nvSpPr>
        <p:spPr>
          <a:xfrm>
            <a:off x="10747908" y="2015991"/>
            <a:ext cx="161557" cy="185995"/>
          </a:xfrm>
          <a:custGeom>
            <a:avLst/>
            <a:gdLst>
              <a:gd name="connsiteX0" fmla="*/ 91440 w 136016"/>
              <a:gd name="connsiteY0" fmla="*/ 156591 h 156591"/>
              <a:gd name="connsiteX1" fmla="*/ 136017 w 136016"/>
              <a:gd name="connsiteY1" fmla="*/ 129064 h 156591"/>
              <a:gd name="connsiteX2" fmla="*/ 56388 w 136016"/>
              <a:gd name="connsiteY2" fmla="*/ 0 h 156591"/>
              <a:gd name="connsiteX3" fmla="*/ 0 w 136016"/>
              <a:gd name="connsiteY3" fmla="*/ 34862 h 156591"/>
              <a:gd name="connsiteX4" fmla="*/ 91440 w 136016"/>
              <a:gd name="connsiteY4" fmla="*/ 156591 h 1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016" h="156591">
                <a:moveTo>
                  <a:pt x="91440" y="156591"/>
                </a:moveTo>
                <a:lnTo>
                  <a:pt x="136017" y="129064"/>
                </a:lnTo>
                <a:lnTo>
                  <a:pt x="56388" y="0"/>
                </a:lnTo>
                <a:lnTo>
                  <a:pt x="0" y="34862"/>
                </a:lnTo>
                <a:lnTo>
                  <a:pt x="91440" y="15659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5" name="任意多边形: 形状 104">
            <a:extLst>
              <a:ext uri="{FF2B5EF4-FFF2-40B4-BE49-F238E27FC236}">
                <a16:creationId xmlns:a16="http://schemas.microsoft.com/office/drawing/2014/main" id="{3970FFFF-3CE8-5268-EDBD-9BEB7B1C7B13}"/>
              </a:ext>
            </a:extLst>
          </p:cNvPr>
          <p:cNvSpPr/>
          <p:nvPr userDrawn="1"/>
        </p:nvSpPr>
        <p:spPr>
          <a:xfrm>
            <a:off x="10748023" y="2015991"/>
            <a:ext cx="161444" cy="185995"/>
          </a:xfrm>
          <a:custGeom>
            <a:avLst/>
            <a:gdLst>
              <a:gd name="connsiteX0" fmla="*/ 0 w 135921"/>
              <a:gd name="connsiteY0" fmla="*/ 34862 h 156591"/>
              <a:gd name="connsiteX1" fmla="*/ 34766 w 135921"/>
              <a:gd name="connsiteY1" fmla="*/ 81248 h 156591"/>
              <a:gd name="connsiteX2" fmla="*/ 91440 w 135921"/>
              <a:gd name="connsiteY2" fmla="*/ 156591 h 156591"/>
              <a:gd name="connsiteX3" fmla="*/ 135922 w 135921"/>
              <a:gd name="connsiteY3" fmla="*/ 129064 h 156591"/>
              <a:gd name="connsiteX4" fmla="*/ 56388 w 135921"/>
              <a:gd name="connsiteY4" fmla="*/ 0 h 156591"/>
              <a:gd name="connsiteX5" fmla="*/ 0 w 135921"/>
              <a:gd name="connsiteY5" fmla="*/ 34862 h 1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921" h="156591">
                <a:moveTo>
                  <a:pt x="0" y="34862"/>
                </a:moveTo>
                <a:lnTo>
                  <a:pt x="34766" y="81248"/>
                </a:lnTo>
                <a:lnTo>
                  <a:pt x="91440" y="156591"/>
                </a:lnTo>
                <a:lnTo>
                  <a:pt x="135922" y="129064"/>
                </a:lnTo>
                <a:lnTo>
                  <a:pt x="56388" y="0"/>
                </a:lnTo>
                <a:lnTo>
                  <a:pt x="0" y="3486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6" name="任意多边形: 形状 105">
            <a:extLst>
              <a:ext uri="{FF2B5EF4-FFF2-40B4-BE49-F238E27FC236}">
                <a16:creationId xmlns:a16="http://schemas.microsoft.com/office/drawing/2014/main" id="{4468AA0A-36F8-0143-9FD0-8A2BDD508792}"/>
              </a:ext>
            </a:extLst>
          </p:cNvPr>
          <p:cNvSpPr/>
          <p:nvPr userDrawn="1"/>
        </p:nvSpPr>
        <p:spPr>
          <a:xfrm>
            <a:off x="10748023" y="2015991"/>
            <a:ext cx="102953" cy="96504"/>
          </a:xfrm>
          <a:custGeom>
            <a:avLst/>
            <a:gdLst>
              <a:gd name="connsiteX0" fmla="*/ 0 w 86677"/>
              <a:gd name="connsiteY0" fmla="*/ 34862 h 81248"/>
              <a:gd name="connsiteX1" fmla="*/ 34766 w 86677"/>
              <a:gd name="connsiteY1" fmla="*/ 81248 h 81248"/>
              <a:gd name="connsiteX2" fmla="*/ 86678 w 86677"/>
              <a:gd name="connsiteY2" fmla="*/ 49244 h 81248"/>
              <a:gd name="connsiteX3" fmla="*/ 56388 w 86677"/>
              <a:gd name="connsiteY3" fmla="*/ 0 h 81248"/>
              <a:gd name="connsiteX4" fmla="*/ 0 w 86677"/>
              <a:gd name="connsiteY4" fmla="*/ 34862 h 8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77" h="81248">
                <a:moveTo>
                  <a:pt x="0" y="34862"/>
                </a:moveTo>
                <a:lnTo>
                  <a:pt x="34766" y="81248"/>
                </a:lnTo>
                <a:lnTo>
                  <a:pt x="86678" y="49244"/>
                </a:lnTo>
                <a:lnTo>
                  <a:pt x="56388" y="0"/>
                </a:lnTo>
                <a:lnTo>
                  <a:pt x="0" y="34862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7" name="任意多边形: 形状 106">
            <a:extLst>
              <a:ext uri="{FF2B5EF4-FFF2-40B4-BE49-F238E27FC236}">
                <a16:creationId xmlns:a16="http://schemas.microsoft.com/office/drawing/2014/main" id="{654ABCE1-05DD-170C-89B2-F775744204D2}"/>
              </a:ext>
            </a:extLst>
          </p:cNvPr>
          <p:cNvSpPr/>
          <p:nvPr userDrawn="1"/>
        </p:nvSpPr>
        <p:spPr>
          <a:xfrm rot="8883315">
            <a:off x="10725523" y="2012722"/>
            <a:ext cx="98028" cy="74455"/>
          </a:xfrm>
          <a:custGeom>
            <a:avLst/>
            <a:gdLst>
              <a:gd name="connsiteX0" fmla="*/ 0 w 82531"/>
              <a:gd name="connsiteY0" fmla="*/ 2 h 62685"/>
              <a:gd name="connsiteX1" fmla="*/ 82531 w 82531"/>
              <a:gd name="connsiteY1" fmla="*/ 2 h 62685"/>
              <a:gd name="connsiteX2" fmla="*/ 82531 w 82531"/>
              <a:gd name="connsiteY2" fmla="*/ 62688 h 62685"/>
              <a:gd name="connsiteX3" fmla="*/ 0 w 82531"/>
              <a:gd name="connsiteY3" fmla="*/ 62688 h 62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31" h="62685">
                <a:moveTo>
                  <a:pt x="0" y="2"/>
                </a:moveTo>
                <a:lnTo>
                  <a:pt x="82531" y="2"/>
                </a:lnTo>
                <a:lnTo>
                  <a:pt x="82531" y="62688"/>
                </a:lnTo>
                <a:lnTo>
                  <a:pt x="0" y="626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629D55A6-9953-B9DB-97E5-8E04E2EB7759}"/>
              </a:ext>
            </a:extLst>
          </p:cNvPr>
          <p:cNvSpPr/>
          <p:nvPr userDrawn="1"/>
        </p:nvSpPr>
        <p:spPr>
          <a:xfrm>
            <a:off x="10591329" y="1895954"/>
            <a:ext cx="123996" cy="135876"/>
          </a:xfrm>
          <a:custGeom>
            <a:avLst/>
            <a:gdLst>
              <a:gd name="connsiteX0" fmla="*/ 46482 w 104393"/>
              <a:gd name="connsiteY0" fmla="*/ 114395 h 114395"/>
              <a:gd name="connsiteX1" fmla="*/ 104394 w 104393"/>
              <a:gd name="connsiteY1" fmla="*/ 86201 h 114395"/>
              <a:gd name="connsiteX2" fmla="*/ 51149 w 104393"/>
              <a:gd name="connsiteY2" fmla="*/ 0 h 114395"/>
              <a:gd name="connsiteX3" fmla="*/ 0 w 104393"/>
              <a:gd name="connsiteY3" fmla="*/ 39053 h 114395"/>
              <a:gd name="connsiteX4" fmla="*/ 46482 w 104393"/>
              <a:gd name="connsiteY4" fmla="*/ 114395 h 11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393" h="114395">
                <a:moveTo>
                  <a:pt x="46482" y="114395"/>
                </a:moveTo>
                <a:lnTo>
                  <a:pt x="104394" y="86201"/>
                </a:lnTo>
                <a:lnTo>
                  <a:pt x="51149" y="0"/>
                </a:lnTo>
                <a:lnTo>
                  <a:pt x="0" y="39053"/>
                </a:lnTo>
                <a:lnTo>
                  <a:pt x="46482" y="11439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9" name="任意多边形: 形状 108">
            <a:extLst>
              <a:ext uri="{FF2B5EF4-FFF2-40B4-BE49-F238E27FC236}">
                <a16:creationId xmlns:a16="http://schemas.microsoft.com/office/drawing/2014/main" id="{DFB9E5FB-9153-3E34-A013-68B7534C39F7}"/>
              </a:ext>
            </a:extLst>
          </p:cNvPr>
          <p:cNvSpPr/>
          <p:nvPr userDrawn="1"/>
        </p:nvSpPr>
        <p:spPr>
          <a:xfrm>
            <a:off x="10672899" y="1526339"/>
            <a:ext cx="519745" cy="479922"/>
          </a:xfrm>
          <a:custGeom>
            <a:avLst/>
            <a:gdLst>
              <a:gd name="connsiteX0" fmla="*/ 0 w 437578"/>
              <a:gd name="connsiteY0" fmla="*/ 276796 h 404050"/>
              <a:gd name="connsiteX1" fmla="*/ 78486 w 437578"/>
              <a:gd name="connsiteY1" fmla="*/ 404050 h 404050"/>
              <a:gd name="connsiteX2" fmla="*/ 176689 w 437578"/>
              <a:gd name="connsiteY2" fmla="*/ 358616 h 404050"/>
              <a:gd name="connsiteX3" fmla="*/ 437579 w 437578"/>
              <a:gd name="connsiteY3" fmla="*/ 305657 h 404050"/>
              <a:gd name="connsiteX4" fmla="*/ 248984 w 437578"/>
              <a:gd name="connsiteY4" fmla="*/ 0 h 404050"/>
              <a:gd name="connsiteX5" fmla="*/ 84677 w 437578"/>
              <a:gd name="connsiteY5" fmla="*/ 209455 h 404050"/>
              <a:gd name="connsiteX6" fmla="*/ 0 w 437578"/>
              <a:gd name="connsiteY6" fmla="*/ 276796 h 40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7578" h="404050">
                <a:moveTo>
                  <a:pt x="0" y="276796"/>
                </a:moveTo>
                <a:lnTo>
                  <a:pt x="78486" y="404050"/>
                </a:lnTo>
                <a:lnTo>
                  <a:pt x="176689" y="358616"/>
                </a:lnTo>
                <a:lnTo>
                  <a:pt x="437579" y="305657"/>
                </a:lnTo>
                <a:lnTo>
                  <a:pt x="248984" y="0"/>
                </a:lnTo>
                <a:lnTo>
                  <a:pt x="84677" y="209455"/>
                </a:lnTo>
                <a:lnTo>
                  <a:pt x="0" y="27679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0" name="任意多边形: 形状 109">
            <a:extLst>
              <a:ext uri="{FF2B5EF4-FFF2-40B4-BE49-F238E27FC236}">
                <a16:creationId xmlns:a16="http://schemas.microsoft.com/office/drawing/2014/main" id="{D9B17440-9E15-63A4-67D3-E510F774A868}"/>
              </a:ext>
            </a:extLst>
          </p:cNvPr>
          <p:cNvSpPr/>
          <p:nvPr userDrawn="1"/>
        </p:nvSpPr>
        <p:spPr>
          <a:xfrm>
            <a:off x="10959553" y="1518245"/>
            <a:ext cx="253915" cy="372033"/>
          </a:xfrm>
          <a:custGeom>
            <a:avLst/>
            <a:gdLst>
              <a:gd name="connsiteX0" fmla="*/ 57559 w 213773"/>
              <a:gd name="connsiteY0" fmla="*/ 187028 h 313218"/>
              <a:gd name="connsiteX1" fmla="*/ 201673 w 213773"/>
              <a:gd name="connsiteY1" fmla="*/ 310187 h 313218"/>
              <a:gd name="connsiteX2" fmla="*/ 156238 w 213773"/>
              <a:gd name="connsiteY2" fmla="*/ 126164 h 313218"/>
              <a:gd name="connsiteX3" fmla="*/ 12125 w 213773"/>
              <a:gd name="connsiteY3" fmla="*/ 3005 h 313218"/>
              <a:gd name="connsiteX4" fmla="*/ 57559 w 213773"/>
              <a:gd name="connsiteY4" fmla="*/ 187028 h 313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773" h="313218">
                <a:moveTo>
                  <a:pt x="57559" y="187028"/>
                </a:moveTo>
                <a:cubicBezTo>
                  <a:pt x="109852" y="271896"/>
                  <a:pt x="174431" y="327046"/>
                  <a:pt x="201673" y="310187"/>
                </a:cubicBezTo>
                <a:cubicBezTo>
                  <a:pt x="228914" y="293327"/>
                  <a:pt x="208626" y="211031"/>
                  <a:pt x="156238" y="126164"/>
                </a:cubicBezTo>
                <a:cubicBezTo>
                  <a:pt x="103851" y="41296"/>
                  <a:pt x="39462" y="-13759"/>
                  <a:pt x="12125" y="3005"/>
                </a:cubicBezTo>
                <a:cubicBezTo>
                  <a:pt x="-15212" y="19769"/>
                  <a:pt x="5267" y="102256"/>
                  <a:pt x="57559" y="18702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1" name="任意多边形: 形状 110">
            <a:extLst>
              <a:ext uri="{FF2B5EF4-FFF2-40B4-BE49-F238E27FC236}">
                <a16:creationId xmlns:a16="http://schemas.microsoft.com/office/drawing/2014/main" id="{F9DA6F53-71AB-9A83-3706-D47D834C38AC}"/>
              </a:ext>
            </a:extLst>
          </p:cNvPr>
          <p:cNvSpPr/>
          <p:nvPr userDrawn="1"/>
        </p:nvSpPr>
        <p:spPr>
          <a:xfrm>
            <a:off x="10976813" y="1534609"/>
            <a:ext cx="221734" cy="329310"/>
          </a:xfrm>
          <a:custGeom>
            <a:avLst/>
            <a:gdLst>
              <a:gd name="connsiteX0" fmla="*/ 52933 w 186680"/>
              <a:gd name="connsiteY0" fmla="*/ 163536 h 277249"/>
              <a:gd name="connsiteX1" fmla="*/ 177425 w 186680"/>
              <a:gd name="connsiteY1" fmla="*/ 274978 h 277249"/>
              <a:gd name="connsiteX2" fmla="*/ 133706 w 186680"/>
              <a:gd name="connsiteY2" fmla="*/ 113720 h 277249"/>
              <a:gd name="connsiteX3" fmla="*/ 9214 w 186680"/>
              <a:gd name="connsiteY3" fmla="*/ 2277 h 277249"/>
              <a:gd name="connsiteX4" fmla="*/ 52933 w 186680"/>
              <a:gd name="connsiteY4" fmla="*/ 163536 h 277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680" h="277249">
                <a:moveTo>
                  <a:pt x="52933" y="163536"/>
                </a:moveTo>
                <a:cubicBezTo>
                  <a:pt x="99320" y="238879"/>
                  <a:pt x="155041" y="288694"/>
                  <a:pt x="177425" y="274978"/>
                </a:cubicBezTo>
                <a:cubicBezTo>
                  <a:pt x="199809" y="261262"/>
                  <a:pt x="180187" y="189253"/>
                  <a:pt x="133706" y="113720"/>
                </a:cubicBezTo>
                <a:cubicBezTo>
                  <a:pt x="87223" y="38187"/>
                  <a:pt x="31502" y="-11438"/>
                  <a:pt x="9214" y="2277"/>
                </a:cubicBezTo>
                <a:cubicBezTo>
                  <a:pt x="-13075" y="15994"/>
                  <a:pt x="6451" y="88288"/>
                  <a:pt x="52933" y="163536"/>
                </a:cubicBezTo>
                <a:close/>
              </a:path>
            </a:pathLst>
          </a:custGeom>
          <a:solidFill>
            <a:srgbClr val="000000">
              <a:alpha val="2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07E557C9-CFB4-3837-2433-5144497D37F6}"/>
              </a:ext>
            </a:extLst>
          </p:cNvPr>
          <p:cNvSpPr/>
          <p:nvPr userDrawn="1"/>
        </p:nvSpPr>
        <p:spPr>
          <a:xfrm>
            <a:off x="11024865" y="1656120"/>
            <a:ext cx="93150" cy="102265"/>
          </a:xfrm>
          <a:custGeom>
            <a:avLst/>
            <a:gdLst>
              <a:gd name="connsiteX0" fmla="*/ 19050 w 78424"/>
              <a:gd name="connsiteY0" fmla="*/ 57234 h 86098"/>
              <a:gd name="connsiteX1" fmla="*/ 38100 w 78424"/>
              <a:gd name="connsiteY1" fmla="*/ 85809 h 86098"/>
              <a:gd name="connsiteX2" fmla="*/ 78139 w 78424"/>
              <a:gd name="connsiteY2" fmla="*/ 54791 h 86098"/>
              <a:gd name="connsiteX3" fmla="*/ 73057 w 78424"/>
              <a:gd name="connsiteY3" fmla="*/ 31422 h 86098"/>
              <a:gd name="connsiteX4" fmla="*/ 64198 w 78424"/>
              <a:gd name="connsiteY4" fmla="*/ 17039 h 86098"/>
              <a:gd name="connsiteX5" fmla="*/ 14923 w 78424"/>
              <a:gd name="connsiteY5" fmla="*/ 5324 h 86098"/>
              <a:gd name="connsiteX6" fmla="*/ 0 w 78424"/>
              <a:gd name="connsiteY6" fmla="*/ 23706 h 86098"/>
              <a:gd name="connsiteX7" fmla="*/ 19050 w 78424"/>
              <a:gd name="connsiteY7" fmla="*/ 57234 h 8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24" h="86098">
                <a:moveTo>
                  <a:pt x="19050" y="57234"/>
                </a:moveTo>
                <a:cubicBezTo>
                  <a:pt x="25241" y="67236"/>
                  <a:pt x="31528" y="76761"/>
                  <a:pt x="38100" y="85809"/>
                </a:cubicBezTo>
                <a:cubicBezTo>
                  <a:pt x="57722" y="88300"/>
                  <a:pt x="75648" y="74413"/>
                  <a:pt x="78139" y="54791"/>
                </a:cubicBezTo>
                <a:cubicBezTo>
                  <a:pt x="79173" y="46649"/>
                  <a:pt x="77378" y="38399"/>
                  <a:pt x="73057" y="31422"/>
                </a:cubicBezTo>
                <a:lnTo>
                  <a:pt x="64198" y="17039"/>
                </a:lnTo>
                <a:cubicBezTo>
                  <a:pt x="53826" y="197"/>
                  <a:pt x="31765" y="-5048"/>
                  <a:pt x="14923" y="5324"/>
                </a:cubicBezTo>
                <a:cubicBezTo>
                  <a:pt x="8009" y="9582"/>
                  <a:pt x="2746" y="16064"/>
                  <a:pt x="0" y="23706"/>
                </a:cubicBezTo>
                <a:cubicBezTo>
                  <a:pt x="5715" y="34660"/>
                  <a:pt x="12097" y="45900"/>
                  <a:pt x="19050" y="57234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3" name="任意多边形: 形状 112">
            <a:extLst>
              <a:ext uri="{FF2B5EF4-FFF2-40B4-BE49-F238E27FC236}">
                <a16:creationId xmlns:a16="http://schemas.microsoft.com/office/drawing/2014/main" id="{61C27CFD-3105-D4D6-5BB1-F5AFE53C98A3}"/>
              </a:ext>
            </a:extLst>
          </p:cNvPr>
          <p:cNvSpPr/>
          <p:nvPr userDrawn="1"/>
        </p:nvSpPr>
        <p:spPr>
          <a:xfrm>
            <a:off x="10605924" y="1788023"/>
            <a:ext cx="239734" cy="262813"/>
          </a:xfrm>
          <a:custGeom>
            <a:avLst/>
            <a:gdLst>
              <a:gd name="connsiteX0" fmla="*/ 89916 w 201834"/>
              <a:gd name="connsiteY0" fmla="*/ 221266 h 221265"/>
              <a:gd name="connsiteX1" fmla="*/ 201835 w 201834"/>
              <a:gd name="connsiteY1" fmla="*/ 166783 h 221265"/>
              <a:gd name="connsiteX2" fmla="*/ 98965 w 201834"/>
              <a:gd name="connsiteY2" fmla="*/ 0 h 221265"/>
              <a:gd name="connsiteX3" fmla="*/ 0 w 201834"/>
              <a:gd name="connsiteY3" fmla="*/ 75533 h 221265"/>
              <a:gd name="connsiteX4" fmla="*/ 89916 w 201834"/>
              <a:gd name="connsiteY4" fmla="*/ 221266 h 22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834" h="221265">
                <a:moveTo>
                  <a:pt x="89916" y="221266"/>
                </a:moveTo>
                <a:lnTo>
                  <a:pt x="201835" y="166783"/>
                </a:lnTo>
                <a:lnTo>
                  <a:pt x="98965" y="0"/>
                </a:lnTo>
                <a:lnTo>
                  <a:pt x="0" y="75533"/>
                </a:lnTo>
                <a:lnTo>
                  <a:pt x="89916" y="22126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4" name="任意多边形: 形状 113">
            <a:extLst>
              <a:ext uri="{FF2B5EF4-FFF2-40B4-BE49-F238E27FC236}">
                <a16:creationId xmlns:a16="http://schemas.microsoft.com/office/drawing/2014/main" id="{0C38C456-D51C-0F62-FF63-7FA2EB7D5E2F}"/>
              </a:ext>
            </a:extLst>
          </p:cNvPr>
          <p:cNvSpPr/>
          <p:nvPr userDrawn="1"/>
        </p:nvSpPr>
        <p:spPr>
          <a:xfrm>
            <a:off x="10605924" y="1788023"/>
            <a:ext cx="239734" cy="262813"/>
          </a:xfrm>
          <a:custGeom>
            <a:avLst/>
            <a:gdLst>
              <a:gd name="connsiteX0" fmla="*/ 89916 w 201834"/>
              <a:gd name="connsiteY0" fmla="*/ 221266 h 221265"/>
              <a:gd name="connsiteX1" fmla="*/ 201835 w 201834"/>
              <a:gd name="connsiteY1" fmla="*/ 166783 h 221265"/>
              <a:gd name="connsiteX2" fmla="*/ 98965 w 201834"/>
              <a:gd name="connsiteY2" fmla="*/ 0 h 221265"/>
              <a:gd name="connsiteX3" fmla="*/ 0 w 201834"/>
              <a:gd name="connsiteY3" fmla="*/ 75533 h 221265"/>
              <a:gd name="connsiteX4" fmla="*/ 89916 w 201834"/>
              <a:gd name="connsiteY4" fmla="*/ 221266 h 22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834" h="221265">
                <a:moveTo>
                  <a:pt x="89916" y="221266"/>
                </a:moveTo>
                <a:lnTo>
                  <a:pt x="201835" y="166783"/>
                </a:lnTo>
                <a:lnTo>
                  <a:pt x="98965" y="0"/>
                </a:lnTo>
                <a:lnTo>
                  <a:pt x="0" y="75533"/>
                </a:lnTo>
                <a:lnTo>
                  <a:pt x="89916" y="221266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5" name="任意多边形: 形状 114">
            <a:extLst>
              <a:ext uri="{FF2B5EF4-FFF2-40B4-BE49-F238E27FC236}">
                <a16:creationId xmlns:a16="http://schemas.microsoft.com/office/drawing/2014/main" id="{1387148A-A1DA-A115-B4BC-7A98ABCA658C}"/>
              </a:ext>
            </a:extLst>
          </p:cNvPr>
          <p:cNvSpPr/>
          <p:nvPr userDrawn="1"/>
        </p:nvSpPr>
        <p:spPr>
          <a:xfrm>
            <a:off x="10966113" y="1561751"/>
            <a:ext cx="197796" cy="311235"/>
          </a:xfrm>
          <a:custGeom>
            <a:avLst/>
            <a:gdLst>
              <a:gd name="connsiteX0" fmla="*/ 791 w 166526"/>
              <a:gd name="connsiteY0" fmla="*/ 0 h 262032"/>
              <a:gd name="connsiteX1" fmla="*/ 3268 w 166526"/>
              <a:gd name="connsiteY1" fmla="*/ 40291 h 262032"/>
              <a:gd name="connsiteX2" fmla="*/ 15270 w 166526"/>
              <a:gd name="connsiteY2" fmla="*/ 79058 h 262032"/>
              <a:gd name="connsiteX3" fmla="*/ 23175 w 166526"/>
              <a:gd name="connsiteY3" fmla="*/ 98108 h 262032"/>
              <a:gd name="connsiteX4" fmla="*/ 32224 w 166526"/>
              <a:gd name="connsiteY4" fmla="*/ 116300 h 262032"/>
              <a:gd name="connsiteX5" fmla="*/ 41749 w 166526"/>
              <a:gd name="connsiteY5" fmla="*/ 134112 h 262032"/>
              <a:gd name="connsiteX6" fmla="*/ 52036 w 166526"/>
              <a:gd name="connsiteY6" fmla="*/ 151543 h 262032"/>
              <a:gd name="connsiteX7" fmla="*/ 100518 w 166526"/>
              <a:gd name="connsiteY7" fmla="*/ 216599 h 262032"/>
              <a:gd name="connsiteX8" fmla="*/ 130427 w 166526"/>
              <a:gd name="connsiteY8" fmla="*/ 244031 h 262032"/>
              <a:gd name="connsiteX9" fmla="*/ 166527 w 166526"/>
              <a:gd name="connsiteY9" fmla="*/ 262033 h 262032"/>
              <a:gd name="connsiteX10" fmla="*/ 131570 w 166526"/>
              <a:gd name="connsiteY10" fmla="*/ 242983 h 262032"/>
              <a:gd name="connsiteX11" fmla="*/ 102995 w 166526"/>
              <a:gd name="connsiteY11" fmla="*/ 214979 h 262032"/>
              <a:gd name="connsiteX12" fmla="*/ 55370 w 166526"/>
              <a:gd name="connsiteY12" fmla="*/ 149923 h 262032"/>
              <a:gd name="connsiteX13" fmla="*/ 17841 w 166526"/>
              <a:gd name="connsiteY13" fmla="*/ 78581 h 262032"/>
              <a:gd name="connsiteX14" fmla="*/ 4983 w 166526"/>
              <a:gd name="connsiteY14" fmla="*/ 40481 h 262032"/>
              <a:gd name="connsiteX15" fmla="*/ 791 w 166526"/>
              <a:gd name="connsiteY15" fmla="*/ 0 h 262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6526" h="262032">
                <a:moveTo>
                  <a:pt x="791" y="0"/>
                </a:moveTo>
                <a:cubicBezTo>
                  <a:pt x="-813" y="13470"/>
                  <a:pt x="26" y="27119"/>
                  <a:pt x="3268" y="40291"/>
                </a:cubicBezTo>
                <a:cubicBezTo>
                  <a:pt x="6256" y="53505"/>
                  <a:pt x="10268" y="66467"/>
                  <a:pt x="15270" y="79058"/>
                </a:cubicBezTo>
                <a:cubicBezTo>
                  <a:pt x="17651" y="85439"/>
                  <a:pt x="20508" y="91535"/>
                  <a:pt x="23175" y="98108"/>
                </a:cubicBezTo>
                <a:cubicBezTo>
                  <a:pt x="25842" y="104680"/>
                  <a:pt x="29081" y="110300"/>
                  <a:pt x="32224" y="116300"/>
                </a:cubicBezTo>
                <a:cubicBezTo>
                  <a:pt x="35367" y="122301"/>
                  <a:pt x="38511" y="128302"/>
                  <a:pt x="41749" y="134112"/>
                </a:cubicBezTo>
                <a:cubicBezTo>
                  <a:pt x="44988" y="139922"/>
                  <a:pt x="48512" y="145828"/>
                  <a:pt x="52036" y="151543"/>
                </a:cubicBezTo>
                <a:cubicBezTo>
                  <a:pt x="66224" y="174630"/>
                  <a:pt x="82450" y="196403"/>
                  <a:pt x="100518" y="216599"/>
                </a:cubicBezTo>
                <a:cubicBezTo>
                  <a:pt x="109647" y="226619"/>
                  <a:pt x="119657" y="235800"/>
                  <a:pt x="130427" y="244031"/>
                </a:cubicBezTo>
                <a:cubicBezTo>
                  <a:pt x="141037" y="252540"/>
                  <a:pt x="153346" y="258678"/>
                  <a:pt x="166527" y="262033"/>
                </a:cubicBezTo>
                <a:cubicBezTo>
                  <a:pt x="153711" y="258102"/>
                  <a:pt x="141820" y="251622"/>
                  <a:pt x="131570" y="242983"/>
                </a:cubicBezTo>
                <a:cubicBezTo>
                  <a:pt x="121266" y="234477"/>
                  <a:pt x="111707" y="225109"/>
                  <a:pt x="102995" y="214979"/>
                </a:cubicBezTo>
                <a:cubicBezTo>
                  <a:pt x="85299" y="194688"/>
                  <a:pt x="69366" y="172924"/>
                  <a:pt x="55370" y="149923"/>
                </a:cubicBezTo>
                <a:cubicBezTo>
                  <a:pt x="40940" y="127204"/>
                  <a:pt x="28389" y="103344"/>
                  <a:pt x="17841" y="78581"/>
                </a:cubicBezTo>
                <a:cubicBezTo>
                  <a:pt x="12549" y="66243"/>
                  <a:pt x="8249" y="53503"/>
                  <a:pt x="4983" y="40481"/>
                </a:cubicBezTo>
                <a:cubicBezTo>
                  <a:pt x="1187" y="27344"/>
                  <a:pt x="-232" y="13636"/>
                  <a:pt x="791" y="0"/>
                </a:cubicBezTo>
                <a:close/>
              </a:path>
            </a:pathLst>
          </a:custGeom>
          <a:solidFill>
            <a:srgbClr val="000000">
              <a:alpha val="2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6" name="任意多边形: 形状 115">
            <a:extLst>
              <a:ext uri="{FF2B5EF4-FFF2-40B4-BE49-F238E27FC236}">
                <a16:creationId xmlns:a16="http://schemas.microsoft.com/office/drawing/2014/main" id="{3789416B-D722-70E7-02CA-A65217704BA5}"/>
              </a:ext>
            </a:extLst>
          </p:cNvPr>
          <p:cNvSpPr/>
          <p:nvPr userDrawn="1"/>
        </p:nvSpPr>
        <p:spPr>
          <a:xfrm>
            <a:off x="11040365" y="1471244"/>
            <a:ext cx="55549" cy="120941"/>
          </a:xfrm>
          <a:custGeom>
            <a:avLst/>
            <a:gdLst>
              <a:gd name="connsiteX0" fmla="*/ 46768 w 46767"/>
              <a:gd name="connsiteY0" fmla="*/ 0 h 101822"/>
              <a:gd name="connsiteX1" fmla="*/ 33623 w 46767"/>
              <a:gd name="connsiteY1" fmla="*/ 24765 h 101822"/>
              <a:gd name="connsiteX2" fmla="*/ 21527 w 46767"/>
              <a:gd name="connsiteY2" fmla="*/ 50006 h 101822"/>
              <a:gd name="connsiteX3" fmla="*/ 10287 w 46767"/>
              <a:gd name="connsiteY3" fmla="*/ 75629 h 101822"/>
              <a:gd name="connsiteX4" fmla="*/ 4953 w 46767"/>
              <a:gd name="connsiteY4" fmla="*/ 88678 h 101822"/>
              <a:gd name="connsiteX5" fmla="*/ 0 w 46767"/>
              <a:gd name="connsiteY5" fmla="*/ 101822 h 101822"/>
              <a:gd name="connsiteX6" fmla="*/ 6858 w 46767"/>
              <a:gd name="connsiteY6" fmla="*/ 89535 h 101822"/>
              <a:gd name="connsiteX7" fmla="*/ 13240 w 46767"/>
              <a:gd name="connsiteY7" fmla="*/ 77057 h 101822"/>
              <a:gd name="connsiteX8" fmla="*/ 25337 w 46767"/>
              <a:gd name="connsiteY8" fmla="*/ 51816 h 101822"/>
              <a:gd name="connsiteX9" fmla="*/ 36576 w 46767"/>
              <a:gd name="connsiteY9" fmla="*/ 26098 h 101822"/>
              <a:gd name="connsiteX10" fmla="*/ 46768 w 46767"/>
              <a:gd name="connsiteY10" fmla="*/ 0 h 101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767" h="101822">
                <a:moveTo>
                  <a:pt x="46768" y="0"/>
                </a:moveTo>
                <a:cubicBezTo>
                  <a:pt x="42101" y="8096"/>
                  <a:pt x="37814" y="16383"/>
                  <a:pt x="33623" y="24765"/>
                </a:cubicBezTo>
                <a:cubicBezTo>
                  <a:pt x="29432" y="33147"/>
                  <a:pt x="25432" y="41529"/>
                  <a:pt x="21527" y="50006"/>
                </a:cubicBezTo>
                <a:cubicBezTo>
                  <a:pt x="17621" y="58483"/>
                  <a:pt x="13811" y="67056"/>
                  <a:pt x="10287" y="75629"/>
                </a:cubicBezTo>
                <a:lnTo>
                  <a:pt x="4953" y="88678"/>
                </a:lnTo>
                <a:cubicBezTo>
                  <a:pt x="3334" y="93059"/>
                  <a:pt x="1524" y="97346"/>
                  <a:pt x="0" y="101822"/>
                </a:cubicBezTo>
                <a:cubicBezTo>
                  <a:pt x="2381" y="97727"/>
                  <a:pt x="4572" y="93631"/>
                  <a:pt x="6858" y="89535"/>
                </a:cubicBezTo>
                <a:lnTo>
                  <a:pt x="13240" y="77057"/>
                </a:lnTo>
                <a:cubicBezTo>
                  <a:pt x="17431" y="68675"/>
                  <a:pt x="21431" y="60293"/>
                  <a:pt x="25337" y="51816"/>
                </a:cubicBezTo>
                <a:cubicBezTo>
                  <a:pt x="29242" y="43339"/>
                  <a:pt x="33052" y="34766"/>
                  <a:pt x="36576" y="26098"/>
                </a:cubicBezTo>
                <a:cubicBezTo>
                  <a:pt x="40100" y="17431"/>
                  <a:pt x="43720" y="8858"/>
                  <a:pt x="46768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7" name="任意多边形: 形状 116">
            <a:extLst>
              <a:ext uri="{FF2B5EF4-FFF2-40B4-BE49-F238E27FC236}">
                <a16:creationId xmlns:a16="http://schemas.microsoft.com/office/drawing/2014/main" id="{296C3700-2025-6CF8-A756-2CECAA66D483}"/>
              </a:ext>
            </a:extLst>
          </p:cNvPr>
          <p:cNvSpPr/>
          <p:nvPr userDrawn="1"/>
        </p:nvSpPr>
        <p:spPr>
          <a:xfrm>
            <a:off x="11158365" y="1764490"/>
            <a:ext cx="146849" cy="30773"/>
          </a:xfrm>
          <a:custGeom>
            <a:avLst/>
            <a:gdLst>
              <a:gd name="connsiteX0" fmla="*/ 0 w 123634"/>
              <a:gd name="connsiteY0" fmla="*/ 25908 h 25908"/>
              <a:gd name="connsiteX1" fmla="*/ 31242 w 123634"/>
              <a:gd name="connsiteY1" fmla="*/ 21050 h 25908"/>
              <a:gd name="connsiteX2" fmla="*/ 62198 w 123634"/>
              <a:gd name="connsiteY2" fmla="*/ 15050 h 25908"/>
              <a:gd name="connsiteX3" fmla="*/ 93059 w 123634"/>
              <a:gd name="connsiteY3" fmla="*/ 8096 h 25908"/>
              <a:gd name="connsiteX4" fmla="*/ 108395 w 123634"/>
              <a:gd name="connsiteY4" fmla="*/ 4286 h 25908"/>
              <a:gd name="connsiteX5" fmla="*/ 123635 w 123634"/>
              <a:gd name="connsiteY5" fmla="*/ 0 h 25908"/>
              <a:gd name="connsiteX6" fmla="*/ 107918 w 123634"/>
              <a:gd name="connsiteY6" fmla="*/ 2286 h 25908"/>
              <a:gd name="connsiteX7" fmla="*/ 92393 w 123634"/>
              <a:gd name="connsiteY7" fmla="*/ 4953 h 25908"/>
              <a:gd name="connsiteX8" fmla="*/ 61341 w 123634"/>
              <a:gd name="connsiteY8" fmla="*/ 10954 h 25908"/>
              <a:gd name="connsiteX9" fmla="*/ 30575 w 123634"/>
              <a:gd name="connsiteY9" fmla="*/ 17907 h 25908"/>
              <a:gd name="connsiteX10" fmla="*/ 0 w 123634"/>
              <a:gd name="connsiteY10" fmla="*/ 25908 h 2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634" h="25908">
                <a:moveTo>
                  <a:pt x="0" y="25908"/>
                </a:moveTo>
                <a:cubicBezTo>
                  <a:pt x="10478" y="24670"/>
                  <a:pt x="20860" y="22860"/>
                  <a:pt x="31242" y="21050"/>
                </a:cubicBezTo>
                <a:cubicBezTo>
                  <a:pt x="41624" y="19241"/>
                  <a:pt x="51911" y="17145"/>
                  <a:pt x="62198" y="15050"/>
                </a:cubicBezTo>
                <a:cubicBezTo>
                  <a:pt x="72485" y="12954"/>
                  <a:pt x="82868" y="10668"/>
                  <a:pt x="93059" y="8096"/>
                </a:cubicBezTo>
                <a:lnTo>
                  <a:pt x="108395" y="4286"/>
                </a:lnTo>
                <a:cubicBezTo>
                  <a:pt x="113443" y="2858"/>
                  <a:pt x="118586" y="1619"/>
                  <a:pt x="123635" y="0"/>
                </a:cubicBezTo>
                <a:lnTo>
                  <a:pt x="107918" y="2286"/>
                </a:lnTo>
                <a:lnTo>
                  <a:pt x="92393" y="4953"/>
                </a:lnTo>
                <a:cubicBezTo>
                  <a:pt x="82010" y="6668"/>
                  <a:pt x="71723" y="8763"/>
                  <a:pt x="61341" y="10954"/>
                </a:cubicBezTo>
                <a:cubicBezTo>
                  <a:pt x="50959" y="13145"/>
                  <a:pt x="40767" y="15335"/>
                  <a:pt x="30575" y="17907"/>
                </a:cubicBezTo>
                <a:cubicBezTo>
                  <a:pt x="20384" y="20479"/>
                  <a:pt x="10096" y="23336"/>
                  <a:pt x="0" y="25908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8" name="任意多边形: 形状 117">
            <a:extLst>
              <a:ext uri="{FF2B5EF4-FFF2-40B4-BE49-F238E27FC236}">
                <a16:creationId xmlns:a16="http://schemas.microsoft.com/office/drawing/2014/main" id="{8E3A9FA5-E49C-C6CD-E6F6-708BC2CA6B7C}"/>
              </a:ext>
            </a:extLst>
          </p:cNvPr>
          <p:cNvSpPr/>
          <p:nvPr userDrawn="1"/>
        </p:nvSpPr>
        <p:spPr>
          <a:xfrm>
            <a:off x="11149541" y="1670135"/>
            <a:ext cx="206811" cy="76931"/>
          </a:xfrm>
          <a:custGeom>
            <a:avLst/>
            <a:gdLst>
              <a:gd name="connsiteX0" fmla="*/ 174117 w 174116"/>
              <a:gd name="connsiteY0" fmla="*/ 0 h 64769"/>
              <a:gd name="connsiteX1" fmla="*/ 130016 w 174116"/>
              <a:gd name="connsiteY1" fmla="*/ 14669 h 64769"/>
              <a:gd name="connsiteX2" fmla="*/ 86296 w 174116"/>
              <a:gd name="connsiteY2" fmla="*/ 30385 h 64769"/>
              <a:gd name="connsiteX3" fmla="*/ 42958 w 174116"/>
              <a:gd name="connsiteY3" fmla="*/ 47053 h 64769"/>
              <a:gd name="connsiteX4" fmla="*/ 21431 w 174116"/>
              <a:gd name="connsiteY4" fmla="*/ 55721 h 64769"/>
              <a:gd name="connsiteX5" fmla="*/ 0 w 174116"/>
              <a:gd name="connsiteY5" fmla="*/ 64770 h 64769"/>
              <a:gd name="connsiteX6" fmla="*/ 22098 w 174116"/>
              <a:gd name="connsiteY6" fmla="*/ 57626 h 64769"/>
              <a:gd name="connsiteX7" fmla="*/ 44101 w 174116"/>
              <a:gd name="connsiteY7" fmla="*/ 50101 h 64769"/>
              <a:gd name="connsiteX8" fmla="*/ 87821 w 174116"/>
              <a:gd name="connsiteY8" fmla="*/ 34385 h 64769"/>
              <a:gd name="connsiteX9" fmla="*/ 131159 w 174116"/>
              <a:gd name="connsiteY9" fmla="*/ 17717 h 64769"/>
              <a:gd name="connsiteX10" fmla="*/ 174117 w 174116"/>
              <a:gd name="connsiteY10" fmla="*/ 0 h 6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116" h="64769">
                <a:moveTo>
                  <a:pt x="174117" y="0"/>
                </a:moveTo>
                <a:cubicBezTo>
                  <a:pt x="159258" y="4572"/>
                  <a:pt x="144589" y="9525"/>
                  <a:pt x="130016" y="14669"/>
                </a:cubicBezTo>
                <a:cubicBezTo>
                  <a:pt x="115443" y="19812"/>
                  <a:pt x="100870" y="25051"/>
                  <a:pt x="86296" y="30385"/>
                </a:cubicBezTo>
                <a:cubicBezTo>
                  <a:pt x="71723" y="35719"/>
                  <a:pt x="57721" y="41243"/>
                  <a:pt x="42958" y="47053"/>
                </a:cubicBezTo>
                <a:lnTo>
                  <a:pt x="21431" y="55721"/>
                </a:lnTo>
                <a:cubicBezTo>
                  <a:pt x="14288" y="58674"/>
                  <a:pt x="7049" y="61627"/>
                  <a:pt x="0" y="64770"/>
                </a:cubicBezTo>
                <a:cubicBezTo>
                  <a:pt x="7429" y="62484"/>
                  <a:pt x="14764" y="60007"/>
                  <a:pt x="22098" y="57626"/>
                </a:cubicBezTo>
                <a:lnTo>
                  <a:pt x="44101" y="50101"/>
                </a:lnTo>
                <a:cubicBezTo>
                  <a:pt x="58769" y="45053"/>
                  <a:pt x="73247" y="39719"/>
                  <a:pt x="87821" y="34385"/>
                </a:cubicBezTo>
                <a:cubicBezTo>
                  <a:pt x="102394" y="29051"/>
                  <a:pt x="116396" y="23431"/>
                  <a:pt x="131159" y="17717"/>
                </a:cubicBezTo>
                <a:cubicBezTo>
                  <a:pt x="145923" y="12001"/>
                  <a:pt x="159925" y="6191"/>
                  <a:pt x="174117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6E62B72E-3E6A-CB71-7D57-30E2CF4914F4}"/>
              </a:ext>
            </a:extLst>
          </p:cNvPr>
          <p:cNvSpPr/>
          <p:nvPr userDrawn="1"/>
        </p:nvSpPr>
        <p:spPr>
          <a:xfrm>
            <a:off x="11072722" y="1436736"/>
            <a:ext cx="120037" cy="188823"/>
          </a:xfrm>
          <a:custGeom>
            <a:avLst/>
            <a:gdLst>
              <a:gd name="connsiteX0" fmla="*/ 101060 w 101060"/>
              <a:gd name="connsiteY0" fmla="*/ 0 h 158972"/>
              <a:gd name="connsiteX1" fmla="*/ 74391 w 101060"/>
              <a:gd name="connsiteY1" fmla="*/ 38862 h 158972"/>
              <a:gd name="connsiteX2" fmla="*/ 48768 w 101060"/>
              <a:gd name="connsiteY2" fmla="*/ 78391 h 158972"/>
              <a:gd name="connsiteX3" fmla="*/ 23908 w 101060"/>
              <a:gd name="connsiteY3" fmla="*/ 118396 h 158972"/>
              <a:gd name="connsiteX4" fmla="*/ 11716 w 101060"/>
              <a:gd name="connsiteY4" fmla="*/ 138589 h 158972"/>
              <a:gd name="connsiteX5" fmla="*/ 0 w 101060"/>
              <a:gd name="connsiteY5" fmla="*/ 158972 h 158972"/>
              <a:gd name="connsiteX6" fmla="*/ 13526 w 101060"/>
              <a:gd name="connsiteY6" fmla="*/ 139922 h 158972"/>
              <a:gd name="connsiteX7" fmla="*/ 26670 w 101060"/>
              <a:gd name="connsiteY7" fmla="*/ 120872 h 158972"/>
              <a:gd name="connsiteX8" fmla="*/ 52292 w 101060"/>
              <a:gd name="connsiteY8" fmla="*/ 81344 h 158972"/>
              <a:gd name="connsiteX9" fmla="*/ 77153 w 101060"/>
              <a:gd name="connsiteY9" fmla="*/ 41339 h 158972"/>
              <a:gd name="connsiteX10" fmla="*/ 101060 w 101060"/>
              <a:gd name="connsiteY10" fmla="*/ 0 h 15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1060" h="158972">
                <a:moveTo>
                  <a:pt x="101060" y="0"/>
                </a:moveTo>
                <a:cubicBezTo>
                  <a:pt x="91535" y="12764"/>
                  <a:pt x="83153" y="25813"/>
                  <a:pt x="74391" y="38862"/>
                </a:cubicBezTo>
                <a:cubicBezTo>
                  <a:pt x="65627" y="51911"/>
                  <a:pt x="57150" y="65151"/>
                  <a:pt x="48768" y="78391"/>
                </a:cubicBezTo>
                <a:cubicBezTo>
                  <a:pt x="40386" y="91631"/>
                  <a:pt x="32004" y="104870"/>
                  <a:pt x="23908" y="118396"/>
                </a:cubicBezTo>
                <a:lnTo>
                  <a:pt x="11716" y="138589"/>
                </a:lnTo>
                <a:cubicBezTo>
                  <a:pt x="7811" y="145352"/>
                  <a:pt x="3810" y="152114"/>
                  <a:pt x="0" y="158972"/>
                </a:cubicBezTo>
                <a:cubicBezTo>
                  <a:pt x="4572" y="152591"/>
                  <a:pt x="8954" y="146114"/>
                  <a:pt x="13526" y="139922"/>
                </a:cubicBezTo>
                <a:lnTo>
                  <a:pt x="26670" y="120872"/>
                </a:lnTo>
                <a:cubicBezTo>
                  <a:pt x="35338" y="107823"/>
                  <a:pt x="43815" y="94583"/>
                  <a:pt x="52292" y="81344"/>
                </a:cubicBezTo>
                <a:cubicBezTo>
                  <a:pt x="60770" y="68104"/>
                  <a:pt x="69056" y="54864"/>
                  <a:pt x="77153" y="41339"/>
                </a:cubicBezTo>
                <a:cubicBezTo>
                  <a:pt x="85249" y="27813"/>
                  <a:pt x="93345" y="13716"/>
                  <a:pt x="101060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0" name="任意多边形: 形状 119">
            <a:extLst>
              <a:ext uri="{FF2B5EF4-FFF2-40B4-BE49-F238E27FC236}">
                <a16:creationId xmlns:a16="http://schemas.microsoft.com/office/drawing/2014/main" id="{96758FE8-A462-9021-A3CE-5FDFDA9D3EA8}"/>
              </a:ext>
            </a:extLst>
          </p:cNvPr>
          <p:cNvSpPr/>
          <p:nvPr userDrawn="1"/>
        </p:nvSpPr>
        <p:spPr>
          <a:xfrm>
            <a:off x="11116506" y="1545911"/>
            <a:ext cx="218465" cy="137911"/>
          </a:xfrm>
          <a:custGeom>
            <a:avLst/>
            <a:gdLst>
              <a:gd name="connsiteX0" fmla="*/ 0 w 183927"/>
              <a:gd name="connsiteY0" fmla="*/ 116110 h 116109"/>
              <a:gd name="connsiteX1" fmla="*/ 46863 w 183927"/>
              <a:gd name="connsiteY1" fmla="*/ 88487 h 116109"/>
              <a:gd name="connsiteX2" fmla="*/ 93059 w 183927"/>
              <a:gd name="connsiteY2" fmla="*/ 59912 h 116109"/>
              <a:gd name="connsiteX3" fmla="*/ 138779 w 183927"/>
              <a:gd name="connsiteY3" fmla="*/ 30385 h 116109"/>
              <a:gd name="connsiteX4" fmla="*/ 161544 w 183927"/>
              <a:gd name="connsiteY4" fmla="*/ 15431 h 116109"/>
              <a:gd name="connsiteX5" fmla="*/ 183928 w 183927"/>
              <a:gd name="connsiteY5" fmla="*/ 0 h 116109"/>
              <a:gd name="connsiteX6" fmla="*/ 160401 w 183927"/>
              <a:gd name="connsiteY6" fmla="*/ 13621 h 116109"/>
              <a:gd name="connsiteX7" fmla="*/ 137065 w 183927"/>
              <a:gd name="connsiteY7" fmla="*/ 27718 h 116109"/>
              <a:gd name="connsiteX8" fmla="*/ 90868 w 183927"/>
              <a:gd name="connsiteY8" fmla="*/ 56293 h 116109"/>
              <a:gd name="connsiteX9" fmla="*/ 45148 w 183927"/>
              <a:gd name="connsiteY9" fmla="*/ 85725 h 116109"/>
              <a:gd name="connsiteX10" fmla="*/ 0 w 183927"/>
              <a:gd name="connsiteY10" fmla="*/ 116110 h 11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3927" h="116109">
                <a:moveTo>
                  <a:pt x="0" y="116110"/>
                </a:moveTo>
                <a:cubicBezTo>
                  <a:pt x="15812" y="107252"/>
                  <a:pt x="31337" y="97917"/>
                  <a:pt x="46863" y="88487"/>
                </a:cubicBezTo>
                <a:cubicBezTo>
                  <a:pt x="62389" y="79058"/>
                  <a:pt x="77629" y="69437"/>
                  <a:pt x="93059" y="59912"/>
                </a:cubicBezTo>
                <a:cubicBezTo>
                  <a:pt x="108490" y="50387"/>
                  <a:pt x="123634" y="40862"/>
                  <a:pt x="138779" y="30385"/>
                </a:cubicBezTo>
                <a:lnTo>
                  <a:pt x="161544" y="15431"/>
                </a:lnTo>
                <a:cubicBezTo>
                  <a:pt x="168973" y="10287"/>
                  <a:pt x="176498" y="5239"/>
                  <a:pt x="183928" y="0"/>
                </a:cubicBezTo>
                <a:cubicBezTo>
                  <a:pt x="176022" y="4477"/>
                  <a:pt x="168212" y="9525"/>
                  <a:pt x="160401" y="13621"/>
                </a:cubicBezTo>
                <a:lnTo>
                  <a:pt x="137065" y="27718"/>
                </a:lnTo>
                <a:cubicBezTo>
                  <a:pt x="121539" y="37243"/>
                  <a:pt x="106299" y="46768"/>
                  <a:pt x="90868" y="56293"/>
                </a:cubicBezTo>
                <a:cubicBezTo>
                  <a:pt x="75438" y="65818"/>
                  <a:pt x="60293" y="75343"/>
                  <a:pt x="45148" y="85725"/>
                </a:cubicBezTo>
                <a:cubicBezTo>
                  <a:pt x="30004" y="96107"/>
                  <a:pt x="14859" y="105727"/>
                  <a:pt x="0" y="11611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1" name="任意多边形: 形状 120">
            <a:extLst>
              <a:ext uri="{FF2B5EF4-FFF2-40B4-BE49-F238E27FC236}">
                <a16:creationId xmlns:a16="http://schemas.microsoft.com/office/drawing/2014/main" id="{FF86BF54-BF05-FBF6-1C06-EE46E6C62B14}"/>
              </a:ext>
            </a:extLst>
          </p:cNvPr>
          <p:cNvSpPr/>
          <p:nvPr userDrawn="1"/>
        </p:nvSpPr>
        <p:spPr>
          <a:xfrm>
            <a:off x="10801273" y="1981174"/>
            <a:ext cx="318203" cy="336142"/>
          </a:xfrm>
          <a:custGeom>
            <a:avLst/>
            <a:gdLst>
              <a:gd name="connsiteX0" fmla="*/ 4792 w 267898"/>
              <a:gd name="connsiteY0" fmla="*/ 151424 h 283001"/>
              <a:gd name="connsiteX1" fmla="*/ 37749 w 267898"/>
              <a:gd name="connsiteY1" fmla="*/ 146852 h 283001"/>
              <a:gd name="connsiteX2" fmla="*/ 40035 w 267898"/>
              <a:gd name="connsiteY2" fmla="*/ 213527 h 283001"/>
              <a:gd name="connsiteX3" fmla="*/ 86707 w 267898"/>
              <a:gd name="connsiteY3" fmla="*/ 194477 h 283001"/>
              <a:gd name="connsiteX4" fmla="*/ 92803 w 267898"/>
              <a:gd name="connsiteY4" fmla="*/ 258104 h 283001"/>
              <a:gd name="connsiteX5" fmla="*/ 136904 w 267898"/>
              <a:gd name="connsiteY5" fmla="*/ 234292 h 283001"/>
              <a:gd name="connsiteX6" fmla="*/ 155954 w 267898"/>
              <a:gd name="connsiteY6" fmla="*/ 281345 h 283001"/>
              <a:gd name="connsiteX7" fmla="*/ 226725 w 267898"/>
              <a:gd name="connsiteY7" fmla="*/ 186095 h 283001"/>
              <a:gd name="connsiteX8" fmla="*/ 265873 w 267898"/>
              <a:gd name="connsiteY8" fmla="*/ 226576 h 283001"/>
              <a:gd name="connsiteX9" fmla="*/ 247584 w 267898"/>
              <a:gd name="connsiteY9" fmla="*/ 107419 h 283001"/>
              <a:gd name="connsiteX10" fmla="*/ 213675 w 267898"/>
              <a:gd name="connsiteY10" fmla="*/ 100370 h 283001"/>
              <a:gd name="connsiteX11" fmla="*/ 201198 w 267898"/>
              <a:gd name="connsiteY11" fmla="*/ 58936 h 283001"/>
              <a:gd name="connsiteX12" fmla="*/ 171670 w 267898"/>
              <a:gd name="connsiteY12" fmla="*/ 60746 h 283001"/>
              <a:gd name="connsiteX13" fmla="*/ 158336 w 267898"/>
              <a:gd name="connsiteY13" fmla="*/ 27218 h 283001"/>
              <a:gd name="connsiteX14" fmla="*/ 126617 w 267898"/>
              <a:gd name="connsiteY14" fmla="*/ 28456 h 283001"/>
              <a:gd name="connsiteX15" fmla="*/ 103471 w 267898"/>
              <a:gd name="connsiteY15" fmla="*/ 548 h 283001"/>
              <a:gd name="connsiteX16" fmla="*/ 4792 w 267898"/>
              <a:gd name="connsiteY16" fmla="*/ 151424 h 28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7898" h="283001">
                <a:moveTo>
                  <a:pt x="4792" y="151424"/>
                </a:moveTo>
                <a:cubicBezTo>
                  <a:pt x="17175" y="174951"/>
                  <a:pt x="37749" y="146852"/>
                  <a:pt x="37749" y="146852"/>
                </a:cubicBezTo>
                <a:cubicBezTo>
                  <a:pt x="37749" y="146852"/>
                  <a:pt x="17841" y="194477"/>
                  <a:pt x="40035" y="213527"/>
                </a:cubicBezTo>
                <a:cubicBezTo>
                  <a:pt x="62228" y="232577"/>
                  <a:pt x="84993" y="197239"/>
                  <a:pt x="86707" y="194477"/>
                </a:cubicBezTo>
                <a:cubicBezTo>
                  <a:pt x="85659" y="196954"/>
                  <a:pt x="68610" y="241054"/>
                  <a:pt x="92803" y="258104"/>
                </a:cubicBezTo>
                <a:cubicBezTo>
                  <a:pt x="116997" y="275154"/>
                  <a:pt x="135761" y="236863"/>
                  <a:pt x="136904" y="234292"/>
                </a:cubicBezTo>
                <a:cubicBezTo>
                  <a:pt x="136904" y="237054"/>
                  <a:pt x="134332" y="272392"/>
                  <a:pt x="155954" y="281345"/>
                </a:cubicBezTo>
                <a:cubicBezTo>
                  <a:pt x="192625" y="296299"/>
                  <a:pt x="201103" y="205621"/>
                  <a:pt x="226725" y="186095"/>
                </a:cubicBezTo>
                <a:cubicBezTo>
                  <a:pt x="226725" y="186095"/>
                  <a:pt x="264825" y="225624"/>
                  <a:pt x="265873" y="226576"/>
                </a:cubicBezTo>
                <a:cubicBezTo>
                  <a:pt x="266920" y="227529"/>
                  <a:pt x="275398" y="140851"/>
                  <a:pt x="247584" y="107419"/>
                </a:cubicBezTo>
                <a:cubicBezTo>
                  <a:pt x="239341" y="97395"/>
                  <a:pt x="225231" y="94462"/>
                  <a:pt x="213675" y="100370"/>
                </a:cubicBezTo>
                <a:cubicBezTo>
                  <a:pt x="213675" y="100370"/>
                  <a:pt x="219867" y="73033"/>
                  <a:pt x="201198" y="58936"/>
                </a:cubicBezTo>
                <a:cubicBezTo>
                  <a:pt x="191673" y="51793"/>
                  <a:pt x="171670" y="60746"/>
                  <a:pt x="171670" y="60746"/>
                </a:cubicBezTo>
                <a:cubicBezTo>
                  <a:pt x="173872" y="47953"/>
                  <a:pt x="168722" y="35005"/>
                  <a:pt x="158336" y="27218"/>
                </a:cubicBezTo>
                <a:cubicBezTo>
                  <a:pt x="144524" y="17693"/>
                  <a:pt x="126617" y="28456"/>
                  <a:pt x="126617" y="28456"/>
                </a:cubicBezTo>
                <a:cubicBezTo>
                  <a:pt x="126617" y="28456"/>
                  <a:pt x="120712" y="5311"/>
                  <a:pt x="103471" y="548"/>
                </a:cubicBezTo>
                <a:cubicBezTo>
                  <a:pt x="68610" y="-8691"/>
                  <a:pt x="-21687" y="101227"/>
                  <a:pt x="4792" y="15142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AF6C4165-D431-5D6D-5BBB-148E6C36EF9E}"/>
              </a:ext>
            </a:extLst>
          </p:cNvPr>
          <p:cNvSpPr/>
          <p:nvPr userDrawn="1"/>
        </p:nvSpPr>
        <p:spPr>
          <a:xfrm>
            <a:off x="10844450" y="2016261"/>
            <a:ext cx="103256" cy="143469"/>
          </a:xfrm>
          <a:custGeom>
            <a:avLst/>
            <a:gdLst>
              <a:gd name="connsiteX0" fmla="*/ 86933 w 86932"/>
              <a:gd name="connsiteY0" fmla="*/ 630 h 120788"/>
              <a:gd name="connsiteX1" fmla="*/ 86456 w 86932"/>
              <a:gd name="connsiteY1" fmla="*/ 58 h 120788"/>
              <a:gd name="connsiteX2" fmla="*/ 65 w 86932"/>
              <a:gd name="connsiteY2" fmla="*/ 118740 h 120788"/>
              <a:gd name="connsiteX3" fmla="*/ 2732 w 86932"/>
              <a:gd name="connsiteY3" fmla="*/ 120073 h 120788"/>
              <a:gd name="connsiteX4" fmla="*/ 86933 w 86932"/>
              <a:gd name="connsiteY4" fmla="*/ 630 h 12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32" h="120788">
                <a:moveTo>
                  <a:pt x="86933" y="630"/>
                </a:moveTo>
                <a:cubicBezTo>
                  <a:pt x="86933" y="630"/>
                  <a:pt x="86933" y="-227"/>
                  <a:pt x="86456" y="58"/>
                </a:cubicBezTo>
                <a:cubicBezTo>
                  <a:pt x="46275" y="29927"/>
                  <a:pt x="16141" y="71324"/>
                  <a:pt x="65" y="118740"/>
                </a:cubicBezTo>
                <a:cubicBezTo>
                  <a:pt x="-412" y="120264"/>
                  <a:pt x="1874" y="121693"/>
                  <a:pt x="2732" y="120073"/>
                </a:cubicBezTo>
                <a:cubicBezTo>
                  <a:pt x="24839" y="76375"/>
                  <a:pt x="53205" y="36137"/>
                  <a:pt x="86933" y="63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F79F79D0-EA4A-2695-6FCB-2BF0E602A7DC}"/>
              </a:ext>
            </a:extLst>
          </p:cNvPr>
          <p:cNvSpPr/>
          <p:nvPr userDrawn="1"/>
        </p:nvSpPr>
        <p:spPr>
          <a:xfrm>
            <a:off x="10902339" y="2052209"/>
            <a:ext cx="102728" cy="164075"/>
          </a:xfrm>
          <a:custGeom>
            <a:avLst/>
            <a:gdLst>
              <a:gd name="connsiteX0" fmla="*/ 86487 w 86487"/>
              <a:gd name="connsiteY0" fmla="*/ 750 h 138136"/>
              <a:gd name="connsiteX1" fmla="*/ 85725 w 86487"/>
              <a:gd name="connsiteY1" fmla="*/ 83 h 138136"/>
              <a:gd name="connsiteX2" fmla="*/ 0 w 86487"/>
              <a:gd name="connsiteY2" fmla="*/ 135434 h 138136"/>
              <a:gd name="connsiteX3" fmla="*/ 1810 w 86487"/>
              <a:gd name="connsiteY3" fmla="*/ 137243 h 138136"/>
              <a:gd name="connsiteX4" fmla="*/ 86487 w 86487"/>
              <a:gd name="connsiteY4" fmla="*/ 750 h 1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7" h="138136">
                <a:moveTo>
                  <a:pt x="86487" y="750"/>
                </a:moveTo>
                <a:cubicBezTo>
                  <a:pt x="86487" y="750"/>
                  <a:pt x="86487" y="-298"/>
                  <a:pt x="85725" y="83"/>
                </a:cubicBezTo>
                <a:cubicBezTo>
                  <a:pt x="41911" y="33522"/>
                  <a:pt x="11504" y="81531"/>
                  <a:pt x="0" y="135434"/>
                </a:cubicBezTo>
                <a:cubicBezTo>
                  <a:pt x="0" y="137339"/>
                  <a:pt x="1238" y="139339"/>
                  <a:pt x="1810" y="137243"/>
                </a:cubicBezTo>
                <a:cubicBezTo>
                  <a:pt x="11430" y="100953"/>
                  <a:pt x="54388" y="33611"/>
                  <a:pt x="86487" y="75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4" name="任意多边形: 形状 123">
            <a:extLst>
              <a:ext uri="{FF2B5EF4-FFF2-40B4-BE49-F238E27FC236}">
                <a16:creationId xmlns:a16="http://schemas.microsoft.com/office/drawing/2014/main" id="{58EB1BA1-F81C-7789-9DBB-A149D067EE9A}"/>
              </a:ext>
            </a:extLst>
          </p:cNvPr>
          <p:cNvSpPr/>
          <p:nvPr userDrawn="1"/>
        </p:nvSpPr>
        <p:spPr>
          <a:xfrm>
            <a:off x="10962414" y="2101351"/>
            <a:ext cx="90282" cy="164236"/>
          </a:xfrm>
          <a:custGeom>
            <a:avLst/>
            <a:gdLst>
              <a:gd name="connsiteX0" fmla="*/ 1810 w 76009"/>
              <a:gd name="connsiteY0" fmla="*/ 137686 h 138272"/>
              <a:gd name="connsiteX1" fmla="*/ 76010 w 76009"/>
              <a:gd name="connsiteY1" fmla="*/ 811 h 138272"/>
              <a:gd name="connsiteX2" fmla="*/ 75152 w 76009"/>
              <a:gd name="connsiteY2" fmla="*/ 49 h 138272"/>
              <a:gd name="connsiteX3" fmla="*/ 20003 w 76009"/>
              <a:gd name="connsiteY3" fmla="*/ 66724 h 138272"/>
              <a:gd name="connsiteX4" fmla="*/ 0 w 76009"/>
              <a:gd name="connsiteY4" fmla="*/ 137209 h 138272"/>
              <a:gd name="connsiteX5" fmla="*/ 1810 w 76009"/>
              <a:gd name="connsiteY5" fmla="*/ 137686 h 13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009" h="138272">
                <a:moveTo>
                  <a:pt x="1810" y="137686"/>
                </a:moveTo>
                <a:cubicBezTo>
                  <a:pt x="13716" y="85012"/>
                  <a:pt x="41243" y="41483"/>
                  <a:pt x="76010" y="811"/>
                </a:cubicBezTo>
                <a:cubicBezTo>
                  <a:pt x="76010" y="811"/>
                  <a:pt x="76010" y="-236"/>
                  <a:pt x="75152" y="49"/>
                </a:cubicBezTo>
                <a:cubicBezTo>
                  <a:pt x="52769" y="15289"/>
                  <a:pt x="33338" y="43579"/>
                  <a:pt x="20003" y="66724"/>
                </a:cubicBezTo>
                <a:cubicBezTo>
                  <a:pt x="7293" y="88069"/>
                  <a:pt x="397" y="112371"/>
                  <a:pt x="0" y="137209"/>
                </a:cubicBezTo>
                <a:cubicBezTo>
                  <a:pt x="0" y="138257"/>
                  <a:pt x="1524" y="138733"/>
                  <a:pt x="1810" y="137686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5" name="任意多边形: 形状 124">
            <a:extLst>
              <a:ext uri="{FF2B5EF4-FFF2-40B4-BE49-F238E27FC236}">
                <a16:creationId xmlns:a16="http://schemas.microsoft.com/office/drawing/2014/main" id="{BA9EB7EE-CFB9-E020-B20B-6D9988B4D6DE}"/>
              </a:ext>
            </a:extLst>
          </p:cNvPr>
          <p:cNvSpPr/>
          <p:nvPr userDrawn="1"/>
        </p:nvSpPr>
        <p:spPr>
          <a:xfrm>
            <a:off x="10832982" y="2155941"/>
            <a:ext cx="236797" cy="165759"/>
          </a:xfrm>
          <a:custGeom>
            <a:avLst/>
            <a:gdLst>
              <a:gd name="connsiteX0" fmla="*/ 10196 w 199362"/>
              <a:gd name="connsiteY0" fmla="*/ 0 h 139554"/>
              <a:gd name="connsiteX1" fmla="*/ 12387 w 199362"/>
              <a:gd name="connsiteY1" fmla="*/ 2476 h 139554"/>
              <a:gd name="connsiteX2" fmla="*/ 16769 w 199362"/>
              <a:gd name="connsiteY2" fmla="*/ 65913 h 139554"/>
              <a:gd name="connsiteX3" fmla="*/ 50963 w 199362"/>
              <a:gd name="connsiteY3" fmla="*/ 53054 h 139554"/>
              <a:gd name="connsiteX4" fmla="*/ 62965 w 199362"/>
              <a:gd name="connsiteY4" fmla="*/ 34957 h 139554"/>
              <a:gd name="connsiteX5" fmla="*/ 58012 w 199362"/>
              <a:gd name="connsiteY5" fmla="*/ 56197 h 139554"/>
              <a:gd name="connsiteX6" fmla="*/ 55821 w 199362"/>
              <a:gd name="connsiteY6" fmla="*/ 84772 h 139554"/>
              <a:gd name="connsiteX7" fmla="*/ 67156 w 199362"/>
              <a:gd name="connsiteY7" fmla="*/ 108204 h 139554"/>
              <a:gd name="connsiteX8" fmla="*/ 90111 w 199362"/>
              <a:gd name="connsiteY8" fmla="*/ 108204 h 139554"/>
              <a:gd name="connsiteX9" fmla="*/ 106113 w 199362"/>
              <a:gd name="connsiteY9" fmla="*/ 85820 h 139554"/>
              <a:gd name="connsiteX10" fmla="*/ 116305 w 199362"/>
              <a:gd name="connsiteY10" fmla="*/ 62198 h 139554"/>
              <a:gd name="connsiteX11" fmla="*/ 114495 w 199362"/>
              <a:gd name="connsiteY11" fmla="*/ 87725 h 139554"/>
              <a:gd name="connsiteX12" fmla="*/ 115638 w 199362"/>
              <a:gd name="connsiteY12" fmla="*/ 109061 h 139554"/>
              <a:gd name="connsiteX13" fmla="*/ 124116 w 199362"/>
              <a:gd name="connsiteY13" fmla="*/ 127063 h 139554"/>
              <a:gd name="connsiteX14" fmla="*/ 140880 w 199362"/>
              <a:gd name="connsiteY14" fmla="*/ 131159 h 139554"/>
              <a:gd name="connsiteX15" fmla="*/ 155739 w 199362"/>
              <a:gd name="connsiteY15" fmla="*/ 117443 h 139554"/>
              <a:gd name="connsiteX16" fmla="*/ 176313 w 199362"/>
              <a:gd name="connsiteY16" fmla="*/ 77819 h 139554"/>
              <a:gd name="connsiteX17" fmla="*/ 185837 w 199362"/>
              <a:gd name="connsiteY17" fmla="*/ 57436 h 139554"/>
              <a:gd name="connsiteX18" fmla="*/ 199363 w 199362"/>
              <a:gd name="connsiteY18" fmla="*/ 39243 h 139554"/>
              <a:gd name="connsiteX19" fmla="*/ 187742 w 199362"/>
              <a:gd name="connsiteY19" fmla="*/ 58293 h 139554"/>
              <a:gd name="connsiteX20" fmla="*/ 179456 w 199362"/>
              <a:gd name="connsiteY20" fmla="*/ 79343 h 139554"/>
              <a:gd name="connsiteX21" fmla="*/ 160406 w 199362"/>
              <a:gd name="connsiteY21" fmla="*/ 120872 h 139554"/>
              <a:gd name="connsiteX22" fmla="*/ 143070 w 199362"/>
              <a:gd name="connsiteY22" fmla="*/ 137922 h 139554"/>
              <a:gd name="connsiteX23" fmla="*/ 118115 w 199362"/>
              <a:gd name="connsiteY23" fmla="*/ 132779 h 139554"/>
              <a:gd name="connsiteX24" fmla="*/ 107066 w 199362"/>
              <a:gd name="connsiteY24" fmla="*/ 110680 h 139554"/>
              <a:gd name="connsiteX25" fmla="*/ 105446 w 199362"/>
              <a:gd name="connsiteY25" fmla="*/ 87058 h 139554"/>
              <a:gd name="connsiteX26" fmla="*/ 113733 w 199362"/>
              <a:gd name="connsiteY26" fmla="*/ 88868 h 139554"/>
              <a:gd name="connsiteX27" fmla="*/ 94683 w 199362"/>
              <a:gd name="connsiteY27" fmla="*/ 115538 h 139554"/>
              <a:gd name="connsiteX28" fmla="*/ 77824 w 199362"/>
              <a:gd name="connsiteY28" fmla="*/ 121253 h 139554"/>
              <a:gd name="connsiteX29" fmla="*/ 61250 w 199362"/>
              <a:gd name="connsiteY29" fmla="*/ 115157 h 139554"/>
              <a:gd name="connsiteX30" fmla="*/ 46868 w 199362"/>
              <a:gd name="connsiteY30" fmla="*/ 85535 h 139554"/>
              <a:gd name="connsiteX31" fmla="*/ 49725 w 199362"/>
              <a:gd name="connsiteY31" fmla="*/ 53912 h 139554"/>
              <a:gd name="connsiteX32" fmla="*/ 56774 w 199362"/>
              <a:gd name="connsiteY32" fmla="*/ 57055 h 139554"/>
              <a:gd name="connsiteX33" fmla="*/ 12387 w 199362"/>
              <a:gd name="connsiteY33" fmla="*/ 74009 h 139554"/>
              <a:gd name="connsiteX34" fmla="*/ 10196 w 199362"/>
              <a:gd name="connsiteY34" fmla="*/ 0 h 139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99362" h="139554">
                <a:moveTo>
                  <a:pt x="10196" y="0"/>
                </a:moveTo>
                <a:cubicBezTo>
                  <a:pt x="9625" y="1810"/>
                  <a:pt x="12863" y="667"/>
                  <a:pt x="12387" y="2476"/>
                </a:cubicBezTo>
                <a:cubicBezTo>
                  <a:pt x="10292" y="10287"/>
                  <a:pt x="1433" y="57912"/>
                  <a:pt x="16769" y="65913"/>
                </a:cubicBezTo>
                <a:cubicBezTo>
                  <a:pt x="29056" y="72390"/>
                  <a:pt x="46201" y="60293"/>
                  <a:pt x="50963" y="53054"/>
                </a:cubicBezTo>
                <a:lnTo>
                  <a:pt x="62965" y="34957"/>
                </a:lnTo>
                <a:lnTo>
                  <a:pt x="58012" y="56197"/>
                </a:lnTo>
                <a:cubicBezTo>
                  <a:pt x="55730" y="65540"/>
                  <a:pt x="54991" y="75192"/>
                  <a:pt x="55821" y="84772"/>
                </a:cubicBezTo>
                <a:cubicBezTo>
                  <a:pt x="56121" y="93833"/>
                  <a:pt x="60238" y="102344"/>
                  <a:pt x="67156" y="108204"/>
                </a:cubicBezTo>
                <a:cubicBezTo>
                  <a:pt x="73867" y="113568"/>
                  <a:pt x="83400" y="113568"/>
                  <a:pt x="90111" y="108204"/>
                </a:cubicBezTo>
                <a:cubicBezTo>
                  <a:pt x="97251" y="102215"/>
                  <a:pt x="102756" y="94514"/>
                  <a:pt x="106113" y="85820"/>
                </a:cubicBezTo>
                <a:lnTo>
                  <a:pt x="116305" y="62198"/>
                </a:lnTo>
                <a:lnTo>
                  <a:pt x="114495" y="87725"/>
                </a:lnTo>
                <a:cubicBezTo>
                  <a:pt x="113970" y="94857"/>
                  <a:pt x="114354" y="102026"/>
                  <a:pt x="115638" y="109061"/>
                </a:cubicBezTo>
                <a:cubicBezTo>
                  <a:pt x="116639" y="115763"/>
                  <a:pt x="119587" y="122023"/>
                  <a:pt x="124116" y="127063"/>
                </a:cubicBezTo>
                <a:cubicBezTo>
                  <a:pt x="128473" y="131500"/>
                  <a:pt x="134967" y="133086"/>
                  <a:pt x="140880" y="131159"/>
                </a:cubicBezTo>
                <a:cubicBezTo>
                  <a:pt x="147050" y="128114"/>
                  <a:pt x="152210" y="123351"/>
                  <a:pt x="155739" y="117443"/>
                </a:cubicBezTo>
                <a:cubicBezTo>
                  <a:pt x="163630" y="104798"/>
                  <a:pt x="170509" y="91548"/>
                  <a:pt x="176313" y="77819"/>
                </a:cubicBezTo>
                <a:cubicBezTo>
                  <a:pt x="179551" y="70961"/>
                  <a:pt x="182694" y="64103"/>
                  <a:pt x="185837" y="57436"/>
                </a:cubicBezTo>
                <a:cubicBezTo>
                  <a:pt x="188988" y="50471"/>
                  <a:pt x="193601" y="44266"/>
                  <a:pt x="199363" y="39243"/>
                </a:cubicBezTo>
                <a:cubicBezTo>
                  <a:pt x="194275" y="44768"/>
                  <a:pt x="190327" y="51241"/>
                  <a:pt x="187742" y="58293"/>
                </a:cubicBezTo>
                <a:cubicBezTo>
                  <a:pt x="184790" y="65246"/>
                  <a:pt x="182123" y="72295"/>
                  <a:pt x="179456" y="79343"/>
                </a:cubicBezTo>
                <a:cubicBezTo>
                  <a:pt x="174448" y="93763"/>
                  <a:pt x="168069" y="107670"/>
                  <a:pt x="160406" y="120872"/>
                </a:cubicBezTo>
                <a:cubicBezTo>
                  <a:pt x="156453" y="128154"/>
                  <a:pt x="150417" y="134091"/>
                  <a:pt x="143070" y="137922"/>
                </a:cubicBezTo>
                <a:cubicBezTo>
                  <a:pt x="134469" y="141327"/>
                  <a:pt x="124668" y="139306"/>
                  <a:pt x="118115" y="132779"/>
                </a:cubicBezTo>
                <a:cubicBezTo>
                  <a:pt x="112324" y="126670"/>
                  <a:pt x="108478" y="118978"/>
                  <a:pt x="107066" y="110680"/>
                </a:cubicBezTo>
                <a:cubicBezTo>
                  <a:pt x="105476" y="102914"/>
                  <a:pt x="104931" y="94969"/>
                  <a:pt x="105446" y="87058"/>
                </a:cubicBezTo>
                <a:lnTo>
                  <a:pt x="113733" y="88868"/>
                </a:lnTo>
                <a:cubicBezTo>
                  <a:pt x="109869" y="99295"/>
                  <a:pt x="103293" y="108502"/>
                  <a:pt x="94683" y="115538"/>
                </a:cubicBezTo>
                <a:cubicBezTo>
                  <a:pt x="89880" y="119311"/>
                  <a:pt x="83931" y="121328"/>
                  <a:pt x="77824" y="121253"/>
                </a:cubicBezTo>
                <a:cubicBezTo>
                  <a:pt x="71820" y="120896"/>
                  <a:pt x="66055" y="118775"/>
                  <a:pt x="61250" y="115157"/>
                </a:cubicBezTo>
                <a:cubicBezTo>
                  <a:pt x="52456" y="107783"/>
                  <a:pt x="47224" y="97007"/>
                  <a:pt x="46868" y="85535"/>
                </a:cubicBezTo>
                <a:cubicBezTo>
                  <a:pt x="46097" y="74908"/>
                  <a:pt x="47062" y="64227"/>
                  <a:pt x="49725" y="53912"/>
                </a:cubicBezTo>
                <a:lnTo>
                  <a:pt x="56774" y="57055"/>
                </a:lnTo>
                <a:cubicBezTo>
                  <a:pt x="50392" y="66008"/>
                  <a:pt x="32675" y="81534"/>
                  <a:pt x="12387" y="74009"/>
                </a:cubicBezTo>
                <a:cubicBezTo>
                  <a:pt x="-11806" y="60388"/>
                  <a:pt x="6196" y="9144"/>
                  <a:pt x="10196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6" name="任意多边形: 形状 125">
            <a:extLst>
              <a:ext uri="{FF2B5EF4-FFF2-40B4-BE49-F238E27FC236}">
                <a16:creationId xmlns:a16="http://schemas.microsoft.com/office/drawing/2014/main" id="{AFF47955-FE4B-943B-0A1F-2EE7F142F242}"/>
              </a:ext>
            </a:extLst>
          </p:cNvPr>
          <p:cNvSpPr/>
          <p:nvPr userDrawn="1"/>
        </p:nvSpPr>
        <p:spPr>
          <a:xfrm>
            <a:off x="10799305" y="2132181"/>
            <a:ext cx="46806" cy="44515"/>
          </a:xfrm>
          <a:custGeom>
            <a:avLst/>
            <a:gdLst>
              <a:gd name="connsiteX0" fmla="*/ 39407 w 39406"/>
              <a:gd name="connsiteY0" fmla="*/ 19717 h 37478"/>
              <a:gd name="connsiteX1" fmla="*/ 25881 w 39406"/>
              <a:gd name="connsiteY1" fmla="*/ 29242 h 37478"/>
              <a:gd name="connsiteX2" fmla="*/ 13403 w 39406"/>
              <a:gd name="connsiteY2" fmla="*/ 28385 h 37478"/>
              <a:gd name="connsiteX3" fmla="*/ 6069 w 39406"/>
              <a:gd name="connsiteY3" fmla="*/ 16193 h 37478"/>
              <a:gd name="connsiteX4" fmla="*/ 1783 w 39406"/>
              <a:gd name="connsiteY4" fmla="*/ 0 h 37478"/>
              <a:gd name="connsiteX5" fmla="*/ 354 w 39406"/>
              <a:gd name="connsiteY5" fmla="*/ 17431 h 37478"/>
              <a:gd name="connsiteX6" fmla="*/ 9022 w 39406"/>
              <a:gd name="connsiteY6" fmla="*/ 34385 h 37478"/>
              <a:gd name="connsiteX7" fmla="*/ 28548 w 39406"/>
              <a:gd name="connsiteY7" fmla="*/ 34385 h 37478"/>
              <a:gd name="connsiteX8" fmla="*/ 39407 w 39406"/>
              <a:gd name="connsiteY8" fmla="*/ 19717 h 37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406" h="37478">
                <a:moveTo>
                  <a:pt x="39407" y="19717"/>
                </a:moveTo>
                <a:cubicBezTo>
                  <a:pt x="35399" y="23549"/>
                  <a:pt x="30840" y="26760"/>
                  <a:pt x="25881" y="29242"/>
                </a:cubicBezTo>
                <a:cubicBezTo>
                  <a:pt x="21857" y="31153"/>
                  <a:pt x="17128" y="30828"/>
                  <a:pt x="13403" y="28385"/>
                </a:cubicBezTo>
                <a:cubicBezTo>
                  <a:pt x="9840" y="25108"/>
                  <a:pt x="7294" y="20876"/>
                  <a:pt x="6069" y="16193"/>
                </a:cubicBezTo>
                <a:cubicBezTo>
                  <a:pt x="4450" y="11049"/>
                  <a:pt x="3021" y="5620"/>
                  <a:pt x="1783" y="0"/>
                </a:cubicBezTo>
                <a:cubicBezTo>
                  <a:pt x="72" y="5642"/>
                  <a:pt x="-415" y="11585"/>
                  <a:pt x="354" y="17431"/>
                </a:cubicBezTo>
                <a:cubicBezTo>
                  <a:pt x="889" y="24006"/>
                  <a:pt x="4006" y="30102"/>
                  <a:pt x="9022" y="34385"/>
                </a:cubicBezTo>
                <a:cubicBezTo>
                  <a:pt x="14878" y="38509"/>
                  <a:pt x="22693" y="38509"/>
                  <a:pt x="28548" y="34385"/>
                </a:cubicBezTo>
                <a:cubicBezTo>
                  <a:pt x="33674" y="30814"/>
                  <a:pt x="37488" y="25662"/>
                  <a:pt x="39407" y="19717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7" name="任意多边形: 形状 126">
            <a:extLst>
              <a:ext uri="{FF2B5EF4-FFF2-40B4-BE49-F238E27FC236}">
                <a16:creationId xmlns:a16="http://schemas.microsoft.com/office/drawing/2014/main" id="{CFF0E30C-0AF6-6E09-21E1-8A69908B1362}"/>
              </a:ext>
            </a:extLst>
          </p:cNvPr>
          <p:cNvSpPr/>
          <p:nvPr userDrawn="1"/>
        </p:nvSpPr>
        <p:spPr>
          <a:xfrm>
            <a:off x="9848817" y="4410622"/>
            <a:ext cx="773851" cy="1068545"/>
          </a:xfrm>
          <a:custGeom>
            <a:avLst/>
            <a:gdLst>
              <a:gd name="connsiteX0" fmla="*/ 405863 w 651512"/>
              <a:gd name="connsiteY0" fmla="*/ 897922 h 899618"/>
              <a:gd name="connsiteX1" fmla="*/ 3 w 651512"/>
              <a:gd name="connsiteY1" fmla="*/ 394335 h 899618"/>
              <a:gd name="connsiteX2" fmla="*/ 132020 w 651512"/>
              <a:gd name="connsiteY2" fmla="*/ 272034 h 899618"/>
              <a:gd name="connsiteX3" fmla="*/ 413388 w 651512"/>
              <a:gd name="connsiteY3" fmla="*/ 0 h 899618"/>
              <a:gd name="connsiteX4" fmla="*/ 651513 w 651512"/>
              <a:gd name="connsiteY4" fmla="*/ 287559 h 899618"/>
              <a:gd name="connsiteX5" fmla="*/ 391099 w 651512"/>
              <a:gd name="connsiteY5" fmla="*/ 553307 h 899618"/>
              <a:gd name="connsiteX6" fmla="*/ 458917 w 651512"/>
              <a:gd name="connsiteY6" fmla="*/ 826960 h 899618"/>
              <a:gd name="connsiteX7" fmla="*/ 405863 w 651512"/>
              <a:gd name="connsiteY7" fmla="*/ 897922 h 89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512" h="899618">
                <a:moveTo>
                  <a:pt x="405863" y="897922"/>
                </a:moveTo>
                <a:cubicBezTo>
                  <a:pt x="386813" y="886206"/>
                  <a:pt x="3337" y="421672"/>
                  <a:pt x="3" y="394335"/>
                </a:cubicBezTo>
                <a:cubicBezTo>
                  <a:pt x="-473" y="390620"/>
                  <a:pt x="57915" y="338042"/>
                  <a:pt x="132020" y="272034"/>
                </a:cubicBezTo>
                <a:cubicBezTo>
                  <a:pt x="135829" y="268605"/>
                  <a:pt x="413388" y="0"/>
                  <a:pt x="413388" y="0"/>
                </a:cubicBezTo>
                <a:lnTo>
                  <a:pt x="651513" y="287559"/>
                </a:lnTo>
                <a:lnTo>
                  <a:pt x="391099" y="553307"/>
                </a:lnTo>
                <a:cubicBezTo>
                  <a:pt x="391099" y="553307"/>
                  <a:pt x="458346" y="796861"/>
                  <a:pt x="458917" y="826960"/>
                </a:cubicBezTo>
                <a:cubicBezTo>
                  <a:pt x="459489" y="857059"/>
                  <a:pt x="424723" y="909733"/>
                  <a:pt x="405863" y="89792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8" name="任意多边形: 形状 127">
            <a:extLst>
              <a:ext uri="{FF2B5EF4-FFF2-40B4-BE49-F238E27FC236}">
                <a16:creationId xmlns:a16="http://schemas.microsoft.com/office/drawing/2014/main" id="{BA2F362B-E3A7-F5A3-2C6F-2379298A87FA}"/>
              </a:ext>
            </a:extLst>
          </p:cNvPr>
          <p:cNvSpPr/>
          <p:nvPr userDrawn="1"/>
        </p:nvSpPr>
        <p:spPr>
          <a:xfrm>
            <a:off x="10345446" y="5178926"/>
            <a:ext cx="831" cy="3280"/>
          </a:xfrm>
          <a:custGeom>
            <a:avLst/>
            <a:gdLst>
              <a:gd name="connsiteX0" fmla="*/ 700 w 700"/>
              <a:gd name="connsiteY0" fmla="*/ 2762 h 2762"/>
              <a:gd name="connsiteX1" fmla="*/ 129 w 700"/>
              <a:gd name="connsiteY1" fmla="*/ 0 h 2762"/>
              <a:gd name="connsiteX2" fmla="*/ 700 w 700"/>
              <a:gd name="connsiteY2" fmla="*/ 2762 h 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" h="2762">
                <a:moveTo>
                  <a:pt x="700" y="2762"/>
                </a:moveTo>
                <a:cubicBezTo>
                  <a:pt x="33" y="1238"/>
                  <a:pt x="-157" y="381"/>
                  <a:pt x="129" y="0"/>
                </a:cubicBezTo>
                <a:cubicBezTo>
                  <a:pt x="375" y="908"/>
                  <a:pt x="565" y="1831"/>
                  <a:pt x="700" y="276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9" name="任意多边形: 形状 128">
            <a:extLst>
              <a:ext uri="{FF2B5EF4-FFF2-40B4-BE49-F238E27FC236}">
                <a16:creationId xmlns:a16="http://schemas.microsoft.com/office/drawing/2014/main" id="{90CC9047-BADE-5BB4-A010-B33E7F71DF75}"/>
              </a:ext>
            </a:extLst>
          </p:cNvPr>
          <p:cNvSpPr/>
          <p:nvPr userDrawn="1"/>
        </p:nvSpPr>
        <p:spPr>
          <a:xfrm>
            <a:off x="9848814" y="4665970"/>
            <a:ext cx="545211" cy="813305"/>
          </a:xfrm>
          <a:custGeom>
            <a:avLst/>
            <a:gdLst>
              <a:gd name="connsiteX0" fmla="*/ 459014 w 459018"/>
              <a:gd name="connsiteY0" fmla="*/ 612077 h 684729"/>
              <a:gd name="connsiteX1" fmla="*/ 405865 w 459018"/>
              <a:gd name="connsiteY1" fmla="*/ 683038 h 684729"/>
              <a:gd name="connsiteX2" fmla="*/ 4 w 459018"/>
              <a:gd name="connsiteY2" fmla="*/ 179451 h 684729"/>
              <a:gd name="connsiteX3" fmla="*/ 132021 w 459018"/>
              <a:gd name="connsiteY3" fmla="*/ 57150 h 684729"/>
              <a:gd name="connsiteX4" fmla="*/ 191647 w 459018"/>
              <a:gd name="connsiteY4" fmla="*/ 0 h 684729"/>
              <a:gd name="connsiteX5" fmla="*/ 437107 w 459018"/>
              <a:gd name="connsiteY5" fmla="*/ 291941 h 684729"/>
              <a:gd name="connsiteX6" fmla="*/ 391196 w 459018"/>
              <a:gd name="connsiteY6" fmla="*/ 338804 h 684729"/>
              <a:gd name="connsiteX7" fmla="*/ 459014 w 459018"/>
              <a:gd name="connsiteY7" fmla="*/ 612077 h 684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018" h="684729">
                <a:moveTo>
                  <a:pt x="459014" y="612077"/>
                </a:moveTo>
                <a:cubicBezTo>
                  <a:pt x="459490" y="641985"/>
                  <a:pt x="424629" y="694849"/>
                  <a:pt x="405865" y="683038"/>
                </a:cubicBezTo>
                <a:cubicBezTo>
                  <a:pt x="387100" y="671227"/>
                  <a:pt x="3338" y="206788"/>
                  <a:pt x="4" y="179451"/>
                </a:cubicBezTo>
                <a:cubicBezTo>
                  <a:pt x="-567" y="175736"/>
                  <a:pt x="57821" y="123158"/>
                  <a:pt x="132021" y="57150"/>
                </a:cubicBezTo>
                <a:lnTo>
                  <a:pt x="191647" y="0"/>
                </a:lnTo>
                <a:lnTo>
                  <a:pt x="437107" y="291941"/>
                </a:lnTo>
                <a:lnTo>
                  <a:pt x="391196" y="338804"/>
                </a:lnTo>
                <a:cubicBezTo>
                  <a:pt x="391196" y="338804"/>
                  <a:pt x="458442" y="581882"/>
                  <a:pt x="459014" y="612077"/>
                </a:cubicBezTo>
                <a:close/>
              </a:path>
            </a:pathLst>
          </a:custGeom>
          <a:solidFill>
            <a:srgbClr val="EBEBE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7B90FBC2-EEEB-2011-82BB-1D3934FBA5E9}"/>
              </a:ext>
            </a:extLst>
          </p:cNvPr>
          <p:cNvSpPr/>
          <p:nvPr userDrawn="1"/>
        </p:nvSpPr>
        <p:spPr>
          <a:xfrm>
            <a:off x="9862708" y="4695272"/>
            <a:ext cx="549874" cy="778170"/>
          </a:xfrm>
          <a:custGeom>
            <a:avLst/>
            <a:gdLst>
              <a:gd name="connsiteX0" fmla="*/ 409027 w 462944"/>
              <a:gd name="connsiteY0" fmla="*/ 653415 h 655149"/>
              <a:gd name="connsiteX1" fmla="*/ 23 w 462944"/>
              <a:gd name="connsiteY1" fmla="*/ 143447 h 655149"/>
              <a:gd name="connsiteX2" fmla="*/ 144898 w 462944"/>
              <a:gd name="connsiteY2" fmla="*/ 2191 h 655149"/>
              <a:gd name="connsiteX3" fmla="*/ 147470 w 462944"/>
              <a:gd name="connsiteY3" fmla="*/ 0 h 655149"/>
              <a:gd name="connsiteX4" fmla="*/ 400263 w 462944"/>
              <a:gd name="connsiteY4" fmla="*/ 300990 h 655149"/>
              <a:gd name="connsiteX5" fmla="*/ 395025 w 462944"/>
              <a:gd name="connsiteY5" fmla="*/ 305086 h 655149"/>
              <a:gd name="connsiteX6" fmla="*/ 462938 w 462944"/>
              <a:gd name="connsiteY6" fmla="*/ 581883 h 655149"/>
              <a:gd name="connsiteX7" fmla="*/ 409027 w 462944"/>
              <a:gd name="connsiteY7" fmla="*/ 653415 h 65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2944" h="655149">
                <a:moveTo>
                  <a:pt x="409027" y="653415"/>
                </a:moveTo>
                <a:cubicBezTo>
                  <a:pt x="389977" y="641509"/>
                  <a:pt x="3357" y="170783"/>
                  <a:pt x="23" y="143447"/>
                </a:cubicBezTo>
                <a:cubicBezTo>
                  <a:pt x="-1406" y="133160"/>
                  <a:pt x="63936" y="72771"/>
                  <a:pt x="144898" y="2191"/>
                </a:cubicBezTo>
                <a:lnTo>
                  <a:pt x="147470" y="0"/>
                </a:lnTo>
                <a:lnTo>
                  <a:pt x="400263" y="300990"/>
                </a:lnTo>
                <a:lnTo>
                  <a:pt x="395025" y="305086"/>
                </a:lnTo>
                <a:cubicBezTo>
                  <a:pt x="395025" y="305086"/>
                  <a:pt x="462367" y="551498"/>
                  <a:pt x="462938" y="581883"/>
                </a:cubicBezTo>
                <a:cubicBezTo>
                  <a:pt x="463510" y="612267"/>
                  <a:pt x="427981" y="665417"/>
                  <a:pt x="409027" y="653415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1" name="任意多边形: 形状 130">
            <a:extLst>
              <a:ext uri="{FF2B5EF4-FFF2-40B4-BE49-F238E27FC236}">
                <a16:creationId xmlns:a16="http://schemas.microsoft.com/office/drawing/2014/main" id="{DEF32731-9D2F-FF3B-5527-BB72E1C82132}"/>
              </a:ext>
            </a:extLst>
          </p:cNvPr>
          <p:cNvSpPr/>
          <p:nvPr userDrawn="1"/>
        </p:nvSpPr>
        <p:spPr>
          <a:xfrm>
            <a:off x="9895576" y="4880643"/>
            <a:ext cx="470068" cy="568933"/>
          </a:xfrm>
          <a:custGeom>
            <a:avLst/>
            <a:gdLst>
              <a:gd name="connsiteX0" fmla="*/ 395164 w 395755"/>
              <a:gd name="connsiteY0" fmla="*/ 477061 h 478990"/>
              <a:gd name="connsiteX1" fmla="*/ 734 w 395755"/>
              <a:gd name="connsiteY1" fmla="*/ 239 h 478990"/>
              <a:gd name="connsiteX2" fmla="*/ 258 w 395755"/>
              <a:gd name="connsiteY2" fmla="*/ 716 h 478990"/>
              <a:gd name="connsiteX3" fmla="*/ 393926 w 395755"/>
              <a:gd name="connsiteY3" fmla="*/ 478109 h 478990"/>
              <a:gd name="connsiteX4" fmla="*/ 395164 w 395755"/>
              <a:gd name="connsiteY4" fmla="*/ 477061 h 47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755" h="478990">
                <a:moveTo>
                  <a:pt x="395164" y="477061"/>
                </a:moveTo>
                <a:cubicBezTo>
                  <a:pt x="332014" y="396098"/>
                  <a:pt x="69314" y="75487"/>
                  <a:pt x="734" y="239"/>
                </a:cubicBezTo>
                <a:cubicBezTo>
                  <a:pt x="163" y="-332"/>
                  <a:pt x="-313" y="239"/>
                  <a:pt x="258" y="716"/>
                </a:cubicBezTo>
                <a:cubicBezTo>
                  <a:pt x="61123" y="82345"/>
                  <a:pt x="326299" y="400766"/>
                  <a:pt x="393926" y="478109"/>
                </a:cubicBezTo>
                <a:cubicBezTo>
                  <a:pt x="395355" y="479728"/>
                  <a:pt x="396498" y="478966"/>
                  <a:pt x="395164" y="47706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2" name="任意多边形: 形状 131">
            <a:extLst>
              <a:ext uri="{FF2B5EF4-FFF2-40B4-BE49-F238E27FC236}">
                <a16:creationId xmlns:a16="http://schemas.microsoft.com/office/drawing/2014/main" id="{1B5D5C2B-7810-A0D8-D6A1-807D879E4C6A}"/>
              </a:ext>
            </a:extLst>
          </p:cNvPr>
          <p:cNvSpPr/>
          <p:nvPr userDrawn="1"/>
        </p:nvSpPr>
        <p:spPr>
          <a:xfrm>
            <a:off x="10237863" y="4998362"/>
            <a:ext cx="118120" cy="94661"/>
          </a:xfrm>
          <a:custGeom>
            <a:avLst/>
            <a:gdLst>
              <a:gd name="connsiteX0" fmla="*/ 99276 w 99447"/>
              <a:gd name="connsiteY0" fmla="*/ 76200 h 79696"/>
              <a:gd name="connsiteX1" fmla="*/ 1454 w 99447"/>
              <a:gd name="connsiteY1" fmla="*/ 0 h 79696"/>
              <a:gd name="connsiteX2" fmla="*/ 692 w 99447"/>
              <a:gd name="connsiteY2" fmla="*/ 2858 h 79696"/>
              <a:gd name="connsiteX3" fmla="*/ 95180 w 99447"/>
              <a:gd name="connsiteY3" fmla="*/ 79058 h 79696"/>
              <a:gd name="connsiteX4" fmla="*/ 98809 w 99447"/>
              <a:gd name="connsiteY4" fmla="*/ 78820 h 79696"/>
              <a:gd name="connsiteX5" fmla="*/ 99276 w 99447"/>
              <a:gd name="connsiteY5" fmla="*/ 76200 h 7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447" h="79696">
                <a:moveTo>
                  <a:pt x="99276" y="76200"/>
                </a:moveTo>
                <a:cubicBezTo>
                  <a:pt x="79464" y="40100"/>
                  <a:pt x="43269" y="5905"/>
                  <a:pt x="1454" y="0"/>
                </a:cubicBezTo>
                <a:cubicBezTo>
                  <a:pt x="-165" y="0"/>
                  <a:pt x="-451" y="2096"/>
                  <a:pt x="692" y="2858"/>
                </a:cubicBezTo>
                <a:cubicBezTo>
                  <a:pt x="34804" y="24831"/>
                  <a:pt x="66479" y="50375"/>
                  <a:pt x="95180" y="79058"/>
                </a:cubicBezTo>
                <a:cubicBezTo>
                  <a:pt x="96248" y="79994"/>
                  <a:pt x="97873" y="79888"/>
                  <a:pt x="98809" y="78820"/>
                </a:cubicBezTo>
                <a:cubicBezTo>
                  <a:pt x="99440" y="78101"/>
                  <a:pt x="99619" y="77092"/>
                  <a:pt x="99276" y="762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3" name="任意多边形: 形状 132">
            <a:extLst>
              <a:ext uri="{FF2B5EF4-FFF2-40B4-BE49-F238E27FC236}">
                <a16:creationId xmlns:a16="http://schemas.microsoft.com/office/drawing/2014/main" id="{B7B74CFF-BDA0-2DE1-CA34-5C31E590C7FC}"/>
              </a:ext>
            </a:extLst>
          </p:cNvPr>
          <p:cNvSpPr/>
          <p:nvPr userDrawn="1"/>
        </p:nvSpPr>
        <p:spPr>
          <a:xfrm>
            <a:off x="10243633" y="5038300"/>
            <a:ext cx="118073" cy="94529"/>
          </a:xfrm>
          <a:custGeom>
            <a:avLst/>
            <a:gdLst>
              <a:gd name="connsiteX0" fmla="*/ 99276 w 99407"/>
              <a:gd name="connsiteY0" fmla="*/ 76200 h 79585"/>
              <a:gd name="connsiteX1" fmla="*/ 1454 w 99407"/>
              <a:gd name="connsiteY1" fmla="*/ 0 h 79585"/>
              <a:gd name="connsiteX2" fmla="*/ 692 w 99407"/>
              <a:gd name="connsiteY2" fmla="*/ 2858 h 79585"/>
              <a:gd name="connsiteX3" fmla="*/ 95275 w 99407"/>
              <a:gd name="connsiteY3" fmla="*/ 79058 h 79585"/>
              <a:gd name="connsiteX4" fmla="*/ 98880 w 99407"/>
              <a:gd name="connsiteY4" fmla="*/ 78575 h 79585"/>
              <a:gd name="connsiteX5" fmla="*/ 99276 w 99407"/>
              <a:gd name="connsiteY5" fmla="*/ 76200 h 7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407" h="79585">
                <a:moveTo>
                  <a:pt x="99276" y="76200"/>
                </a:moveTo>
                <a:cubicBezTo>
                  <a:pt x="79464" y="40196"/>
                  <a:pt x="43364" y="6001"/>
                  <a:pt x="1454" y="0"/>
                </a:cubicBezTo>
                <a:cubicBezTo>
                  <a:pt x="-165" y="0"/>
                  <a:pt x="-451" y="2096"/>
                  <a:pt x="692" y="2858"/>
                </a:cubicBezTo>
                <a:cubicBezTo>
                  <a:pt x="34857" y="24798"/>
                  <a:pt x="66566" y="50345"/>
                  <a:pt x="95275" y="79058"/>
                </a:cubicBezTo>
                <a:cubicBezTo>
                  <a:pt x="96404" y="79920"/>
                  <a:pt x="98018" y="79703"/>
                  <a:pt x="98880" y="78575"/>
                </a:cubicBezTo>
                <a:cubicBezTo>
                  <a:pt x="99397" y="77898"/>
                  <a:pt x="99545" y="77008"/>
                  <a:pt x="99276" y="762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4" name="任意多边形: 形状 133">
            <a:extLst>
              <a:ext uri="{FF2B5EF4-FFF2-40B4-BE49-F238E27FC236}">
                <a16:creationId xmlns:a16="http://schemas.microsoft.com/office/drawing/2014/main" id="{BC3D6B36-6275-B57B-6436-B4E4BDDAABDD}"/>
              </a:ext>
            </a:extLst>
          </p:cNvPr>
          <p:cNvSpPr/>
          <p:nvPr userDrawn="1"/>
        </p:nvSpPr>
        <p:spPr>
          <a:xfrm>
            <a:off x="10249517" y="5078348"/>
            <a:ext cx="118029" cy="94383"/>
          </a:xfrm>
          <a:custGeom>
            <a:avLst/>
            <a:gdLst>
              <a:gd name="connsiteX0" fmla="*/ 99276 w 99370"/>
              <a:gd name="connsiteY0" fmla="*/ 76200 h 79462"/>
              <a:gd name="connsiteX1" fmla="*/ 1454 w 99370"/>
              <a:gd name="connsiteY1" fmla="*/ 0 h 79462"/>
              <a:gd name="connsiteX2" fmla="*/ 692 w 99370"/>
              <a:gd name="connsiteY2" fmla="*/ 2762 h 79462"/>
              <a:gd name="connsiteX3" fmla="*/ 95275 w 99370"/>
              <a:gd name="connsiteY3" fmla="*/ 78962 h 79462"/>
              <a:gd name="connsiteX4" fmla="*/ 98871 w 99370"/>
              <a:gd name="connsiteY4" fmla="*/ 78413 h 79462"/>
              <a:gd name="connsiteX5" fmla="*/ 99276 w 99370"/>
              <a:gd name="connsiteY5" fmla="*/ 76200 h 79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370" h="79462">
                <a:moveTo>
                  <a:pt x="99276" y="76200"/>
                </a:moveTo>
                <a:cubicBezTo>
                  <a:pt x="79464" y="40196"/>
                  <a:pt x="43269" y="5905"/>
                  <a:pt x="1454" y="0"/>
                </a:cubicBezTo>
                <a:cubicBezTo>
                  <a:pt x="-165" y="0"/>
                  <a:pt x="-451" y="2096"/>
                  <a:pt x="692" y="2762"/>
                </a:cubicBezTo>
                <a:cubicBezTo>
                  <a:pt x="34833" y="24737"/>
                  <a:pt x="66539" y="50281"/>
                  <a:pt x="95275" y="78962"/>
                </a:cubicBezTo>
                <a:cubicBezTo>
                  <a:pt x="96420" y="79804"/>
                  <a:pt x="98030" y="79558"/>
                  <a:pt x="98871" y="78413"/>
                </a:cubicBezTo>
                <a:cubicBezTo>
                  <a:pt x="99339" y="77777"/>
                  <a:pt x="99488" y="76961"/>
                  <a:pt x="99276" y="762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5" name="任意多边形: 形状 134">
            <a:extLst>
              <a:ext uri="{FF2B5EF4-FFF2-40B4-BE49-F238E27FC236}">
                <a16:creationId xmlns:a16="http://schemas.microsoft.com/office/drawing/2014/main" id="{47F020BD-0876-5B08-FEEC-03345694D0F6}"/>
              </a:ext>
            </a:extLst>
          </p:cNvPr>
          <p:cNvSpPr/>
          <p:nvPr userDrawn="1"/>
        </p:nvSpPr>
        <p:spPr>
          <a:xfrm>
            <a:off x="9822402" y="4836928"/>
            <a:ext cx="553538" cy="661059"/>
          </a:xfrm>
          <a:custGeom>
            <a:avLst/>
            <a:gdLst>
              <a:gd name="connsiteX0" fmla="*/ 465725 w 466028"/>
              <a:gd name="connsiteY0" fmla="*/ 527486 h 556551"/>
              <a:gd name="connsiteX1" fmla="*/ 432293 w 466028"/>
              <a:gd name="connsiteY1" fmla="*/ 556061 h 556551"/>
              <a:gd name="connsiteX2" fmla="*/ 620 w 466028"/>
              <a:gd name="connsiteY2" fmla="*/ 25994 h 556551"/>
              <a:gd name="connsiteX3" fmla="*/ 39291 w 466028"/>
              <a:gd name="connsiteY3" fmla="*/ 1991 h 556551"/>
              <a:gd name="connsiteX4" fmla="*/ 465725 w 466028"/>
              <a:gd name="connsiteY4" fmla="*/ 527486 h 5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028" h="556551">
                <a:moveTo>
                  <a:pt x="465725" y="527486"/>
                </a:moveTo>
                <a:cubicBezTo>
                  <a:pt x="469345" y="538630"/>
                  <a:pt x="439531" y="560061"/>
                  <a:pt x="432293" y="556061"/>
                </a:cubicBezTo>
                <a:cubicBezTo>
                  <a:pt x="425054" y="552060"/>
                  <a:pt x="6239" y="36377"/>
                  <a:pt x="620" y="25994"/>
                </a:cubicBezTo>
                <a:cubicBezTo>
                  <a:pt x="-5000" y="15612"/>
                  <a:pt x="29195" y="-6772"/>
                  <a:pt x="39291" y="1991"/>
                </a:cubicBezTo>
                <a:cubicBezTo>
                  <a:pt x="49387" y="10754"/>
                  <a:pt x="465725" y="527486"/>
                  <a:pt x="465725" y="527486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id="{DB060C27-E30D-9279-F151-0A278CAD6DF2}"/>
              </a:ext>
            </a:extLst>
          </p:cNvPr>
          <p:cNvSpPr/>
          <p:nvPr userDrawn="1"/>
        </p:nvSpPr>
        <p:spPr>
          <a:xfrm>
            <a:off x="9960906" y="4804777"/>
            <a:ext cx="91495" cy="88349"/>
          </a:xfrm>
          <a:custGeom>
            <a:avLst/>
            <a:gdLst>
              <a:gd name="connsiteX0" fmla="*/ 75941 w 77030"/>
              <a:gd name="connsiteY0" fmla="*/ 28487 h 74382"/>
              <a:gd name="connsiteX1" fmla="*/ 1074 w 77030"/>
              <a:gd name="connsiteY1" fmla="*/ 45537 h 74382"/>
              <a:gd name="connsiteX2" fmla="*/ 75941 w 77030"/>
              <a:gd name="connsiteY2" fmla="*/ 28487 h 74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030" h="74382">
                <a:moveTo>
                  <a:pt x="75941" y="28487"/>
                </a:moveTo>
                <a:cubicBezTo>
                  <a:pt x="64987" y="-19138"/>
                  <a:pt x="-9784" y="-2659"/>
                  <a:pt x="1074" y="45537"/>
                </a:cubicBezTo>
                <a:cubicBezTo>
                  <a:pt x="11933" y="93734"/>
                  <a:pt x="86894" y="77065"/>
                  <a:pt x="75941" y="284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7" name="任意多边形: 形状 136">
            <a:extLst>
              <a:ext uri="{FF2B5EF4-FFF2-40B4-BE49-F238E27FC236}">
                <a16:creationId xmlns:a16="http://schemas.microsoft.com/office/drawing/2014/main" id="{9EB0CEE2-37A3-BD34-5D8B-1F464B1FD4F7}"/>
              </a:ext>
            </a:extLst>
          </p:cNvPr>
          <p:cNvSpPr/>
          <p:nvPr userDrawn="1"/>
        </p:nvSpPr>
        <p:spPr>
          <a:xfrm>
            <a:off x="10083236" y="2891888"/>
            <a:ext cx="999317" cy="2145506"/>
          </a:xfrm>
          <a:custGeom>
            <a:avLst/>
            <a:gdLst>
              <a:gd name="connsiteX0" fmla="*/ 406813 w 841334"/>
              <a:gd name="connsiteY0" fmla="*/ 988409 h 1806321"/>
              <a:gd name="connsiteX1" fmla="*/ 0 w 841334"/>
              <a:gd name="connsiteY1" fmla="*/ 1455611 h 1806321"/>
              <a:gd name="connsiteX2" fmla="*/ 303752 w 841334"/>
              <a:gd name="connsiteY2" fmla="*/ 1806321 h 1806321"/>
              <a:gd name="connsiteX3" fmla="*/ 840010 w 841334"/>
              <a:gd name="connsiteY3" fmla="*/ 1013651 h 1806321"/>
              <a:gd name="connsiteX4" fmla="*/ 509683 w 841334"/>
              <a:gd name="connsiteY4" fmla="*/ 0 h 1806321"/>
              <a:gd name="connsiteX5" fmla="*/ 160972 w 841334"/>
              <a:gd name="connsiteY5" fmla="*/ 0 h 1806321"/>
              <a:gd name="connsiteX6" fmla="*/ 406813 w 841334"/>
              <a:gd name="connsiteY6" fmla="*/ 988409 h 180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1334" h="1806321">
                <a:moveTo>
                  <a:pt x="406813" y="988409"/>
                </a:moveTo>
                <a:cubicBezTo>
                  <a:pt x="385477" y="1093184"/>
                  <a:pt x="0" y="1455611"/>
                  <a:pt x="0" y="1455611"/>
                </a:cubicBezTo>
                <a:lnTo>
                  <a:pt x="303752" y="1806321"/>
                </a:lnTo>
                <a:cubicBezTo>
                  <a:pt x="303752" y="1806321"/>
                  <a:pt x="872300" y="1245680"/>
                  <a:pt x="840010" y="1013651"/>
                </a:cubicBezTo>
                <a:cubicBezTo>
                  <a:pt x="811911" y="811721"/>
                  <a:pt x="509683" y="0"/>
                  <a:pt x="509683" y="0"/>
                </a:cubicBezTo>
                <a:lnTo>
                  <a:pt x="160972" y="0"/>
                </a:lnTo>
                <a:cubicBezTo>
                  <a:pt x="160972" y="0"/>
                  <a:pt x="427672" y="885158"/>
                  <a:pt x="406813" y="988409"/>
                </a:cubicBezTo>
                <a:close/>
              </a:path>
            </a:pathLst>
          </a:custGeom>
          <a:solidFill>
            <a:srgbClr val="37474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8" name="任意多边形: 形状 137">
            <a:extLst>
              <a:ext uri="{FF2B5EF4-FFF2-40B4-BE49-F238E27FC236}">
                <a16:creationId xmlns:a16="http://schemas.microsoft.com/office/drawing/2014/main" id="{BBD6F2E6-B935-1012-6114-0E2006ACEF6F}"/>
              </a:ext>
            </a:extLst>
          </p:cNvPr>
          <p:cNvSpPr/>
          <p:nvPr userDrawn="1"/>
        </p:nvSpPr>
        <p:spPr>
          <a:xfrm>
            <a:off x="10083236" y="2891888"/>
            <a:ext cx="999317" cy="2145506"/>
          </a:xfrm>
          <a:custGeom>
            <a:avLst/>
            <a:gdLst>
              <a:gd name="connsiteX0" fmla="*/ 406813 w 841334"/>
              <a:gd name="connsiteY0" fmla="*/ 988409 h 1806321"/>
              <a:gd name="connsiteX1" fmla="*/ 0 w 841334"/>
              <a:gd name="connsiteY1" fmla="*/ 1455611 h 1806321"/>
              <a:gd name="connsiteX2" fmla="*/ 303752 w 841334"/>
              <a:gd name="connsiteY2" fmla="*/ 1806321 h 1806321"/>
              <a:gd name="connsiteX3" fmla="*/ 840010 w 841334"/>
              <a:gd name="connsiteY3" fmla="*/ 1013651 h 1806321"/>
              <a:gd name="connsiteX4" fmla="*/ 509683 w 841334"/>
              <a:gd name="connsiteY4" fmla="*/ 0 h 1806321"/>
              <a:gd name="connsiteX5" fmla="*/ 160972 w 841334"/>
              <a:gd name="connsiteY5" fmla="*/ 0 h 1806321"/>
              <a:gd name="connsiteX6" fmla="*/ 406813 w 841334"/>
              <a:gd name="connsiteY6" fmla="*/ 988409 h 180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1334" h="1806321">
                <a:moveTo>
                  <a:pt x="406813" y="988409"/>
                </a:moveTo>
                <a:cubicBezTo>
                  <a:pt x="385477" y="1093184"/>
                  <a:pt x="0" y="1455611"/>
                  <a:pt x="0" y="1455611"/>
                </a:cubicBezTo>
                <a:lnTo>
                  <a:pt x="303752" y="1806321"/>
                </a:lnTo>
                <a:cubicBezTo>
                  <a:pt x="303752" y="1806321"/>
                  <a:pt x="872300" y="1245680"/>
                  <a:pt x="840010" y="1013651"/>
                </a:cubicBezTo>
                <a:cubicBezTo>
                  <a:pt x="811911" y="811721"/>
                  <a:pt x="509683" y="0"/>
                  <a:pt x="509683" y="0"/>
                </a:cubicBezTo>
                <a:lnTo>
                  <a:pt x="160972" y="0"/>
                </a:lnTo>
                <a:cubicBezTo>
                  <a:pt x="160972" y="0"/>
                  <a:pt x="427672" y="885158"/>
                  <a:pt x="406813" y="988409"/>
                </a:cubicBezTo>
                <a:close/>
              </a:path>
            </a:pathLst>
          </a:custGeom>
          <a:solidFill>
            <a:srgbClr val="37474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3B15FAD5-8022-F671-D23D-990FED156837}"/>
              </a:ext>
            </a:extLst>
          </p:cNvPr>
          <p:cNvSpPr/>
          <p:nvPr userDrawn="1"/>
        </p:nvSpPr>
        <p:spPr>
          <a:xfrm>
            <a:off x="10194608" y="4593788"/>
            <a:ext cx="290744" cy="346187"/>
          </a:xfrm>
          <a:custGeom>
            <a:avLst/>
            <a:gdLst>
              <a:gd name="connsiteX0" fmla="*/ 244564 w 244780"/>
              <a:gd name="connsiteY0" fmla="*/ 290036 h 291458"/>
              <a:gd name="connsiteX1" fmla="*/ 175603 w 244780"/>
              <a:gd name="connsiteY1" fmla="*/ 203835 h 291458"/>
              <a:gd name="connsiteX2" fmla="*/ 1105 w 244780"/>
              <a:gd name="connsiteY2" fmla="*/ 0 h 291458"/>
              <a:gd name="connsiteX3" fmla="*/ 57 w 244780"/>
              <a:gd name="connsiteY3" fmla="*/ 858 h 291458"/>
              <a:gd name="connsiteX4" fmla="*/ 170364 w 244780"/>
              <a:gd name="connsiteY4" fmla="*/ 208312 h 291458"/>
              <a:gd name="connsiteX5" fmla="*/ 243135 w 244780"/>
              <a:gd name="connsiteY5" fmla="*/ 291275 h 291458"/>
              <a:gd name="connsiteX6" fmla="*/ 244564 w 244780"/>
              <a:gd name="connsiteY6" fmla="*/ 290036 h 29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780" h="291458">
                <a:moveTo>
                  <a:pt x="244564" y="290036"/>
                </a:moveTo>
                <a:cubicBezTo>
                  <a:pt x="204178" y="239840"/>
                  <a:pt x="216465" y="253651"/>
                  <a:pt x="175603" y="203835"/>
                </a:cubicBezTo>
                <a:cubicBezTo>
                  <a:pt x="155505" y="179451"/>
                  <a:pt x="23774" y="19526"/>
                  <a:pt x="1105" y="0"/>
                </a:cubicBezTo>
                <a:cubicBezTo>
                  <a:pt x="628" y="0"/>
                  <a:pt x="-229" y="0"/>
                  <a:pt x="57" y="858"/>
                </a:cubicBezTo>
                <a:cubicBezTo>
                  <a:pt x="15297" y="26575"/>
                  <a:pt x="149790" y="184309"/>
                  <a:pt x="170364" y="208312"/>
                </a:cubicBezTo>
                <a:cubicBezTo>
                  <a:pt x="212179" y="257270"/>
                  <a:pt x="200749" y="242792"/>
                  <a:pt x="243135" y="291275"/>
                </a:cubicBezTo>
                <a:cubicBezTo>
                  <a:pt x="243897" y="291846"/>
                  <a:pt x="245326" y="290989"/>
                  <a:pt x="244564" y="290036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0" name="任意多边形: 形状 139">
            <a:extLst>
              <a:ext uri="{FF2B5EF4-FFF2-40B4-BE49-F238E27FC236}">
                <a16:creationId xmlns:a16="http://schemas.microsoft.com/office/drawing/2014/main" id="{A59FC12B-1A88-0B10-23C1-60F480A0DE15}"/>
              </a:ext>
            </a:extLst>
          </p:cNvPr>
          <p:cNvSpPr/>
          <p:nvPr userDrawn="1"/>
        </p:nvSpPr>
        <p:spPr>
          <a:xfrm>
            <a:off x="10213315" y="2934643"/>
            <a:ext cx="409460" cy="1631974"/>
          </a:xfrm>
          <a:custGeom>
            <a:avLst/>
            <a:gdLst>
              <a:gd name="connsiteX0" fmla="*/ 340542 w 344728"/>
              <a:gd name="connsiteY0" fmla="*/ 901264 h 1373974"/>
              <a:gd name="connsiteX1" fmla="*/ 324349 w 344728"/>
              <a:gd name="connsiteY1" fmla="*/ 822778 h 1373974"/>
              <a:gd name="connsiteX2" fmla="*/ 288345 w 344728"/>
              <a:gd name="connsiteY2" fmla="*/ 663234 h 1373974"/>
              <a:gd name="connsiteX3" fmla="*/ 206430 w 344728"/>
              <a:gd name="connsiteY3" fmla="*/ 349481 h 1373974"/>
              <a:gd name="connsiteX4" fmla="*/ 109084 w 344728"/>
              <a:gd name="connsiteY4" fmla="*/ 38680 h 1373974"/>
              <a:gd name="connsiteX5" fmla="*/ 95464 w 344728"/>
              <a:gd name="connsiteY5" fmla="*/ 580 h 1373974"/>
              <a:gd name="connsiteX6" fmla="*/ 93940 w 344728"/>
              <a:gd name="connsiteY6" fmla="*/ 580 h 1373974"/>
              <a:gd name="connsiteX7" fmla="*/ 186904 w 344728"/>
              <a:gd name="connsiteY7" fmla="*/ 308333 h 1373974"/>
              <a:gd name="connsiteX8" fmla="*/ 268819 w 344728"/>
              <a:gd name="connsiteY8" fmla="*/ 617800 h 1373974"/>
              <a:gd name="connsiteX9" fmla="*/ 305204 w 344728"/>
              <a:gd name="connsiteY9" fmla="*/ 774391 h 1373974"/>
              <a:gd name="connsiteX10" fmla="*/ 321968 w 344728"/>
              <a:gd name="connsiteY10" fmla="*/ 851639 h 1373974"/>
              <a:gd name="connsiteX11" fmla="*/ 336541 w 344728"/>
              <a:gd name="connsiteY11" fmla="*/ 931173 h 1373974"/>
              <a:gd name="connsiteX12" fmla="*/ 316063 w 344728"/>
              <a:gd name="connsiteY12" fmla="*/ 1002801 h 1373974"/>
              <a:gd name="connsiteX13" fmla="*/ 272819 w 344728"/>
              <a:gd name="connsiteY13" fmla="*/ 1064523 h 1373974"/>
              <a:gd name="connsiteX14" fmla="*/ 309 w 344728"/>
              <a:gd name="connsiteY14" fmla="*/ 1372752 h 1373974"/>
              <a:gd name="connsiteX15" fmla="*/ 1357 w 344728"/>
              <a:gd name="connsiteY15" fmla="*/ 1373799 h 1373974"/>
              <a:gd name="connsiteX16" fmla="*/ 260627 w 344728"/>
              <a:gd name="connsiteY16" fmla="*/ 1095574 h 1373974"/>
              <a:gd name="connsiteX17" fmla="*/ 304918 w 344728"/>
              <a:gd name="connsiteY17" fmla="*/ 1034995 h 1373974"/>
              <a:gd name="connsiteX18" fmla="*/ 339590 w 344728"/>
              <a:gd name="connsiteY18" fmla="*/ 973940 h 1373974"/>
              <a:gd name="connsiteX19" fmla="*/ 340542 w 344728"/>
              <a:gd name="connsiteY19" fmla="*/ 901264 h 13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4728" h="1373974">
                <a:moveTo>
                  <a:pt x="340542" y="901264"/>
                </a:moveTo>
                <a:cubicBezTo>
                  <a:pt x="335589" y="875070"/>
                  <a:pt x="329874" y="848877"/>
                  <a:pt x="324349" y="822778"/>
                </a:cubicBezTo>
                <a:cubicBezTo>
                  <a:pt x="312983" y="769438"/>
                  <a:pt x="300981" y="716257"/>
                  <a:pt x="288345" y="663234"/>
                </a:cubicBezTo>
                <a:cubicBezTo>
                  <a:pt x="263326" y="558078"/>
                  <a:pt x="236021" y="453494"/>
                  <a:pt x="206430" y="349481"/>
                </a:cubicBezTo>
                <a:cubicBezTo>
                  <a:pt x="176712" y="245182"/>
                  <a:pt x="145279" y="140979"/>
                  <a:pt x="109084" y="38680"/>
                </a:cubicBezTo>
                <a:cubicBezTo>
                  <a:pt x="104703" y="26012"/>
                  <a:pt x="99559" y="13439"/>
                  <a:pt x="95464" y="580"/>
                </a:cubicBezTo>
                <a:cubicBezTo>
                  <a:pt x="95464" y="-372"/>
                  <a:pt x="93559" y="9"/>
                  <a:pt x="93940" y="580"/>
                </a:cubicBezTo>
                <a:cubicBezTo>
                  <a:pt x="125277" y="103069"/>
                  <a:pt x="157567" y="205272"/>
                  <a:pt x="186904" y="308333"/>
                </a:cubicBezTo>
                <a:cubicBezTo>
                  <a:pt x="216241" y="411393"/>
                  <a:pt x="243292" y="514168"/>
                  <a:pt x="268819" y="617800"/>
                </a:cubicBezTo>
                <a:cubicBezTo>
                  <a:pt x="281582" y="669902"/>
                  <a:pt x="293488" y="722575"/>
                  <a:pt x="305204" y="774391"/>
                </a:cubicBezTo>
                <a:cubicBezTo>
                  <a:pt x="310919" y="800109"/>
                  <a:pt x="316507" y="825858"/>
                  <a:pt x="321968" y="851639"/>
                </a:cubicBezTo>
                <a:cubicBezTo>
                  <a:pt x="328768" y="877757"/>
                  <a:pt x="333639" y="904340"/>
                  <a:pt x="336541" y="931173"/>
                </a:cubicBezTo>
                <a:cubicBezTo>
                  <a:pt x="337440" y="956611"/>
                  <a:pt x="330272" y="981682"/>
                  <a:pt x="316063" y="1002801"/>
                </a:cubicBezTo>
                <a:cubicBezTo>
                  <a:pt x="303013" y="1024232"/>
                  <a:pt x="287487" y="1044330"/>
                  <a:pt x="272819" y="1064523"/>
                </a:cubicBezTo>
                <a:cubicBezTo>
                  <a:pt x="243006" y="1104909"/>
                  <a:pt x="9453" y="1364084"/>
                  <a:pt x="309" y="1372752"/>
                </a:cubicBezTo>
                <a:cubicBezTo>
                  <a:pt x="-453" y="1373418"/>
                  <a:pt x="309" y="1374371"/>
                  <a:pt x="1357" y="1373799"/>
                </a:cubicBezTo>
                <a:cubicBezTo>
                  <a:pt x="39457" y="1339605"/>
                  <a:pt x="229957" y="1135674"/>
                  <a:pt x="260627" y="1095574"/>
                </a:cubicBezTo>
                <a:cubicBezTo>
                  <a:pt x="275772" y="1075667"/>
                  <a:pt x="290441" y="1055379"/>
                  <a:pt x="304918" y="1034995"/>
                </a:cubicBezTo>
                <a:cubicBezTo>
                  <a:pt x="319413" y="1016458"/>
                  <a:pt x="331095" y="995885"/>
                  <a:pt x="339590" y="973940"/>
                </a:cubicBezTo>
                <a:cubicBezTo>
                  <a:pt x="346103" y="950193"/>
                  <a:pt x="346430" y="925174"/>
                  <a:pt x="340542" y="90126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1" name="任意多边形: 形状 140">
            <a:extLst>
              <a:ext uri="{FF2B5EF4-FFF2-40B4-BE49-F238E27FC236}">
                <a16:creationId xmlns:a16="http://schemas.microsoft.com/office/drawing/2014/main" id="{9D7D9693-3A51-381A-C009-D88D5C4D9035}"/>
              </a:ext>
            </a:extLst>
          </p:cNvPr>
          <p:cNvSpPr/>
          <p:nvPr userDrawn="1"/>
        </p:nvSpPr>
        <p:spPr>
          <a:xfrm>
            <a:off x="10274549" y="2891775"/>
            <a:ext cx="342461" cy="986769"/>
          </a:xfrm>
          <a:custGeom>
            <a:avLst/>
            <a:gdLst>
              <a:gd name="connsiteX0" fmla="*/ 288322 w 288321"/>
              <a:gd name="connsiteY0" fmla="*/ 0 h 830770"/>
              <a:gd name="connsiteX1" fmla="*/ 224980 w 288321"/>
              <a:gd name="connsiteY1" fmla="*/ 830771 h 830770"/>
              <a:gd name="connsiteX2" fmla="*/ 0 w 288321"/>
              <a:gd name="connsiteY2" fmla="*/ 0 h 83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321" h="830770">
                <a:moveTo>
                  <a:pt x="288322" y="0"/>
                </a:moveTo>
                <a:lnTo>
                  <a:pt x="224980" y="830771"/>
                </a:lnTo>
                <a:cubicBezTo>
                  <a:pt x="164592" y="546449"/>
                  <a:pt x="0" y="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2" name="任意多边形: 形状 141">
            <a:extLst>
              <a:ext uri="{FF2B5EF4-FFF2-40B4-BE49-F238E27FC236}">
                <a16:creationId xmlns:a16="http://schemas.microsoft.com/office/drawing/2014/main" id="{1D40CC36-13F6-A891-8D3A-50CD666253AA}"/>
              </a:ext>
            </a:extLst>
          </p:cNvPr>
          <p:cNvSpPr/>
          <p:nvPr userDrawn="1"/>
        </p:nvSpPr>
        <p:spPr>
          <a:xfrm>
            <a:off x="10443121" y="4895521"/>
            <a:ext cx="879552" cy="717598"/>
          </a:xfrm>
          <a:custGeom>
            <a:avLst/>
            <a:gdLst>
              <a:gd name="connsiteX0" fmla="*/ 731425 w 740503"/>
              <a:gd name="connsiteY0" fmla="*/ 598837 h 604152"/>
              <a:gd name="connsiteX1" fmla="*/ 84677 w 740503"/>
              <a:gd name="connsiteY1" fmla="*/ 593027 h 604152"/>
              <a:gd name="connsiteX2" fmla="*/ 73914 w 740503"/>
              <a:gd name="connsiteY2" fmla="*/ 413385 h 604152"/>
              <a:gd name="connsiteX3" fmla="*/ 0 w 740503"/>
              <a:gd name="connsiteY3" fmla="*/ 1810 h 604152"/>
              <a:gd name="connsiteX4" fmla="*/ 373475 w 740503"/>
              <a:gd name="connsiteY4" fmla="*/ 0 h 604152"/>
              <a:gd name="connsiteX5" fmla="*/ 455771 w 740503"/>
              <a:gd name="connsiteY5" fmla="*/ 391478 h 604152"/>
              <a:gd name="connsiteX6" fmla="*/ 710375 w 740503"/>
              <a:gd name="connsiteY6" fmla="*/ 512636 h 604152"/>
              <a:gd name="connsiteX7" fmla="*/ 731425 w 740503"/>
              <a:gd name="connsiteY7" fmla="*/ 598837 h 604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0503" h="604152">
                <a:moveTo>
                  <a:pt x="731425" y="598837"/>
                </a:moveTo>
                <a:cubicBezTo>
                  <a:pt x="710470" y="605980"/>
                  <a:pt x="107633" y="607600"/>
                  <a:pt x="84677" y="593027"/>
                </a:cubicBezTo>
                <a:cubicBezTo>
                  <a:pt x="81439" y="591122"/>
                  <a:pt x="77915" y="512636"/>
                  <a:pt x="73914" y="413385"/>
                </a:cubicBezTo>
                <a:cubicBezTo>
                  <a:pt x="73914" y="408337"/>
                  <a:pt x="0" y="1810"/>
                  <a:pt x="0" y="1810"/>
                </a:cubicBezTo>
                <a:lnTo>
                  <a:pt x="373475" y="0"/>
                </a:lnTo>
                <a:lnTo>
                  <a:pt x="455771" y="391478"/>
                </a:lnTo>
                <a:cubicBezTo>
                  <a:pt x="455771" y="391478"/>
                  <a:pt x="686753" y="494062"/>
                  <a:pt x="710375" y="512636"/>
                </a:cubicBezTo>
                <a:cubicBezTo>
                  <a:pt x="733997" y="531209"/>
                  <a:pt x="752189" y="591788"/>
                  <a:pt x="731425" y="59883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3" name="任意多边形: 形状 142">
            <a:extLst>
              <a:ext uri="{FF2B5EF4-FFF2-40B4-BE49-F238E27FC236}">
                <a16:creationId xmlns:a16="http://schemas.microsoft.com/office/drawing/2014/main" id="{7CEA5771-E71E-59C1-02D8-4279290F911D}"/>
              </a:ext>
            </a:extLst>
          </p:cNvPr>
          <p:cNvSpPr/>
          <p:nvPr userDrawn="1"/>
        </p:nvSpPr>
        <p:spPr>
          <a:xfrm>
            <a:off x="10514510" y="5293646"/>
            <a:ext cx="808138" cy="319472"/>
          </a:xfrm>
          <a:custGeom>
            <a:avLst/>
            <a:gdLst>
              <a:gd name="connsiteX0" fmla="*/ 671322 w 680379"/>
              <a:gd name="connsiteY0" fmla="*/ 263652 h 268967"/>
              <a:gd name="connsiteX1" fmla="*/ 24575 w 680379"/>
              <a:gd name="connsiteY1" fmla="*/ 257842 h 268967"/>
              <a:gd name="connsiteX2" fmla="*/ 13716 w 680379"/>
              <a:gd name="connsiteY2" fmla="*/ 78200 h 268967"/>
              <a:gd name="connsiteX3" fmla="*/ 0 w 680379"/>
              <a:gd name="connsiteY3" fmla="*/ 0 h 268967"/>
              <a:gd name="connsiteX4" fmla="*/ 383762 w 680379"/>
              <a:gd name="connsiteY4" fmla="*/ 0 h 268967"/>
              <a:gd name="connsiteX5" fmla="*/ 395573 w 680379"/>
              <a:gd name="connsiteY5" fmla="*/ 56293 h 268967"/>
              <a:gd name="connsiteX6" fmla="*/ 650177 w 680379"/>
              <a:gd name="connsiteY6" fmla="*/ 177451 h 268967"/>
              <a:gd name="connsiteX7" fmla="*/ 671322 w 680379"/>
              <a:gd name="connsiteY7" fmla="*/ 263652 h 268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0379" h="268967">
                <a:moveTo>
                  <a:pt x="671322" y="263652"/>
                </a:moveTo>
                <a:cubicBezTo>
                  <a:pt x="650272" y="270796"/>
                  <a:pt x="47530" y="272415"/>
                  <a:pt x="24575" y="257842"/>
                </a:cubicBezTo>
                <a:cubicBezTo>
                  <a:pt x="21336" y="255937"/>
                  <a:pt x="17717" y="177451"/>
                  <a:pt x="13716" y="78200"/>
                </a:cubicBezTo>
                <a:cubicBezTo>
                  <a:pt x="13716" y="76771"/>
                  <a:pt x="8096" y="45148"/>
                  <a:pt x="0" y="0"/>
                </a:cubicBezTo>
                <a:lnTo>
                  <a:pt x="383762" y="0"/>
                </a:lnTo>
                <a:lnTo>
                  <a:pt x="395573" y="56293"/>
                </a:lnTo>
                <a:cubicBezTo>
                  <a:pt x="395573" y="56293"/>
                  <a:pt x="626555" y="158877"/>
                  <a:pt x="650177" y="177451"/>
                </a:cubicBezTo>
                <a:cubicBezTo>
                  <a:pt x="673799" y="196024"/>
                  <a:pt x="692087" y="256604"/>
                  <a:pt x="671322" y="263652"/>
                </a:cubicBezTo>
                <a:close/>
              </a:path>
            </a:pathLst>
          </a:custGeom>
          <a:solidFill>
            <a:srgbClr val="EBEBE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4" name="任意多边形: 形状 143">
            <a:extLst>
              <a:ext uri="{FF2B5EF4-FFF2-40B4-BE49-F238E27FC236}">
                <a16:creationId xmlns:a16="http://schemas.microsoft.com/office/drawing/2014/main" id="{1B6BCCE4-1665-B470-AC09-B306F9336777}"/>
              </a:ext>
            </a:extLst>
          </p:cNvPr>
          <p:cNvSpPr/>
          <p:nvPr userDrawn="1"/>
        </p:nvSpPr>
        <p:spPr>
          <a:xfrm>
            <a:off x="11090371" y="5406104"/>
            <a:ext cx="2941" cy="1583"/>
          </a:xfrm>
          <a:custGeom>
            <a:avLst/>
            <a:gdLst>
              <a:gd name="connsiteX0" fmla="*/ 2476 w 2476"/>
              <a:gd name="connsiteY0" fmla="*/ 1333 h 1333"/>
              <a:gd name="connsiteX1" fmla="*/ 0 w 2476"/>
              <a:gd name="connsiteY1" fmla="*/ 0 h 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6" h="1333">
                <a:moveTo>
                  <a:pt x="2476" y="1333"/>
                </a:moveTo>
                <a:cubicBezTo>
                  <a:pt x="952" y="1333"/>
                  <a:pt x="95" y="476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id="{373D6ADF-18C4-4231-30A4-A01D09A53634}"/>
              </a:ext>
            </a:extLst>
          </p:cNvPr>
          <p:cNvSpPr/>
          <p:nvPr userDrawn="1"/>
        </p:nvSpPr>
        <p:spPr>
          <a:xfrm>
            <a:off x="10519374" y="5344557"/>
            <a:ext cx="806981" cy="263472"/>
          </a:xfrm>
          <a:custGeom>
            <a:avLst/>
            <a:gdLst>
              <a:gd name="connsiteX0" fmla="*/ 669988 w 679405"/>
              <a:gd name="connsiteY0" fmla="*/ 218122 h 221820"/>
              <a:gd name="connsiteX1" fmla="*/ 16383 w 679405"/>
              <a:gd name="connsiteY1" fmla="*/ 207550 h 221820"/>
              <a:gd name="connsiteX2" fmla="*/ 0 w 679405"/>
              <a:gd name="connsiteY2" fmla="*/ 5810 h 221820"/>
              <a:gd name="connsiteX3" fmla="*/ 0 w 679405"/>
              <a:gd name="connsiteY3" fmla="*/ 2667 h 221820"/>
              <a:gd name="connsiteX4" fmla="*/ 393001 w 679405"/>
              <a:gd name="connsiteY4" fmla="*/ 0 h 221820"/>
              <a:gd name="connsiteX5" fmla="*/ 393001 w 679405"/>
              <a:gd name="connsiteY5" fmla="*/ 6668 h 221820"/>
              <a:gd name="connsiteX6" fmla="*/ 649414 w 679405"/>
              <a:gd name="connsiteY6" fmla="*/ 131064 h 221820"/>
              <a:gd name="connsiteX7" fmla="*/ 669988 w 679405"/>
              <a:gd name="connsiteY7" fmla="*/ 218122 h 22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9405" h="221820">
                <a:moveTo>
                  <a:pt x="669988" y="218122"/>
                </a:moveTo>
                <a:cubicBezTo>
                  <a:pt x="648652" y="225171"/>
                  <a:pt x="39433" y="222409"/>
                  <a:pt x="16383" y="207550"/>
                </a:cubicBezTo>
                <a:cubicBezTo>
                  <a:pt x="7429" y="202025"/>
                  <a:pt x="2667" y="113252"/>
                  <a:pt x="0" y="5810"/>
                </a:cubicBezTo>
                <a:lnTo>
                  <a:pt x="0" y="2667"/>
                </a:lnTo>
                <a:lnTo>
                  <a:pt x="393001" y="0"/>
                </a:lnTo>
                <a:lnTo>
                  <a:pt x="393001" y="6668"/>
                </a:lnTo>
                <a:cubicBezTo>
                  <a:pt x="393001" y="6668"/>
                  <a:pt x="625697" y="112109"/>
                  <a:pt x="649414" y="131064"/>
                </a:cubicBezTo>
                <a:cubicBezTo>
                  <a:pt x="673132" y="150019"/>
                  <a:pt x="691229" y="211074"/>
                  <a:pt x="669988" y="21812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6" name="任意多边形: 形状 145">
            <a:extLst>
              <a:ext uri="{FF2B5EF4-FFF2-40B4-BE49-F238E27FC236}">
                <a16:creationId xmlns:a16="http://schemas.microsoft.com/office/drawing/2014/main" id="{3BEF080E-9321-8F30-6391-5A2DC5943C57}"/>
              </a:ext>
            </a:extLst>
          </p:cNvPr>
          <p:cNvSpPr/>
          <p:nvPr userDrawn="1"/>
        </p:nvSpPr>
        <p:spPr>
          <a:xfrm>
            <a:off x="10570880" y="5571594"/>
            <a:ext cx="738096" cy="8487"/>
          </a:xfrm>
          <a:custGeom>
            <a:avLst/>
            <a:gdLst>
              <a:gd name="connsiteX0" fmla="*/ 619768 w 621410"/>
              <a:gd name="connsiteY0" fmla="*/ 3261 h 7145"/>
              <a:gd name="connsiteX1" fmla="*/ 643 w 621410"/>
              <a:gd name="connsiteY1" fmla="*/ 2784 h 7145"/>
              <a:gd name="connsiteX2" fmla="*/ 643 w 621410"/>
              <a:gd name="connsiteY2" fmla="*/ 3451 h 7145"/>
              <a:gd name="connsiteX3" fmla="*/ 619768 w 621410"/>
              <a:gd name="connsiteY3" fmla="*/ 4975 h 7145"/>
              <a:gd name="connsiteX4" fmla="*/ 619768 w 621410"/>
              <a:gd name="connsiteY4" fmla="*/ 3261 h 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410" h="7145">
                <a:moveTo>
                  <a:pt x="619768" y="3261"/>
                </a:moveTo>
                <a:cubicBezTo>
                  <a:pt x="517088" y="308"/>
                  <a:pt x="102656" y="-2073"/>
                  <a:pt x="643" y="2784"/>
                </a:cubicBezTo>
                <a:cubicBezTo>
                  <a:pt x="-214" y="2784"/>
                  <a:pt x="-214" y="3356"/>
                  <a:pt x="643" y="3451"/>
                </a:cubicBezTo>
                <a:cubicBezTo>
                  <a:pt x="102275" y="8594"/>
                  <a:pt x="516707" y="7642"/>
                  <a:pt x="619768" y="4975"/>
                </a:cubicBezTo>
                <a:cubicBezTo>
                  <a:pt x="621959" y="4880"/>
                  <a:pt x="621959" y="3356"/>
                  <a:pt x="619768" y="326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7" name="任意多边形: 形状 146">
            <a:extLst>
              <a:ext uri="{FF2B5EF4-FFF2-40B4-BE49-F238E27FC236}">
                <a16:creationId xmlns:a16="http://schemas.microsoft.com/office/drawing/2014/main" id="{35293A94-5FB9-E1F0-434A-124B57B9B40C}"/>
              </a:ext>
            </a:extLst>
          </p:cNvPr>
          <p:cNvSpPr/>
          <p:nvPr userDrawn="1"/>
        </p:nvSpPr>
        <p:spPr>
          <a:xfrm>
            <a:off x="10881089" y="5350178"/>
            <a:ext cx="147059" cy="38567"/>
          </a:xfrm>
          <a:custGeom>
            <a:avLst/>
            <a:gdLst>
              <a:gd name="connsiteX0" fmla="*/ 121332 w 123810"/>
              <a:gd name="connsiteY0" fmla="*/ 3079 h 32470"/>
              <a:gd name="connsiteX1" fmla="*/ 460 w 123810"/>
              <a:gd name="connsiteY1" fmla="*/ 30035 h 32470"/>
              <a:gd name="connsiteX2" fmla="*/ 2175 w 123810"/>
              <a:gd name="connsiteY2" fmla="*/ 32416 h 32470"/>
              <a:gd name="connsiteX3" fmla="*/ 121142 w 123810"/>
              <a:gd name="connsiteY3" fmla="*/ 8222 h 32470"/>
              <a:gd name="connsiteX4" fmla="*/ 123809 w 123810"/>
              <a:gd name="connsiteY4" fmla="*/ 5746 h 32470"/>
              <a:gd name="connsiteX5" fmla="*/ 121332 w 123810"/>
              <a:gd name="connsiteY5" fmla="*/ 3079 h 3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810" h="32470">
                <a:moveTo>
                  <a:pt x="121332" y="3079"/>
                </a:moveTo>
                <a:cubicBezTo>
                  <a:pt x="80946" y="-4636"/>
                  <a:pt x="31512" y="1364"/>
                  <a:pt x="460" y="30035"/>
                </a:cubicBezTo>
                <a:cubicBezTo>
                  <a:pt x="-683" y="31082"/>
                  <a:pt x="460" y="32797"/>
                  <a:pt x="2175" y="32416"/>
                </a:cubicBezTo>
                <a:cubicBezTo>
                  <a:pt x="40851" y="20119"/>
                  <a:pt x="80735" y="12007"/>
                  <a:pt x="121142" y="8222"/>
                </a:cubicBezTo>
                <a:cubicBezTo>
                  <a:pt x="122562" y="8275"/>
                  <a:pt x="123756" y="7166"/>
                  <a:pt x="123809" y="5746"/>
                </a:cubicBezTo>
                <a:cubicBezTo>
                  <a:pt x="123861" y="4325"/>
                  <a:pt x="122753" y="3131"/>
                  <a:pt x="121332" y="307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8" name="任意多边形: 形状 147">
            <a:extLst>
              <a:ext uri="{FF2B5EF4-FFF2-40B4-BE49-F238E27FC236}">
                <a16:creationId xmlns:a16="http://schemas.microsoft.com/office/drawing/2014/main" id="{840ABCCB-4EB7-0539-F9DA-5D9F9F1F788C}"/>
              </a:ext>
            </a:extLst>
          </p:cNvPr>
          <p:cNvSpPr/>
          <p:nvPr userDrawn="1"/>
        </p:nvSpPr>
        <p:spPr>
          <a:xfrm>
            <a:off x="10915656" y="5371222"/>
            <a:ext cx="146998" cy="38567"/>
          </a:xfrm>
          <a:custGeom>
            <a:avLst/>
            <a:gdLst>
              <a:gd name="connsiteX0" fmla="*/ 121281 w 123759"/>
              <a:gd name="connsiteY0" fmla="*/ 3079 h 32470"/>
              <a:gd name="connsiteX1" fmla="*/ 504 w 123759"/>
              <a:gd name="connsiteY1" fmla="*/ 30035 h 32470"/>
              <a:gd name="connsiteX2" fmla="*/ 2123 w 123759"/>
              <a:gd name="connsiteY2" fmla="*/ 32416 h 32470"/>
              <a:gd name="connsiteX3" fmla="*/ 121090 w 123759"/>
              <a:gd name="connsiteY3" fmla="*/ 8223 h 32470"/>
              <a:gd name="connsiteX4" fmla="*/ 123757 w 123759"/>
              <a:gd name="connsiteY4" fmla="*/ 5746 h 32470"/>
              <a:gd name="connsiteX5" fmla="*/ 121281 w 123759"/>
              <a:gd name="connsiteY5" fmla="*/ 3079 h 3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59" h="32470">
                <a:moveTo>
                  <a:pt x="121281" y="3079"/>
                </a:moveTo>
                <a:cubicBezTo>
                  <a:pt x="80895" y="-4636"/>
                  <a:pt x="31460" y="1364"/>
                  <a:pt x="504" y="30035"/>
                </a:cubicBezTo>
                <a:cubicBezTo>
                  <a:pt x="-735" y="31082"/>
                  <a:pt x="504" y="32797"/>
                  <a:pt x="2123" y="32416"/>
                </a:cubicBezTo>
                <a:cubicBezTo>
                  <a:pt x="40804" y="20137"/>
                  <a:pt x="80686" y="12027"/>
                  <a:pt x="121090" y="8223"/>
                </a:cubicBezTo>
                <a:cubicBezTo>
                  <a:pt x="122511" y="8275"/>
                  <a:pt x="123705" y="7166"/>
                  <a:pt x="123757" y="5746"/>
                </a:cubicBezTo>
                <a:cubicBezTo>
                  <a:pt x="123810" y="4326"/>
                  <a:pt x="122701" y="3132"/>
                  <a:pt x="121281" y="307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9" name="任意多边形: 形状 148">
            <a:extLst>
              <a:ext uri="{FF2B5EF4-FFF2-40B4-BE49-F238E27FC236}">
                <a16:creationId xmlns:a16="http://schemas.microsoft.com/office/drawing/2014/main" id="{19F9A351-E10F-0A57-E3FD-28A65425A5CC}"/>
              </a:ext>
            </a:extLst>
          </p:cNvPr>
          <p:cNvSpPr/>
          <p:nvPr userDrawn="1"/>
        </p:nvSpPr>
        <p:spPr>
          <a:xfrm>
            <a:off x="10950166" y="5392264"/>
            <a:ext cx="147108" cy="38567"/>
          </a:xfrm>
          <a:custGeom>
            <a:avLst/>
            <a:gdLst>
              <a:gd name="connsiteX0" fmla="*/ 121374 w 123852"/>
              <a:gd name="connsiteY0" fmla="*/ 3079 h 32470"/>
              <a:gd name="connsiteX1" fmla="*/ 501 w 123852"/>
              <a:gd name="connsiteY1" fmla="*/ 30035 h 32470"/>
              <a:gd name="connsiteX2" fmla="*/ 2216 w 123852"/>
              <a:gd name="connsiteY2" fmla="*/ 32416 h 32470"/>
              <a:gd name="connsiteX3" fmla="*/ 121183 w 123852"/>
              <a:gd name="connsiteY3" fmla="*/ 8222 h 32470"/>
              <a:gd name="connsiteX4" fmla="*/ 123850 w 123852"/>
              <a:gd name="connsiteY4" fmla="*/ 5746 h 32470"/>
              <a:gd name="connsiteX5" fmla="*/ 121374 w 123852"/>
              <a:gd name="connsiteY5" fmla="*/ 3079 h 3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852" h="32470">
                <a:moveTo>
                  <a:pt x="121374" y="3079"/>
                </a:moveTo>
                <a:cubicBezTo>
                  <a:pt x="80988" y="-4636"/>
                  <a:pt x="31458" y="1364"/>
                  <a:pt x="501" y="30035"/>
                </a:cubicBezTo>
                <a:cubicBezTo>
                  <a:pt x="-737" y="31082"/>
                  <a:pt x="501" y="32797"/>
                  <a:pt x="2216" y="32416"/>
                </a:cubicBezTo>
                <a:cubicBezTo>
                  <a:pt x="40892" y="20119"/>
                  <a:pt x="80776" y="12007"/>
                  <a:pt x="121183" y="8222"/>
                </a:cubicBezTo>
                <a:cubicBezTo>
                  <a:pt x="122604" y="8275"/>
                  <a:pt x="123798" y="7166"/>
                  <a:pt x="123850" y="5746"/>
                </a:cubicBezTo>
                <a:cubicBezTo>
                  <a:pt x="123903" y="4325"/>
                  <a:pt x="122794" y="3131"/>
                  <a:pt x="121374" y="307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0" name="任意多边形: 形状 149">
            <a:extLst>
              <a:ext uri="{FF2B5EF4-FFF2-40B4-BE49-F238E27FC236}">
                <a16:creationId xmlns:a16="http://schemas.microsoft.com/office/drawing/2014/main" id="{81F4D6A0-6E8C-3F9C-FBD7-5FF1FDD05C11}"/>
              </a:ext>
            </a:extLst>
          </p:cNvPr>
          <p:cNvSpPr/>
          <p:nvPr userDrawn="1"/>
        </p:nvSpPr>
        <p:spPr>
          <a:xfrm>
            <a:off x="10507512" y="5568987"/>
            <a:ext cx="827454" cy="61578"/>
          </a:xfrm>
          <a:custGeom>
            <a:avLst/>
            <a:gdLst>
              <a:gd name="connsiteX0" fmla="*/ 689310 w 696641"/>
              <a:gd name="connsiteY0" fmla="*/ 7360 h 51843"/>
              <a:gd name="connsiteX1" fmla="*/ 689786 w 696641"/>
              <a:gd name="connsiteY1" fmla="*/ 51080 h 51843"/>
              <a:gd name="connsiteX2" fmla="*/ 6462 w 696641"/>
              <a:gd name="connsiteY2" fmla="*/ 45460 h 51843"/>
              <a:gd name="connsiteX3" fmla="*/ 12654 w 696641"/>
              <a:gd name="connsiteY3" fmla="*/ 312 h 51843"/>
              <a:gd name="connsiteX4" fmla="*/ 689310 w 696641"/>
              <a:gd name="connsiteY4" fmla="*/ 7360 h 51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641" h="51843">
                <a:moveTo>
                  <a:pt x="689310" y="7360"/>
                </a:moveTo>
                <a:cubicBezTo>
                  <a:pt x="700264" y="11552"/>
                  <a:pt x="697692" y="48223"/>
                  <a:pt x="689786" y="51080"/>
                </a:cubicBezTo>
                <a:cubicBezTo>
                  <a:pt x="681880" y="53938"/>
                  <a:pt x="17702" y="48032"/>
                  <a:pt x="6462" y="45460"/>
                </a:cubicBezTo>
                <a:cubicBezTo>
                  <a:pt x="-4777" y="42889"/>
                  <a:pt x="-491" y="2408"/>
                  <a:pt x="12654" y="312"/>
                </a:cubicBezTo>
                <a:cubicBezTo>
                  <a:pt x="25798" y="-1783"/>
                  <a:pt x="689310" y="7360"/>
                  <a:pt x="689310" y="736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1" name="任意多边形: 形状 150">
            <a:extLst>
              <a:ext uri="{FF2B5EF4-FFF2-40B4-BE49-F238E27FC236}">
                <a16:creationId xmlns:a16="http://schemas.microsoft.com/office/drawing/2014/main" id="{5307A12A-B85F-F0D8-2CD6-6D68787DB389}"/>
              </a:ext>
            </a:extLst>
          </p:cNvPr>
          <p:cNvSpPr/>
          <p:nvPr userDrawn="1"/>
        </p:nvSpPr>
        <p:spPr>
          <a:xfrm>
            <a:off x="10573018" y="5423836"/>
            <a:ext cx="89730" cy="91840"/>
          </a:xfrm>
          <a:custGeom>
            <a:avLst/>
            <a:gdLst>
              <a:gd name="connsiteX0" fmla="*/ 55040 w 75545"/>
              <a:gd name="connsiteY0" fmla="*/ 4406 h 77321"/>
              <a:gd name="connsiteX1" fmla="*/ 20464 w 75545"/>
              <a:gd name="connsiteY1" fmla="*/ 72891 h 77321"/>
              <a:gd name="connsiteX2" fmla="*/ 55040 w 75545"/>
              <a:gd name="connsiteY2" fmla="*/ 4406 h 7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45" h="77321">
                <a:moveTo>
                  <a:pt x="55040" y="4406"/>
                </a:moveTo>
                <a:cubicBezTo>
                  <a:pt x="11034" y="-17882"/>
                  <a:pt x="-23732" y="50507"/>
                  <a:pt x="20464" y="72891"/>
                </a:cubicBezTo>
                <a:cubicBezTo>
                  <a:pt x="64660" y="95275"/>
                  <a:pt x="99236" y="26695"/>
                  <a:pt x="55040" y="440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2" name="任意多边形: 形状 151">
            <a:extLst>
              <a:ext uri="{FF2B5EF4-FFF2-40B4-BE49-F238E27FC236}">
                <a16:creationId xmlns:a16="http://schemas.microsoft.com/office/drawing/2014/main" id="{6BE0330C-76E3-45BF-82AA-4F6DDDF7C372}"/>
              </a:ext>
            </a:extLst>
          </p:cNvPr>
          <p:cNvSpPr/>
          <p:nvPr userDrawn="1"/>
        </p:nvSpPr>
        <p:spPr>
          <a:xfrm>
            <a:off x="10004629" y="2891436"/>
            <a:ext cx="992405" cy="2362839"/>
          </a:xfrm>
          <a:custGeom>
            <a:avLst/>
            <a:gdLst>
              <a:gd name="connsiteX0" fmla="*/ 542241 w 835515"/>
              <a:gd name="connsiteY0" fmla="*/ 381 h 1989296"/>
              <a:gd name="connsiteX1" fmla="*/ 512237 w 835515"/>
              <a:gd name="connsiteY1" fmla="*/ 174307 h 1989296"/>
              <a:gd name="connsiteX2" fmla="*/ 486138 w 835515"/>
              <a:gd name="connsiteY2" fmla="*/ 319850 h 1989296"/>
              <a:gd name="connsiteX3" fmla="*/ 401461 w 835515"/>
              <a:gd name="connsiteY3" fmla="*/ 375666 h 1989296"/>
              <a:gd name="connsiteX4" fmla="*/ 617583 w 835515"/>
              <a:gd name="connsiteY4" fmla="*/ 1070039 h 1989296"/>
              <a:gd name="connsiteX5" fmla="*/ 835515 w 835515"/>
              <a:gd name="connsiteY5" fmla="*/ 1989296 h 1989296"/>
              <a:gd name="connsiteX6" fmla="*/ 414796 w 835515"/>
              <a:gd name="connsiteY6" fmla="*/ 1989296 h 1989296"/>
              <a:gd name="connsiteX7" fmla="*/ 246680 w 835515"/>
              <a:gd name="connsiteY7" fmla="*/ 1118426 h 1989296"/>
              <a:gd name="connsiteX8" fmla="*/ 20651 w 835515"/>
              <a:gd name="connsiteY8" fmla="*/ 296323 h 1989296"/>
              <a:gd name="connsiteX9" fmla="*/ 65324 w 835515"/>
              <a:gd name="connsiteY9" fmla="*/ 0 h 1989296"/>
              <a:gd name="connsiteX10" fmla="*/ 542241 w 835515"/>
              <a:gd name="connsiteY10" fmla="*/ 381 h 198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5515" h="1989296">
                <a:moveTo>
                  <a:pt x="542241" y="381"/>
                </a:moveTo>
                <a:cubicBezTo>
                  <a:pt x="528662" y="57682"/>
                  <a:pt x="518642" y="115769"/>
                  <a:pt x="512237" y="174307"/>
                </a:cubicBezTo>
                <a:cubicBezTo>
                  <a:pt x="504998" y="247269"/>
                  <a:pt x="495854" y="311849"/>
                  <a:pt x="486138" y="319850"/>
                </a:cubicBezTo>
                <a:cubicBezTo>
                  <a:pt x="476423" y="327850"/>
                  <a:pt x="420035" y="364331"/>
                  <a:pt x="401461" y="375666"/>
                </a:cubicBezTo>
                <a:cubicBezTo>
                  <a:pt x="401461" y="375666"/>
                  <a:pt x="572911" y="896493"/>
                  <a:pt x="617583" y="1070039"/>
                </a:cubicBezTo>
                <a:cubicBezTo>
                  <a:pt x="681877" y="1321689"/>
                  <a:pt x="835515" y="1989296"/>
                  <a:pt x="835515" y="1989296"/>
                </a:cubicBezTo>
                <a:lnTo>
                  <a:pt x="414796" y="1989296"/>
                </a:lnTo>
                <a:cubicBezTo>
                  <a:pt x="414796" y="1989296"/>
                  <a:pt x="301163" y="1357979"/>
                  <a:pt x="246680" y="1118426"/>
                </a:cubicBezTo>
                <a:cubicBezTo>
                  <a:pt x="199722" y="912876"/>
                  <a:pt x="20651" y="296323"/>
                  <a:pt x="20651" y="296323"/>
                </a:cubicBezTo>
                <a:cubicBezTo>
                  <a:pt x="-44500" y="136112"/>
                  <a:pt x="65324" y="0"/>
                  <a:pt x="65324" y="0"/>
                </a:cubicBezTo>
                <a:cubicBezTo>
                  <a:pt x="65324" y="0"/>
                  <a:pt x="542241" y="95"/>
                  <a:pt x="542241" y="381"/>
                </a:cubicBezTo>
                <a:close/>
              </a:path>
            </a:pathLst>
          </a:custGeom>
          <a:solidFill>
            <a:srgbClr val="37474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3" name="任意多边形: 形状 152">
            <a:extLst>
              <a:ext uri="{FF2B5EF4-FFF2-40B4-BE49-F238E27FC236}">
                <a16:creationId xmlns:a16="http://schemas.microsoft.com/office/drawing/2014/main" id="{C0B2C5FC-0CE4-8BBA-2411-766853435E84}"/>
              </a:ext>
            </a:extLst>
          </p:cNvPr>
          <p:cNvSpPr/>
          <p:nvPr userDrawn="1"/>
        </p:nvSpPr>
        <p:spPr>
          <a:xfrm>
            <a:off x="10516377" y="5158696"/>
            <a:ext cx="435233" cy="11970"/>
          </a:xfrm>
          <a:custGeom>
            <a:avLst/>
            <a:gdLst>
              <a:gd name="connsiteX0" fmla="*/ 365522 w 366427"/>
              <a:gd name="connsiteY0" fmla="*/ 840 h 10078"/>
              <a:gd name="connsiteX1" fmla="*/ 259032 w 366427"/>
              <a:gd name="connsiteY1" fmla="*/ 78 h 10078"/>
              <a:gd name="connsiteX2" fmla="*/ 429 w 366427"/>
              <a:gd name="connsiteY2" fmla="*/ 6841 h 10078"/>
              <a:gd name="connsiteX3" fmla="*/ 429 w 366427"/>
              <a:gd name="connsiteY3" fmla="*/ 8174 h 10078"/>
              <a:gd name="connsiteX4" fmla="*/ 259032 w 366427"/>
              <a:gd name="connsiteY4" fmla="*/ 6936 h 10078"/>
              <a:gd name="connsiteX5" fmla="*/ 365426 w 366427"/>
              <a:gd name="connsiteY5" fmla="*/ 2745 h 10078"/>
              <a:gd name="connsiteX6" fmla="*/ 366427 w 366427"/>
              <a:gd name="connsiteY6" fmla="*/ 1840 h 10078"/>
              <a:gd name="connsiteX7" fmla="*/ 365522 w 366427"/>
              <a:gd name="connsiteY7" fmla="*/ 840 h 1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6427" h="10078">
                <a:moveTo>
                  <a:pt x="365522" y="840"/>
                </a:moveTo>
                <a:cubicBezTo>
                  <a:pt x="303324" y="840"/>
                  <a:pt x="321231" y="-303"/>
                  <a:pt x="259032" y="78"/>
                </a:cubicBezTo>
                <a:cubicBezTo>
                  <a:pt x="228648" y="78"/>
                  <a:pt x="28813" y="1507"/>
                  <a:pt x="429" y="6841"/>
                </a:cubicBezTo>
                <a:cubicBezTo>
                  <a:pt x="-143" y="6841"/>
                  <a:pt x="-143" y="8079"/>
                  <a:pt x="429" y="8174"/>
                </a:cubicBezTo>
                <a:cubicBezTo>
                  <a:pt x="29004" y="12555"/>
                  <a:pt x="229029" y="8174"/>
                  <a:pt x="259032" y="6936"/>
                </a:cubicBezTo>
                <a:cubicBezTo>
                  <a:pt x="321231" y="5317"/>
                  <a:pt x="303324" y="5031"/>
                  <a:pt x="365426" y="2745"/>
                </a:cubicBezTo>
                <a:cubicBezTo>
                  <a:pt x="365953" y="2771"/>
                  <a:pt x="366400" y="2366"/>
                  <a:pt x="366427" y="1840"/>
                </a:cubicBezTo>
                <a:cubicBezTo>
                  <a:pt x="366453" y="1314"/>
                  <a:pt x="366048" y="866"/>
                  <a:pt x="365522" y="84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4" name="任意多边形: 形状 153">
            <a:extLst>
              <a:ext uri="{FF2B5EF4-FFF2-40B4-BE49-F238E27FC236}">
                <a16:creationId xmlns:a16="http://schemas.microsoft.com/office/drawing/2014/main" id="{AEEEA0D5-0B70-AD46-D493-AE671420FFC7}"/>
              </a:ext>
            </a:extLst>
          </p:cNvPr>
          <p:cNvSpPr/>
          <p:nvPr userDrawn="1"/>
        </p:nvSpPr>
        <p:spPr>
          <a:xfrm>
            <a:off x="10481426" y="3246509"/>
            <a:ext cx="140057" cy="93898"/>
          </a:xfrm>
          <a:custGeom>
            <a:avLst/>
            <a:gdLst>
              <a:gd name="connsiteX0" fmla="*/ 113769 w 117915"/>
              <a:gd name="connsiteY0" fmla="*/ 337 h 79053"/>
              <a:gd name="connsiteX1" fmla="*/ 612 w 117915"/>
              <a:gd name="connsiteY1" fmla="*/ 76537 h 79053"/>
              <a:gd name="connsiteX2" fmla="*/ 231 w 117915"/>
              <a:gd name="connsiteY2" fmla="*/ 78442 h 79053"/>
              <a:gd name="connsiteX3" fmla="*/ 2136 w 117915"/>
              <a:gd name="connsiteY3" fmla="*/ 78823 h 79053"/>
              <a:gd name="connsiteX4" fmla="*/ 116436 w 117915"/>
              <a:gd name="connsiteY4" fmla="*/ 5290 h 79053"/>
              <a:gd name="connsiteX5" fmla="*/ 117579 w 117915"/>
              <a:gd name="connsiteY5" fmla="*/ 1480 h 79053"/>
              <a:gd name="connsiteX6" fmla="*/ 113769 w 117915"/>
              <a:gd name="connsiteY6" fmla="*/ 337 h 79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915" h="79053">
                <a:moveTo>
                  <a:pt x="113769" y="337"/>
                </a:moveTo>
                <a:cubicBezTo>
                  <a:pt x="73923" y="22425"/>
                  <a:pt x="36062" y="47920"/>
                  <a:pt x="612" y="76537"/>
                </a:cubicBezTo>
                <a:cubicBezTo>
                  <a:pt x="-19" y="76958"/>
                  <a:pt x="-190" y="77810"/>
                  <a:pt x="231" y="78442"/>
                </a:cubicBezTo>
                <a:cubicBezTo>
                  <a:pt x="652" y="79073"/>
                  <a:pt x="1505" y="79244"/>
                  <a:pt x="2136" y="78823"/>
                </a:cubicBezTo>
                <a:cubicBezTo>
                  <a:pt x="40236" y="54820"/>
                  <a:pt x="79765" y="31198"/>
                  <a:pt x="116436" y="5290"/>
                </a:cubicBezTo>
                <a:cubicBezTo>
                  <a:pt x="117804" y="4553"/>
                  <a:pt x="118316" y="2847"/>
                  <a:pt x="117579" y="1480"/>
                </a:cubicBezTo>
                <a:cubicBezTo>
                  <a:pt x="116842" y="112"/>
                  <a:pt x="115137" y="-400"/>
                  <a:pt x="113769" y="337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5" name="任意多边形: 形状 154">
            <a:extLst>
              <a:ext uri="{FF2B5EF4-FFF2-40B4-BE49-F238E27FC236}">
                <a16:creationId xmlns:a16="http://schemas.microsoft.com/office/drawing/2014/main" id="{CFB36E5C-DC6A-3E94-6793-1411E90F9E68}"/>
              </a:ext>
            </a:extLst>
          </p:cNvPr>
          <p:cNvSpPr/>
          <p:nvPr userDrawn="1"/>
        </p:nvSpPr>
        <p:spPr>
          <a:xfrm>
            <a:off x="10502631" y="2909212"/>
            <a:ext cx="102119" cy="338262"/>
          </a:xfrm>
          <a:custGeom>
            <a:avLst/>
            <a:gdLst>
              <a:gd name="connsiteX0" fmla="*/ 64579 w 85975"/>
              <a:gd name="connsiteY0" fmla="*/ 1036 h 284786"/>
              <a:gd name="connsiteX1" fmla="*/ 62008 w 85975"/>
              <a:gd name="connsiteY1" fmla="*/ 1036 h 284786"/>
              <a:gd name="connsiteX2" fmla="*/ 76391 w 85975"/>
              <a:gd name="connsiteY2" fmla="*/ 139339 h 284786"/>
              <a:gd name="connsiteX3" fmla="*/ 40862 w 85975"/>
              <a:gd name="connsiteY3" fmla="*/ 277642 h 284786"/>
              <a:gd name="connsiteX4" fmla="*/ 28099 w 85975"/>
              <a:gd name="connsiteY4" fmla="*/ 262497 h 284786"/>
              <a:gd name="connsiteX5" fmla="*/ 27337 w 85975"/>
              <a:gd name="connsiteY5" fmla="*/ 225826 h 284786"/>
              <a:gd name="connsiteX6" fmla="*/ 25337 w 85975"/>
              <a:gd name="connsiteY6" fmla="*/ 150579 h 284786"/>
              <a:gd name="connsiteX7" fmla="*/ 2381 w 85975"/>
              <a:gd name="connsiteY7" fmla="*/ 12466 h 284786"/>
              <a:gd name="connsiteX8" fmla="*/ 762 w 85975"/>
              <a:gd name="connsiteY8" fmla="*/ 11799 h 284786"/>
              <a:gd name="connsiteX9" fmla="*/ 0 w 85975"/>
              <a:gd name="connsiteY9" fmla="*/ 12942 h 284786"/>
              <a:gd name="connsiteX10" fmla="*/ 18479 w 85975"/>
              <a:gd name="connsiteY10" fmla="*/ 205728 h 284786"/>
              <a:gd name="connsiteX11" fmla="*/ 42958 w 85975"/>
              <a:gd name="connsiteY11" fmla="*/ 284786 h 284786"/>
              <a:gd name="connsiteX12" fmla="*/ 85915 w 85975"/>
              <a:gd name="connsiteY12" fmla="*/ 182868 h 284786"/>
              <a:gd name="connsiteX13" fmla="*/ 64579 w 85975"/>
              <a:gd name="connsiteY13" fmla="*/ 1036 h 2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975" h="284786">
                <a:moveTo>
                  <a:pt x="64579" y="1036"/>
                </a:moveTo>
                <a:cubicBezTo>
                  <a:pt x="64579" y="-393"/>
                  <a:pt x="61722" y="-297"/>
                  <a:pt x="62008" y="1036"/>
                </a:cubicBezTo>
                <a:cubicBezTo>
                  <a:pt x="69122" y="46866"/>
                  <a:pt x="73923" y="93026"/>
                  <a:pt x="76391" y="139339"/>
                </a:cubicBezTo>
                <a:cubicBezTo>
                  <a:pt x="77819" y="160866"/>
                  <a:pt x="78962" y="280404"/>
                  <a:pt x="40862" y="277642"/>
                </a:cubicBezTo>
                <a:cubicBezTo>
                  <a:pt x="34576" y="277642"/>
                  <a:pt x="30480" y="271546"/>
                  <a:pt x="28099" y="262497"/>
                </a:cubicBezTo>
                <a:cubicBezTo>
                  <a:pt x="26318" y="250353"/>
                  <a:pt x="26063" y="238034"/>
                  <a:pt x="27337" y="225826"/>
                </a:cubicBezTo>
                <a:cubicBezTo>
                  <a:pt x="27337" y="200680"/>
                  <a:pt x="27337" y="175629"/>
                  <a:pt x="25337" y="150579"/>
                </a:cubicBezTo>
                <a:cubicBezTo>
                  <a:pt x="22471" y="103872"/>
                  <a:pt x="14778" y="57588"/>
                  <a:pt x="2381" y="12466"/>
                </a:cubicBezTo>
                <a:cubicBezTo>
                  <a:pt x="2118" y="11835"/>
                  <a:pt x="1393" y="11536"/>
                  <a:pt x="762" y="11799"/>
                </a:cubicBezTo>
                <a:cubicBezTo>
                  <a:pt x="301" y="11992"/>
                  <a:pt x="0" y="12443"/>
                  <a:pt x="0" y="12942"/>
                </a:cubicBezTo>
                <a:cubicBezTo>
                  <a:pt x="11057" y="76640"/>
                  <a:pt x="17234" y="141090"/>
                  <a:pt x="18479" y="205728"/>
                </a:cubicBezTo>
                <a:cubicBezTo>
                  <a:pt x="18479" y="236780"/>
                  <a:pt x="10478" y="284976"/>
                  <a:pt x="42958" y="284786"/>
                </a:cubicBezTo>
                <a:cubicBezTo>
                  <a:pt x="75438" y="284595"/>
                  <a:pt x="85154" y="204490"/>
                  <a:pt x="85915" y="182868"/>
                </a:cubicBezTo>
                <a:cubicBezTo>
                  <a:pt x="86715" y="121589"/>
                  <a:pt x="79543" y="60466"/>
                  <a:pt x="64579" y="1036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6" name="任意多边形: 形状 155">
            <a:extLst>
              <a:ext uri="{FF2B5EF4-FFF2-40B4-BE49-F238E27FC236}">
                <a16:creationId xmlns:a16="http://schemas.microsoft.com/office/drawing/2014/main" id="{30E9817F-DA2B-77DE-5798-C92B3EFD9E7C}"/>
              </a:ext>
            </a:extLst>
          </p:cNvPr>
          <p:cNvSpPr/>
          <p:nvPr userDrawn="1"/>
        </p:nvSpPr>
        <p:spPr>
          <a:xfrm>
            <a:off x="10546560" y="3238511"/>
            <a:ext cx="16566" cy="59944"/>
          </a:xfrm>
          <a:custGeom>
            <a:avLst/>
            <a:gdLst>
              <a:gd name="connsiteX0" fmla="*/ 5402 w 13947"/>
              <a:gd name="connsiteY0" fmla="*/ 3545 h 50467"/>
              <a:gd name="connsiteX1" fmla="*/ 925 w 13947"/>
              <a:gd name="connsiteY1" fmla="*/ 29072 h 50467"/>
              <a:gd name="connsiteX2" fmla="*/ 925 w 13947"/>
              <a:gd name="connsiteY2" fmla="*/ 49551 h 50467"/>
              <a:gd name="connsiteX3" fmla="*/ 2771 w 13947"/>
              <a:gd name="connsiteY3" fmla="*/ 50371 h 50467"/>
              <a:gd name="connsiteX4" fmla="*/ 3592 w 13947"/>
              <a:gd name="connsiteY4" fmla="*/ 49551 h 50467"/>
              <a:gd name="connsiteX5" fmla="*/ 9116 w 13947"/>
              <a:gd name="connsiteY5" fmla="*/ 28882 h 50467"/>
              <a:gd name="connsiteX6" fmla="*/ 13879 w 13947"/>
              <a:gd name="connsiteY6" fmla="*/ 5069 h 50467"/>
              <a:gd name="connsiteX7" fmla="*/ 10402 w 13947"/>
              <a:gd name="connsiteY7" fmla="*/ 69 h 50467"/>
              <a:gd name="connsiteX8" fmla="*/ 5402 w 13947"/>
              <a:gd name="connsiteY8" fmla="*/ 3545 h 5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47" h="50467">
                <a:moveTo>
                  <a:pt x="5402" y="3545"/>
                </a:moveTo>
                <a:cubicBezTo>
                  <a:pt x="3340" y="11945"/>
                  <a:pt x="1845" y="20473"/>
                  <a:pt x="925" y="29072"/>
                </a:cubicBezTo>
                <a:cubicBezTo>
                  <a:pt x="-308" y="35843"/>
                  <a:pt x="-308" y="42780"/>
                  <a:pt x="925" y="49551"/>
                </a:cubicBezTo>
                <a:cubicBezTo>
                  <a:pt x="1208" y="50287"/>
                  <a:pt x="2035" y="50655"/>
                  <a:pt x="2771" y="50371"/>
                </a:cubicBezTo>
                <a:cubicBezTo>
                  <a:pt x="3148" y="50226"/>
                  <a:pt x="3447" y="49928"/>
                  <a:pt x="3592" y="49551"/>
                </a:cubicBezTo>
                <a:cubicBezTo>
                  <a:pt x="6452" y="42975"/>
                  <a:pt x="8314" y="36008"/>
                  <a:pt x="9116" y="28882"/>
                </a:cubicBezTo>
                <a:cubicBezTo>
                  <a:pt x="10736" y="20976"/>
                  <a:pt x="12545" y="13070"/>
                  <a:pt x="13879" y="5069"/>
                </a:cubicBezTo>
                <a:cubicBezTo>
                  <a:pt x="14300" y="2728"/>
                  <a:pt x="12743" y="489"/>
                  <a:pt x="10402" y="69"/>
                </a:cubicBezTo>
                <a:cubicBezTo>
                  <a:pt x="8061" y="-352"/>
                  <a:pt x="5822" y="1204"/>
                  <a:pt x="5402" y="3545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7" name="任意多边形: 形状 156">
            <a:extLst>
              <a:ext uri="{FF2B5EF4-FFF2-40B4-BE49-F238E27FC236}">
                <a16:creationId xmlns:a16="http://schemas.microsoft.com/office/drawing/2014/main" id="{DDE09903-DC54-BAC2-B8A1-28BEBF445098}"/>
              </a:ext>
            </a:extLst>
          </p:cNvPr>
          <p:cNvSpPr/>
          <p:nvPr userDrawn="1"/>
        </p:nvSpPr>
        <p:spPr>
          <a:xfrm>
            <a:off x="10325186" y="4364126"/>
            <a:ext cx="131855" cy="666793"/>
          </a:xfrm>
          <a:custGeom>
            <a:avLst/>
            <a:gdLst>
              <a:gd name="connsiteX0" fmla="*/ 108149 w 111010"/>
              <a:gd name="connsiteY0" fmla="*/ 531111 h 561379"/>
              <a:gd name="connsiteX1" fmla="*/ 104434 w 111010"/>
              <a:gd name="connsiteY1" fmla="*/ 502536 h 561379"/>
              <a:gd name="connsiteX2" fmla="*/ 95957 w 111010"/>
              <a:gd name="connsiteY2" fmla="*/ 448053 h 561379"/>
              <a:gd name="connsiteX3" fmla="*/ 77669 w 111010"/>
              <a:gd name="connsiteY3" fmla="*/ 338992 h 561379"/>
              <a:gd name="connsiteX4" fmla="*/ 34235 w 111010"/>
              <a:gd name="connsiteY4" fmla="*/ 122489 h 561379"/>
              <a:gd name="connsiteX5" fmla="*/ 4231 w 111010"/>
              <a:gd name="connsiteY5" fmla="*/ 1521 h 561379"/>
              <a:gd name="connsiteX6" fmla="*/ 40 w 111010"/>
              <a:gd name="connsiteY6" fmla="*/ 2855 h 561379"/>
              <a:gd name="connsiteX7" fmla="*/ 20519 w 111010"/>
              <a:gd name="connsiteY7" fmla="*/ 112869 h 561379"/>
              <a:gd name="connsiteX8" fmla="*/ 42712 w 111010"/>
              <a:gd name="connsiteY8" fmla="*/ 222311 h 561379"/>
              <a:gd name="connsiteX9" fmla="*/ 84622 w 111010"/>
              <a:gd name="connsiteY9" fmla="*/ 439005 h 561379"/>
              <a:gd name="connsiteX10" fmla="*/ 96338 w 111010"/>
              <a:gd name="connsiteY10" fmla="*/ 500155 h 561379"/>
              <a:gd name="connsiteX11" fmla="*/ 102529 w 111010"/>
              <a:gd name="connsiteY11" fmla="*/ 530635 h 561379"/>
              <a:gd name="connsiteX12" fmla="*/ 109578 w 111010"/>
              <a:gd name="connsiteY12" fmla="*/ 560829 h 561379"/>
              <a:gd name="connsiteX13" fmla="*/ 111006 w 111010"/>
              <a:gd name="connsiteY13" fmla="*/ 560829 h 561379"/>
              <a:gd name="connsiteX14" fmla="*/ 108149 w 111010"/>
              <a:gd name="connsiteY14" fmla="*/ 531111 h 56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10" h="561379">
                <a:moveTo>
                  <a:pt x="108149" y="531111"/>
                </a:moveTo>
                <a:cubicBezTo>
                  <a:pt x="107006" y="521586"/>
                  <a:pt x="105768" y="512061"/>
                  <a:pt x="104434" y="502536"/>
                </a:cubicBezTo>
                <a:cubicBezTo>
                  <a:pt x="101862" y="484344"/>
                  <a:pt x="98814" y="466246"/>
                  <a:pt x="95957" y="448053"/>
                </a:cubicBezTo>
                <a:cubicBezTo>
                  <a:pt x="90337" y="411572"/>
                  <a:pt x="84146" y="375282"/>
                  <a:pt x="77669" y="338992"/>
                </a:cubicBezTo>
                <a:cubicBezTo>
                  <a:pt x="64810" y="266507"/>
                  <a:pt x="49951" y="194307"/>
                  <a:pt x="34235" y="122489"/>
                </a:cubicBezTo>
                <a:cubicBezTo>
                  <a:pt x="25377" y="81817"/>
                  <a:pt x="15185" y="41717"/>
                  <a:pt x="4231" y="1521"/>
                </a:cubicBezTo>
                <a:cubicBezTo>
                  <a:pt x="3469" y="-1241"/>
                  <a:pt x="-436" y="93"/>
                  <a:pt x="40" y="2855"/>
                </a:cubicBezTo>
                <a:cubicBezTo>
                  <a:pt x="6612" y="39526"/>
                  <a:pt x="12994" y="76293"/>
                  <a:pt x="20519" y="112869"/>
                </a:cubicBezTo>
                <a:cubicBezTo>
                  <a:pt x="28044" y="149445"/>
                  <a:pt x="35473" y="185830"/>
                  <a:pt x="42712" y="222311"/>
                </a:cubicBezTo>
                <a:cubicBezTo>
                  <a:pt x="56999" y="294415"/>
                  <a:pt x="70335" y="366805"/>
                  <a:pt x="84622" y="439005"/>
                </a:cubicBezTo>
                <a:cubicBezTo>
                  <a:pt x="88718" y="459388"/>
                  <a:pt x="92337" y="479772"/>
                  <a:pt x="96338" y="500155"/>
                </a:cubicBezTo>
                <a:cubicBezTo>
                  <a:pt x="98338" y="510347"/>
                  <a:pt x="100338" y="520443"/>
                  <a:pt x="102529" y="530635"/>
                </a:cubicBezTo>
                <a:cubicBezTo>
                  <a:pt x="104720" y="540827"/>
                  <a:pt x="107863" y="550638"/>
                  <a:pt x="109578" y="560829"/>
                </a:cubicBezTo>
                <a:cubicBezTo>
                  <a:pt x="109578" y="561782"/>
                  <a:pt x="111102" y="561306"/>
                  <a:pt x="111006" y="560829"/>
                </a:cubicBezTo>
                <a:cubicBezTo>
                  <a:pt x="109387" y="550828"/>
                  <a:pt x="109197" y="540922"/>
                  <a:pt x="108149" y="531111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8" name="任意多边形: 形状 157">
            <a:extLst>
              <a:ext uri="{FF2B5EF4-FFF2-40B4-BE49-F238E27FC236}">
                <a16:creationId xmlns:a16="http://schemas.microsoft.com/office/drawing/2014/main" id="{F1722C98-780A-F634-4D36-769C61FA11E2}"/>
              </a:ext>
            </a:extLst>
          </p:cNvPr>
          <p:cNvSpPr/>
          <p:nvPr userDrawn="1"/>
        </p:nvSpPr>
        <p:spPr>
          <a:xfrm>
            <a:off x="10485050" y="3339442"/>
            <a:ext cx="344881" cy="1254233"/>
          </a:xfrm>
          <a:custGeom>
            <a:avLst/>
            <a:gdLst>
              <a:gd name="connsiteX0" fmla="*/ 256355 w 290359"/>
              <a:gd name="connsiteY0" fmla="*/ 848877 h 1055950"/>
              <a:gd name="connsiteX1" fmla="*/ 205777 w 290359"/>
              <a:gd name="connsiteY1" fmla="*/ 646756 h 1055950"/>
              <a:gd name="connsiteX2" fmla="*/ 80809 w 290359"/>
              <a:gd name="connsiteY2" fmla="*/ 246706 h 1055950"/>
              <a:gd name="connsiteX3" fmla="*/ 42709 w 290359"/>
              <a:gd name="connsiteY3" fmla="*/ 132406 h 1055950"/>
              <a:gd name="connsiteX4" fmla="*/ 1657 w 290359"/>
              <a:gd name="connsiteY4" fmla="*/ 580 h 1055950"/>
              <a:gd name="connsiteX5" fmla="*/ 37 w 290359"/>
              <a:gd name="connsiteY5" fmla="*/ 580 h 1055950"/>
              <a:gd name="connsiteX6" fmla="*/ 31279 w 290359"/>
              <a:gd name="connsiteY6" fmla="*/ 121548 h 1055950"/>
              <a:gd name="connsiteX7" fmla="*/ 63093 w 290359"/>
              <a:gd name="connsiteY7" fmla="*/ 224132 h 1055950"/>
              <a:gd name="connsiteX8" fmla="*/ 125672 w 290359"/>
              <a:gd name="connsiteY8" fmla="*/ 425681 h 1055950"/>
              <a:gd name="connsiteX9" fmla="*/ 238448 w 290359"/>
              <a:gd name="connsiteY9" fmla="*/ 826969 h 1055950"/>
              <a:gd name="connsiteX10" fmla="*/ 265023 w 290359"/>
              <a:gd name="connsiteY10" fmla="*/ 940698 h 1055950"/>
              <a:gd name="connsiteX11" fmla="*/ 288454 w 290359"/>
              <a:gd name="connsiteY11" fmla="*/ 1054998 h 1055950"/>
              <a:gd name="connsiteX12" fmla="*/ 289407 w 290359"/>
              <a:gd name="connsiteY12" fmla="*/ 1055950 h 1055950"/>
              <a:gd name="connsiteX13" fmla="*/ 290360 w 290359"/>
              <a:gd name="connsiteY13" fmla="*/ 1054998 h 1055950"/>
              <a:gd name="connsiteX14" fmla="*/ 256355 w 290359"/>
              <a:gd name="connsiteY14" fmla="*/ 848877 h 105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0359" h="1055950">
                <a:moveTo>
                  <a:pt x="256355" y="848877"/>
                </a:moveTo>
                <a:cubicBezTo>
                  <a:pt x="242639" y="780773"/>
                  <a:pt x="224256" y="713622"/>
                  <a:pt x="205777" y="646756"/>
                </a:cubicBezTo>
                <a:cubicBezTo>
                  <a:pt x="168439" y="512168"/>
                  <a:pt x="124624" y="379580"/>
                  <a:pt x="80809" y="246706"/>
                </a:cubicBezTo>
                <a:lnTo>
                  <a:pt x="42709" y="132406"/>
                </a:lnTo>
                <a:cubicBezTo>
                  <a:pt x="36328" y="113356"/>
                  <a:pt x="5466" y="10391"/>
                  <a:pt x="1657" y="580"/>
                </a:cubicBezTo>
                <a:cubicBezTo>
                  <a:pt x="1180" y="-372"/>
                  <a:pt x="-248" y="9"/>
                  <a:pt x="37" y="580"/>
                </a:cubicBezTo>
                <a:cubicBezTo>
                  <a:pt x="8896" y="35632"/>
                  <a:pt x="20992" y="86781"/>
                  <a:pt x="31279" y="121548"/>
                </a:cubicBezTo>
                <a:cubicBezTo>
                  <a:pt x="41566" y="156314"/>
                  <a:pt x="52425" y="189937"/>
                  <a:pt x="63093" y="224132"/>
                </a:cubicBezTo>
                <a:cubicBezTo>
                  <a:pt x="84048" y="291283"/>
                  <a:pt x="105384" y="358339"/>
                  <a:pt x="125672" y="425681"/>
                </a:cubicBezTo>
                <a:cubicBezTo>
                  <a:pt x="165867" y="559031"/>
                  <a:pt x="205873" y="691714"/>
                  <a:pt x="238448" y="826969"/>
                </a:cubicBezTo>
                <a:cubicBezTo>
                  <a:pt x="247973" y="865069"/>
                  <a:pt x="256736" y="902598"/>
                  <a:pt x="265023" y="940698"/>
                </a:cubicBezTo>
                <a:cubicBezTo>
                  <a:pt x="273309" y="978798"/>
                  <a:pt x="280549" y="1016898"/>
                  <a:pt x="288454" y="1054998"/>
                </a:cubicBezTo>
                <a:cubicBezTo>
                  <a:pt x="288454" y="1055524"/>
                  <a:pt x="288881" y="1055950"/>
                  <a:pt x="289407" y="1055950"/>
                </a:cubicBezTo>
                <a:cubicBezTo>
                  <a:pt x="289933" y="1055950"/>
                  <a:pt x="290360" y="1055524"/>
                  <a:pt x="290360" y="1054998"/>
                </a:cubicBezTo>
                <a:cubicBezTo>
                  <a:pt x="283787" y="985941"/>
                  <a:pt x="269976" y="917076"/>
                  <a:pt x="256355" y="848877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9" name="任意多边形: 形状 158">
            <a:extLst>
              <a:ext uri="{FF2B5EF4-FFF2-40B4-BE49-F238E27FC236}">
                <a16:creationId xmlns:a16="http://schemas.microsoft.com/office/drawing/2014/main" id="{FD759787-298E-24E4-9D75-0D2D480DDBDF}"/>
              </a:ext>
            </a:extLst>
          </p:cNvPr>
          <p:cNvSpPr/>
          <p:nvPr userDrawn="1"/>
        </p:nvSpPr>
        <p:spPr>
          <a:xfrm>
            <a:off x="10049991" y="2913193"/>
            <a:ext cx="490770" cy="2217933"/>
          </a:xfrm>
          <a:custGeom>
            <a:avLst/>
            <a:gdLst>
              <a:gd name="connsiteX0" fmla="*/ 367651 w 413184"/>
              <a:gd name="connsiteY0" fmla="*/ 1563879 h 1867298"/>
              <a:gd name="connsiteX1" fmla="*/ 288022 w 413184"/>
              <a:gd name="connsiteY1" fmla="*/ 1176593 h 1867298"/>
              <a:gd name="connsiteX2" fmla="*/ 187438 w 413184"/>
              <a:gd name="connsiteY2" fmla="*/ 792354 h 1867298"/>
              <a:gd name="connsiteX3" fmla="*/ 65613 w 413184"/>
              <a:gd name="connsiteY3" fmla="*/ 414117 h 1867298"/>
              <a:gd name="connsiteX4" fmla="*/ 9987 w 413184"/>
              <a:gd name="connsiteY4" fmla="*/ 234285 h 1867298"/>
              <a:gd name="connsiteX5" fmla="*/ 48087 w 413184"/>
              <a:gd name="connsiteY5" fmla="*/ 1303 h 1867298"/>
              <a:gd name="connsiteX6" fmla="*/ 47754 w 413184"/>
              <a:gd name="connsiteY6" fmla="*/ 112 h 1867298"/>
              <a:gd name="connsiteX7" fmla="*/ 46563 w 413184"/>
              <a:gd name="connsiteY7" fmla="*/ 446 h 1867298"/>
              <a:gd name="connsiteX8" fmla="*/ 37038 w 413184"/>
              <a:gd name="connsiteY8" fmla="*/ 354395 h 1867298"/>
              <a:gd name="connsiteX9" fmla="*/ 99903 w 413184"/>
              <a:gd name="connsiteY9" fmla="*/ 540228 h 1867298"/>
              <a:gd name="connsiteX10" fmla="*/ 159815 w 413184"/>
              <a:gd name="connsiteY10" fmla="*/ 732537 h 1867298"/>
              <a:gd name="connsiteX11" fmla="*/ 264590 w 413184"/>
              <a:gd name="connsiteY11" fmla="*/ 1117728 h 1867298"/>
              <a:gd name="connsiteX12" fmla="*/ 348791 w 413184"/>
              <a:gd name="connsiteY12" fmla="*/ 1507777 h 1867298"/>
              <a:gd name="connsiteX13" fmla="*/ 404417 w 413184"/>
              <a:gd name="connsiteY13" fmla="*/ 1814958 h 1867298"/>
              <a:gd name="connsiteX14" fmla="*/ 411656 w 413184"/>
              <a:gd name="connsiteY14" fmla="*/ 1866584 h 1867298"/>
              <a:gd name="connsiteX15" fmla="*/ 413180 w 413184"/>
              <a:gd name="connsiteY15" fmla="*/ 1866584 h 1867298"/>
              <a:gd name="connsiteX16" fmla="*/ 367651 w 413184"/>
              <a:gd name="connsiteY16" fmla="*/ 1563879 h 1867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3184" h="1867298">
                <a:moveTo>
                  <a:pt x="367651" y="1563879"/>
                </a:moveTo>
                <a:cubicBezTo>
                  <a:pt x="345076" y="1434054"/>
                  <a:pt x="318026" y="1304990"/>
                  <a:pt x="288022" y="1176593"/>
                </a:cubicBezTo>
                <a:cubicBezTo>
                  <a:pt x="258018" y="1048196"/>
                  <a:pt x="224395" y="919418"/>
                  <a:pt x="187438" y="792354"/>
                </a:cubicBezTo>
                <a:cubicBezTo>
                  <a:pt x="150481" y="665291"/>
                  <a:pt x="109904" y="538989"/>
                  <a:pt x="65613" y="414117"/>
                </a:cubicBezTo>
                <a:cubicBezTo>
                  <a:pt x="44849" y="354966"/>
                  <a:pt x="19417" y="296388"/>
                  <a:pt x="9987" y="234285"/>
                </a:cubicBezTo>
                <a:cubicBezTo>
                  <a:pt x="-3204" y="154547"/>
                  <a:pt x="10183" y="72685"/>
                  <a:pt x="48087" y="1303"/>
                </a:cubicBezTo>
                <a:cubicBezTo>
                  <a:pt x="48324" y="882"/>
                  <a:pt x="48175" y="349"/>
                  <a:pt x="47754" y="112"/>
                </a:cubicBezTo>
                <a:cubicBezTo>
                  <a:pt x="47333" y="-124"/>
                  <a:pt x="46800" y="25"/>
                  <a:pt x="46563" y="446"/>
                </a:cubicBezTo>
                <a:cubicBezTo>
                  <a:pt x="9511" y="55786"/>
                  <a:pt x="-31732" y="170467"/>
                  <a:pt x="37038" y="354395"/>
                </a:cubicBezTo>
                <a:cubicBezTo>
                  <a:pt x="59898" y="415736"/>
                  <a:pt x="79615" y="478220"/>
                  <a:pt x="99903" y="540228"/>
                </a:cubicBezTo>
                <a:cubicBezTo>
                  <a:pt x="120731" y="604172"/>
                  <a:pt x="140702" y="668275"/>
                  <a:pt x="159815" y="732537"/>
                </a:cubicBezTo>
                <a:cubicBezTo>
                  <a:pt x="197915" y="860077"/>
                  <a:pt x="232777" y="988474"/>
                  <a:pt x="264590" y="1117728"/>
                </a:cubicBezTo>
                <a:cubicBezTo>
                  <a:pt x="296404" y="1246983"/>
                  <a:pt x="324121" y="1377094"/>
                  <a:pt x="348791" y="1507777"/>
                </a:cubicBezTo>
                <a:cubicBezTo>
                  <a:pt x="373461" y="1638460"/>
                  <a:pt x="383367" y="1683228"/>
                  <a:pt x="404417" y="1814958"/>
                </a:cubicBezTo>
                <a:cubicBezTo>
                  <a:pt x="407179" y="1832103"/>
                  <a:pt x="409370" y="1849344"/>
                  <a:pt x="411656" y="1866584"/>
                </a:cubicBezTo>
                <a:cubicBezTo>
                  <a:pt x="411656" y="1867536"/>
                  <a:pt x="413276" y="1867536"/>
                  <a:pt x="413180" y="1866584"/>
                </a:cubicBezTo>
                <a:cubicBezTo>
                  <a:pt x="396321" y="1735996"/>
                  <a:pt x="390130" y="1693324"/>
                  <a:pt x="367651" y="1563879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0" name="任意多边形: 形状 159">
            <a:extLst>
              <a:ext uri="{FF2B5EF4-FFF2-40B4-BE49-F238E27FC236}">
                <a16:creationId xmlns:a16="http://schemas.microsoft.com/office/drawing/2014/main" id="{FCEB5EC0-38F4-1A4B-F87A-653092AD4182}"/>
              </a:ext>
            </a:extLst>
          </p:cNvPr>
          <p:cNvSpPr/>
          <p:nvPr userDrawn="1"/>
        </p:nvSpPr>
        <p:spPr>
          <a:xfrm>
            <a:off x="10059930" y="2165457"/>
            <a:ext cx="652486" cy="741138"/>
          </a:xfrm>
          <a:custGeom>
            <a:avLst/>
            <a:gdLst>
              <a:gd name="connsiteX0" fmla="*/ 545687 w 549334"/>
              <a:gd name="connsiteY0" fmla="*/ 623971 h 623971"/>
              <a:gd name="connsiteX1" fmla="*/ 518541 w 549334"/>
              <a:gd name="connsiteY1" fmla="*/ 443949 h 623971"/>
              <a:gd name="connsiteX2" fmla="*/ 538067 w 549334"/>
              <a:gd name="connsiteY2" fmla="*/ 307170 h 623971"/>
              <a:gd name="connsiteX3" fmla="*/ 349187 w 549334"/>
              <a:gd name="connsiteY3" fmla="*/ 18848 h 623971"/>
              <a:gd name="connsiteX4" fmla="*/ 186404 w 549334"/>
              <a:gd name="connsiteY4" fmla="*/ 53995 h 623971"/>
              <a:gd name="connsiteX5" fmla="*/ 0 w 549334"/>
              <a:gd name="connsiteY5" fmla="*/ 621019 h 623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9334" h="623971">
                <a:moveTo>
                  <a:pt x="545687" y="623971"/>
                </a:moveTo>
                <a:lnTo>
                  <a:pt x="518541" y="443949"/>
                </a:lnTo>
                <a:cubicBezTo>
                  <a:pt x="518541" y="443949"/>
                  <a:pt x="571976" y="381370"/>
                  <a:pt x="538067" y="307170"/>
                </a:cubicBezTo>
                <a:cubicBezTo>
                  <a:pt x="520637" y="269356"/>
                  <a:pt x="412718" y="65521"/>
                  <a:pt x="349187" y="18848"/>
                </a:cubicBezTo>
                <a:cubicBezTo>
                  <a:pt x="289465" y="-24967"/>
                  <a:pt x="214503" y="16372"/>
                  <a:pt x="186404" y="53995"/>
                </a:cubicBezTo>
                <a:cubicBezTo>
                  <a:pt x="105537" y="162295"/>
                  <a:pt x="46768" y="266212"/>
                  <a:pt x="0" y="6210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1" name="任意多边形: 形状 160">
            <a:extLst>
              <a:ext uri="{FF2B5EF4-FFF2-40B4-BE49-F238E27FC236}">
                <a16:creationId xmlns:a16="http://schemas.microsoft.com/office/drawing/2014/main" id="{A4B4D4D1-827F-7A91-29A9-F09E18BF3403}"/>
              </a:ext>
            </a:extLst>
          </p:cNvPr>
          <p:cNvSpPr/>
          <p:nvPr userDrawn="1"/>
        </p:nvSpPr>
        <p:spPr>
          <a:xfrm>
            <a:off x="10374391" y="2658702"/>
            <a:ext cx="193326" cy="43494"/>
          </a:xfrm>
          <a:custGeom>
            <a:avLst/>
            <a:gdLst>
              <a:gd name="connsiteX0" fmla="*/ 161687 w 162763"/>
              <a:gd name="connsiteY0" fmla="*/ 12 h 36618"/>
              <a:gd name="connsiteX1" fmla="*/ 80248 w 162763"/>
              <a:gd name="connsiteY1" fmla="*/ 13632 h 36618"/>
              <a:gd name="connsiteX2" fmla="*/ 41005 w 162763"/>
              <a:gd name="connsiteY2" fmla="*/ 25443 h 36618"/>
              <a:gd name="connsiteX3" fmla="*/ 21479 w 162763"/>
              <a:gd name="connsiteY3" fmla="*/ 31444 h 36618"/>
              <a:gd name="connsiteX4" fmla="*/ 429 w 162763"/>
              <a:gd name="connsiteY4" fmla="*/ 35445 h 36618"/>
              <a:gd name="connsiteX5" fmla="*/ 429 w 162763"/>
              <a:gd name="connsiteY5" fmla="*/ 36492 h 36618"/>
              <a:gd name="connsiteX6" fmla="*/ 20622 w 162763"/>
              <a:gd name="connsiteY6" fmla="*/ 36016 h 36618"/>
              <a:gd name="connsiteX7" fmla="*/ 39672 w 162763"/>
              <a:gd name="connsiteY7" fmla="*/ 32301 h 36618"/>
              <a:gd name="connsiteX8" fmla="*/ 79962 w 162763"/>
              <a:gd name="connsiteY8" fmla="*/ 21443 h 36618"/>
              <a:gd name="connsiteX9" fmla="*/ 161687 w 162763"/>
              <a:gd name="connsiteY9" fmla="*/ 2393 h 36618"/>
              <a:gd name="connsiteX10" fmla="*/ 161687 w 162763"/>
              <a:gd name="connsiteY10" fmla="*/ 12 h 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763" h="36618">
                <a:moveTo>
                  <a:pt x="161687" y="12"/>
                </a:moveTo>
                <a:cubicBezTo>
                  <a:pt x="134237" y="2499"/>
                  <a:pt x="107013" y="7052"/>
                  <a:pt x="80248" y="13632"/>
                </a:cubicBezTo>
                <a:cubicBezTo>
                  <a:pt x="67009" y="17061"/>
                  <a:pt x="53959" y="21157"/>
                  <a:pt x="41005" y="25443"/>
                </a:cubicBezTo>
                <a:cubicBezTo>
                  <a:pt x="34528" y="27634"/>
                  <a:pt x="27956" y="29539"/>
                  <a:pt x="21479" y="31444"/>
                </a:cubicBezTo>
                <a:cubicBezTo>
                  <a:pt x="14650" y="33626"/>
                  <a:pt x="7582" y="34970"/>
                  <a:pt x="429" y="35445"/>
                </a:cubicBezTo>
                <a:cubicBezTo>
                  <a:pt x="-143" y="35445"/>
                  <a:pt x="-143" y="36397"/>
                  <a:pt x="429" y="36492"/>
                </a:cubicBezTo>
                <a:cubicBezTo>
                  <a:pt x="7163" y="36761"/>
                  <a:pt x="13907" y="36602"/>
                  <a:pt x="20622" y="36016"/>
                </a:cubicBezTo>
                <a:cubicBezTo>
                  <a:pt x="27047" y="35202"/>
                  <a:pt x="33411" y="33961"/>
                  <a:pt x="39672" y="32301"/>
                </a:cubicBezTo>
                <a:cubicBezTo>
                  <a:pt x="53197" y="28968"/>
                  <a:pt x="66437" y="24967"/>
                  <a:pt x="79962" y="21443"/>
                </a:cubicBezTo>
                <a:cubicBezTo>
                  <a:pt x="107013" y="14394"/>
                  <a:pt x="134160" y="7346"/>
                  <a:pt x="161687" y="2393"/>
                </a:cubicBezTo>
                <a:cubicBezTo>
                  <a:pt x="163306" y="2012"/>
                  <a:pt x="162925" y="-179"/>
                  <a:pt x="161687" y="12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2" name="任意多边形: 形状 161">
            <a:extLst>
              <a:ext uri="{FF2B5EF4-FFF2-40B4-BE49-F238E27FC236}">
                <a16:creationId xmlns:a16="http://schemas.microsoft.com/office/drawing/2014/main" id="{87893B22-6BFB-7E78-7BCD-331B9A6648F1}"/>
              </a:ext>
            </a:extLst>
          </p:cNvPr>
          <p:cNvSpPr/>
          <p:nvPr userDrawn="1"/>
        </p:nvSpPr>
        <p:spPr>
          <a:xfrm>
            <a:off x="10485095" y="2683652"/>
            <a:ext cx="163481" cy="9570"/>
          </a:xfrm>
          <a:custGeom>
            <a:avLst/>
            <a:gdLst>
              <a:gd name="connsiteX0" fmla="*/ 136398 w 137636"/>
              <a:gd name="connsiteY0" fmla="*/ 3104 h 8057"/>
              <a:gd name="connsiteX1" fmla="*/ 68294 w 137636"/>
              <a:gd name="connsiteY1" fmla="*/ 56 h 8057"/>
              <a:gd name="connsiteX2" fmla="*/ 34290 w 137636"/>
              <a:gd name="connsiteY2" fmla="*/ 2152 h 8057"/>
              <a:gd name="connsiteX3" fmla="*/ 18097 w 137636"/>
              <a:gd name="connsiteY3" fmla="*/ 4056 h 8057"/>
              <a:gd name="connsiteX4" fmla="*/ 476 w 137636"/>
              <a:gd name="connsiteY4" fmla="*/ 7105 h 8057"/>
              <a:gd name="connsiteX5" fmla="*/ 0 w 137636"/>
              <a:gd name="connsiteY5" fmla="*/ 7581 h 8057"/>
              <a:gd name="connsiteX6" fmla="*/ 476 w 137636"/>
              <a:gd name="connsiteY6" fmla="*/ 8057 h 8057"/>
              <a:gd name="connsiteX7" fmla="*/ 17431 w 137636"/>
              <a:gd name="connsiteY7" fmla="*/ 8057 h 8057"/>
              <a:gd name="connsiteX8" fmla="*/ 34385 w 137636"/>
              <a:gd name="connsiteY8" fmla="*/ 8057 h 8057"/>
              <a:gd name="connsiteX9" fmla="*/ 68389 w 137636"/>
              <a:gd name="connsiteY9" fmla="*/ 7105 h 8057"/>
              <a:gd name="connsiteX10" fmla="*/ 136398 w 137636"/>
              <a:gd name="connsiteY10" fmla="*/ 5581 h 8057"/>
              <a:gd name="connsiteX11" fmla="*/ 137636 w 137636"/>
              <a:gd name="connsiteY11" fmla="*/ 4342 h 8057"/>
              <a:gd name="connsiteX12" fmla="*/ 136398 w 137636"/>
              <a:gd name="connsiteY12" fmla="*/ 3104 h 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636" h="8057">
                <a:moveTo>
                  <a:pt x="136398" y="3104"/>
                </a:moveTo>
                <a:cubicBezTo>
                  <a:pt x="113776" y="758"/>
                  <a:pt x="91035" y="-260"/>
                  <a:pt x="68294" y="56"/>
                </a:cubicBezTo>
                <a:cubicBezTo>
                  <a:pt x="56959" y="56"/>
                  <a:pt x="45625" y="1009"/>
                  <a:pt x="34290" y="2152"/>
                </a:cubicBezTo>
                <a:cubicBezTo>
                  <a:pt x="28956" y="2723"/>
                  <a:pt x="23527" y="3294"/>
                  <a:pt x="18097" y="4056"/>
                </a:cubicBezTo>
                <a:cubicBezTo>
                  <a:pt x="12668" y="4819"/>
                  <a:pt x="6382" y="6343"/>
                  <a:pt x="476" y="7105"/>
                </a:cubicBezTo>
                <a:cubicBezTo>
                  <a:pt x="213" y="7105"/>
                  <a:pt x="0" y="7318"/>
                  <a:pt x="0" y="7581"/>
                </a:cubicBezTo>
                <a:cubicBezTo>
                  <a:pt x="0" y="7844"/>
                  <a:pt x="213" y="8057"/>
                  <a:pt x="476" y="8057"/>
                </a:cubicBezTo>
                <a:cubicBezTo>
                  <a:pt x="6096" y="7581"/>
                  <a:pt x="11811" y="8057"/>
                  <a:pt x="17431" y="8057"/>
                </a:cubicBezTo>
                <a:lnTo>
                  <a:pt x="34385" y="8057"/>
                </a:lnTo>
                <a:lnTo>
                  <a:pt x="68389" y="7105"/>
                </a:lnTo>
                <a:cubicBezTo>
                  <a:pt x="91059" y="6247"/>
                  <a:pt x="113728" y="5676"/>
                  <a:pt x="136398" y="5581"/>
                </a:cubicBezTo>
                <a:cubicBezTo>
                  <a:pt x="137082" y="5581"/>
                  <a:pt x="137636" y="5026"/>
                  <a:pt x="137636" y="4342"/>
                </a:cubicBezTo>
                <a:cubicBezTo>
                  <a:pt x="137636" y="3658"/>
                  <a:pt x="137082" y="3104"/>
                  <a:pt x="136398" y="310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3" name="任意多边形: 形状 162">
            <a:extLst>
              <a:ext uri="{FF2B5EF4-FFF2-40B4-BE49-F238E27FC236}">
                <a16:creationId xmlns:a16="http://schemas.microsoft.com/office/drawing/2014/main" id="{3AA206B7-93E4-4D6C-9312-20E02FBD6462}"/>
              </a:ext>
            </a:extLst>
          </p:cNvPr>
          <p:cNvSpPr/>
          <p:nvPr userDrawn="1"/>
        </p:nvSpPr>
        <p:spPr>
          <a:xfrm>
            <a:off x="9899737" y="2194709"/>
            <a:ext cx="450814" cy="844185"/>
          </a:xfrm>
          <a:custGeom>
            <a:avLst/>
            <a:gdLst>
              <a:gd name="connsiteX0" fmla="*/ 317558 w 379544"/>
              <a:gd name="connsiteY0" fmla="*/ 25652 h 710727"/>
              <a:gd name="connsiteX1" fmla="*/ 566 w 379544"/>
              <a:gd name="connsiteY1" fmla="*/ 591056 h 710727"/>
              <a:gd name="connsiteX2" fmla="*/ 71909 w 379544"/>
              <a:gd name="connsiteY2" fmla="*/ 708881 h 710727"/>
              <a:gd name="connsiteX3" fmla="*/ 360897 w 379544"/>
              <a:gd name="connsiteY3" fmla="*/ 134237 h 710727"/>
              <a:gd name="connsiteX4" fmla="*/ 317558 w 379544"/>
              <a:gd name="connsiteY4" fmla="*/ 25652 h 71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544" h="710727">
                <a:moveTo>
                  <a:pt x="317558" y="25652"/>
                </a:moveTo>
                <a:cubicBezTo>
                  <a:pt x="147156" y="186339"/>
                  <a:pt x="-10673" y="451706"/>
                  <a:pt x="566" y="591056"/>
                </a:cubicBezTo>
                <a:cubicBezTo>
                  <a:pt x="11711" y="728693"/>
                  <a:pt x="58383" y="710976"/>
                  <a:pt x="71909" y="708881"/>
                </a:cubicBezTo>
                <a:cubicBezTo>
                  <a:pt x="154490" y="695927"/>
                  <a:pt x="315463" y="295591"/>
                  <a:pt x="360897" y="134237"/>
                </a:cubicBezTo>
                <a:cubicBezTo>
                  <a:pt x="406331" y="-27116"/>
                  <a:pt x="359659" y="-14067"/>
                  <a:pt x="317558" y="2565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4" name="任意多边形: 形状 163">
            <a:extLst>
              <a:ext uri="{FF2B5EF4-FFF2-40B4-BE49-F238E27FC236}">
                <a16:creationId xmlns:a16="http://schemas.microsoft.com/office/drawing/2014/main" id="{7220659D-FE2C-30F1-D066-36818DD8BB57}"/>
              </a:ext>
            </a:extLst>
          </p:cNvPr>
          <p:cNvSpPr/>
          <p:nvPr userDrawn="1"/>
        </p:nvSpPr>
        <p:spPr>
          <a:xfrm>
            <a:off x="10187551" y="2039844"/>
            <a:ext cx="165462" cy="217537"/>
          </a:xfrm>
          <a:custGeom>
            <a:avLst/>
            <a:gdLst>
              <a:gd name="connsiteX0" fmla="*/ 124107 w 139304"/>
              <a:gd name="connsiteY0" fmla="*/ 16 h 183147"/>
              <a:gd name="connsiteX1" fmla="*/ 8093 w 139304"/>
              <a:gd name="connsiteY1" fmla="*/ 75644 h 183147"/>
              <a:gd name="connsiteX2" fmla="*/ 18189 w 139304"/>
              <a:gd name="connsiteY2" fmla="*/ 182610 h 183147"/>
              <a:gd name="connsiteX3" fmla="*/ 118297 w 139304"/>
              <a:gd name="connsiteY3" fmla="*/ 143939 h 183147"/>
              <a:gd name="connsiteX4" fmla="*/ 124107 w 139304"/>
              <a:gd name="connsiteY4" fmla="*/ 16 h 183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304" h="183147">
                <a:moveTo>
                  <a:pt x="124107" y="16"/>
                </a:moveTo>
                <a:cubicBezTo>
                  <a:pt x="94485" y="-841"/>
                  <a:pt x="25333" y="33163"/>
                  <a:pt x="8093" y="75644"/>
                </a:cubicBezTo>
                <a:cubicBezTo>
                  <a:pt x="-9147" y="118126"/>
                  <a:pt x="4473" y="178991"/>
                  <a:pt x="18189" y="182610"/>
                </a:cubicBezTo>
                <a:cubicBezTo>
                  <a:pt x="31905" y="186230"/>
                  <a:pt x="84864" y="171371"/>
                  <a:pt x="118297" y="143939"/>
                </a:cubicBezTo>
                <a:cubicBezTo>
                  <a:pt x="151730" y="116507"/>
                  <a:pt x="138681" y="492"/>
                  <a:pt x="124107" y="16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5" name="任意多边形: 形状 164">
            <a:extLst>
              <a:ext uri="{FF2B5EF4-FFF2-40B4-BE49-F238E27FC236}">
                <a16:creationId xmlns:a16="http://schemas.microsoft.com/office/drawing/2014/main" id="{592647A4-30CD-CC6B-6057-990317296A27}"/>
              </a:ext>
            </a:extLst>
          </p:cNvPr>
          <p:cNvSpPr/>
          <p:nvPr userDrawn="1"/>
        </p:nvSpPr>
        <p:spPr>
          <a:xfrm>
            <a:off x="10171793" y="2037924"/>
            <a:ext cx="163964" cy="218824"/>
          </a:xfrm>
          <a:custGeom>
            <a:avLst/>
            <a:gdLst>
              <a:gd name="connsiteX0" fmla="*/ 137470 w 138043"/>
              <a:gd name="connsiteY0" fmla="*/ 1823 h 184230"/>
              <a:gd name="connsiteX1" fmla="*/ 137470 w 138043"/>
              <a:gd name="connsiteY1" fmla="*/ 13 h 184230"/>
              <a:gd name="connsiteX2" fmla="*/ 65080 w 138043"/>
              <a:gd name="connsiteY2" fmla="*/ 28588 h 184230"/>
              <a:gd name="connsiteX3" fmla="*/ 15740 w 138043"/>
              <a:gd name="connsiteY3" fmla="*/ 63830 h 184230"/>
              <a:gd name="connsiteX4" fmla="*/ 977 w 138043"/>
              <a:gd name="connsiteY4" fmla="*/ 118694 h 184230"/>
              <a:gd name="connsiteX5" fmla="*/ 26885 w 138043"/>
              <a:gd name="connsiteY5" fmla="*/ 184036 h 184230"/>
              <a:gd name="connsiteX6" fmla="*/ 28028 w 138043"/>
              <a:gd name="connsiteY6" fmla="*/ 183464 h 184230"/>
              <a:gd name="connsiteX7" fmla="*/ 24980 w 138043"/>
              <a:gd name="connsiteY7" fmla="*/ 59639 h 184230"/>
              <a:gd name="connsiteX8" fmla="*/ 137470 w 138043"/>
              <a:gd name="connsiteY8" fmla="*/ 1823 h 184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043" h="184230">
                <a:moveTo>
                  <a:pt x="137470" y="1823"/>
                </a:moveTo>
                <a:cubicBezTo>
                  <a:pt x="138327" y="1823"/>
                  <a:pt x="138137" y="-178"/>
                  <a:pt x="137470" y="13"/>
                </a:cubicBezTo>
                <a:cubicBezTo>
                  <a:pt x="112514" y="4013"/>
                  <a:pt x="87464" y="17444"/>
                  <a:pt x="65080" y="28588"/>
                </a:cubicBezTo>
                <a:cubicBezTo>
                  <a:pt x="46360" y="36773"/>
                  <a:pt x="29555" y="48777"/>
                  <a:pt x="15740" y="63830"/>
                </a:cubicBezTo>
                <a:cubicBezTo>
                  <a:pt x="3015" y="79070"/>
                  <a:pt x="-2382" y="99126"/>
                  <a:pt x="977" y="118694"/>
                </a:cubicBezTo>
                <a:cubicBezTo>
                  <a:pt x="3896" y="142329"/>
                  <a:pt x="12815" y="164823"/>
                  <a:pt x="26885" y="184036"/>
                </a:cubicBezTo>
                <a:cubicBezTo>
                  <a:pt x="27361" y="184512"/>
                  <a:pt x="28409" y="184036"/>
                  <a:pt x="28028" y="183464"/>
                </a:cubicBezTo>
                <a:cubicBezTo>
                  <a:pt x="8978" y="144221"/>
                  <a:pt x="-10834" y="95549"/>
                  <a:pt x="24980" y="59639"/>
                </a:cubicBezTo>
                <a:cubicBezTo>
                  <a:pt x="54983" y="29255"/>
                  <a:pt x="99084" y="18015"/>
                  <a:pt x="137470" y="1823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6" name="任意多边形: 形状 165">
            <a:extLst>
              <a:ext uri="{FF2B5EF4-FFF2-40B4-BE49-F238E27FC236}">
                <a16:creationId xmlns:a16="http://schemas.microsoft.com/office/drawing/2014/main" id="{9F0D5E91-47A6-3AA5-58CF-0391D1B9272A}"/>
              </a:ext>
            </a:extLst>
          </p:cNvPr>
          <p:cNvSpPr/>
          <p:nvPr userDrawn="1"/>
        </p:nvSpPr>
        <p:spPr>
          <a:xfrm>
            <a:off x="10114632" y="2243014"/>
            <a:ext cx="161437" cy="274384"/>
          </a:xfrm>
          <a:custGeom>
            <a:avLst/>
            <a:gdLst>
              <a:gd name="connsiteX0" fmla="*/ 81676 w 135915"/>
              <a:gd name="connsiteY0" fmla="*/ 34 h 231006"/>
              <a:gd name="connsiteX1" fmla="*/ 47 w 135915"/>
              <a:gd name="connsiteY1" fmla="*/ 116620 h 231006"/>
              <a:gd name="connsiteX2" fmla="*/ 62721 w 135915"/>
              <a:gd name="connsiteY2" fmla="*/ 230920 h 231006"/>
              <a:gd name="connsiteX3" fmla="*/ 133682 w 135915"/>
              <a:gd name="connsiteY3" fmla="*/ 141385 h 231006"/>
              <a:gd name="connsiteX4" fmla="*/ 116823 w 135915"/>
              <a:gd name="connsiteY4" fmla="*/ 68137 h 231006"/>
              <a:gd name="connsiteX5" fmla="*/ 81676 w 135915"/>
              <a:gd name="connsiteY5" fmla="*/ 34 h 231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915" h="231006">
                <a:moveTo>
                  <a:pt x="81676" y="34"/>
                </a:moveTo>
                <a:cubicBezTo>
                  <a:pt x="57482" y="7939"/>
                  <a:pt x="1856" y="67375"/>
                  <a:pt x="47" y="116620"/>
                </a:cubicBezTo>
                <a:cubicBezTo>
                  <a:pt x="-1763" y="165864"/>
                  <a:pt x="49577" y="228348"/>
                  <a:pt x="62721" y="230920"/>
                </a:cubicBezTo>
                <a:cubicBezTo>
                  <a:pt x="75866" y="233491"/>
                  <a:pt x="122157" y="178056"/>
                  <a:pt x="133682" y="141385"/>
                </a:cubicBezTo>
                <a:cubicBezTo>
                  <a:pt x="141493" y="117001"/>
                  <a:pt x="127110" y="92902"/>
                  <a:pt x="116823" y="68137"/>
                </a:cubicBezTo>
                <a:cubicBezTo>
                  <a:pt x="101679" y="31847"/>
                  <a:pt x="85391" y="-1205"/>
                  <a:pt x="81676" y="3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7" name="任意多边形: 形状 166">
            <a:extLst>
              <a:ext uri="{FF2B5EF4-FFF2-40B4-BE49-F238E27FC236}">
                <a16:creationId xmlns:a16="http://schemas.microsoft.com/office/drawing/2014/main" id="{E8508842-B017-DFCD-7A9D-015F698871F3}"/>
              </a:ext>
            </a:extLst>
          </p:cNvPr>
          <p:cNvSpPr/>
          <p:nvPr userDrawn="1"/>
        </p:nvSpPr>
        <p:spPr>
          <a:xfrm>
            <a:off x="10193680" y="2243733"/>
            <a:ext cx="96204" cy="273772"/>
          </a:xfrm>
          <a:custGeom>
            <a:avLst/>
            <a:gdLst>
              <a:gd name="connsiteX0" fmla="*/ 80943 w 80995"/>
              <a:gd name="connsiteY0" fmla="*/ 132302 h 230491"/>
              <a:gd name="connsiteX1" fmla="*/ 18364 w 80995"/>
              <a:gd name="connsiteY1" fmla="*/ 0 h 230491"/>
              <a:gd name="connsiteX2" fmla="*/ 17602 w 80995"/>
              <a:gd name="connsiteY2" fmla="*/ 0 h 230491"/>
              <a:gd name="connsiteX3" fmla="*/ 75609 w 80995"/>
              <a:gd name="connsiteY3" fmla="*/ 116110 h 230491"/>
              <a:gd name="connsiteX4" fmla="*/ 58369 w 80995"/>
              <a:gd name="connsiteY4" fmla="*/ 188881 h 230491"/>
              <a:gd name="connsiteX5" fmla="*/ 552 w 80995"/>
              <a:gd name="connsiteY5" fmla="*/ 228409 h 230491"/>
              <a:gd name="connsiteX6" fmla="*/ 1886 w 80995"/>
              <a:gd name="connsiteY6" fmla="*/ 230315 h 230491"/>
              <a:gd name="connsiteX7" fmla="*/ 80943 w 80995"/>
              <a:gd name="connsiteY7" fmla="*/ 132302 h 23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995" h="230491">
                <a:moveTo>
                  <a:pt x="80943" y="132302"/>
                </a:moveTo>
                <a:cubicBezTo>
                  <a:pt x="79229" y="82772"/>
                  <a:pt x="42843" y="40291"/>
                  <a:pt x="18364" y="0"/>
                </a:cubicBezTo>
                <a:lnTo>
                  <a:pt x="17602" y="0"/>
                </a:lnTo>
                <a:cubicBezTo>
                  <a:pt x="34557" y="39910"/>
                  <a:pt x="66656" y="72676"/>
                  <a:pt x="75609" y="116110"/>
                </a:cubicBezTo>
                <a:cubicBezTo>
                  <a:pt x="82081" y="141727"/>
                  <a:pt x="75646" y="168890"/>
                  <a:pt x="58369" y="188881"/>
                </a:cubicBezTo>
                <a:cubicBezTo>
                  <a:pt x="42558" y="206121"/>
                  <a:pt x="20269" y="216789"/>
                  <a:pt x="552" y="228409"/>
                </a:cubicBezTo>
                <a:cubicBezTo>
                  <a:pt x="-781" y="229171"/>
                  <a:pt x="552" y="231076"/>
                  <a:pt x="1886" y="230315"/>
                </a:cubicBezTo>
                <a:cubicBezTo>
                  <a:pt x="41891" y="208693"/>
                  <a:pt x="82658" y="183356"/>
                  <a:pt x="80943" y="132302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8" name="任意多边形: 形状 167">
            <a:extLst>
              <a:ext uri="{FF2B5EF4-FFF2-40B4-BE49-F238E27FC236}">
                <a16:creationId xmlns:a16="http://schemas.microsoft.com/office/drawing/2014/main" id="{B4DE3F1B-E458-A8DB-5193-72CC9E2D4B80}"/>
              </a:ext>
            </a:extLst>
          </p:cNvPr>
          <p:cNvSpPr/>
          <p:nvPr userDrawn="1"/>
        </p:nvSpPr>
        <p:spPr>
          <a:xfrm>
            <a:off x="10103251" y="2247087"/>
            <a:ext cx="103526" cy="244866"/>
          </a:xfrm>
          <a:custGeom>
            <a:avLst/>
            <a:gdLst>
              <a:gd name="connsiteX0" fmla="*/ 86686 w 87159"/>
              <a:gd name="connsiteY0" fmla="*/ 2035 h 206155"/>
              <a:gd name="connsiteX1" fmla="*/ 85543 w 87159"/>
              <a:gd name="connsiteY1" fmla="*/ 225 h 206155"/>
              <a:gd name="connsiteX2" fmla="*/ 3342 w 87159"/>
              <a:gd name="connsiteY2" fmla="*/ 95475 h 206155"/>
              <a:gd name="connsiteX3" fmla="*/ 43252 w 87159"/>
              <a:gd name="connsiteY3" fmla="*/ 206155 h 206155"/>
              <a:gd name="connsiteX4" fmla="*/ 43919 w 87159"/>
              <a:gd name="connsiteY4" fmla="*/ 206155 h 206155"/>
              <a:gd name="connsiteX5" fmla="*/ 8010 w 87159"/>
              <a:gd name="connsiteY5" fmla="*/ 91855 h 206155"/>
              <a:gd name="connsiteX6" fmla="*/ 86686 w 87159"/>
              <a:gd name="connsiteY6" fmla="*/ 2035 h 20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159" h="206155">
                <a:moveTo>
                  <a:pt x="86686" y="2035"/>
                </a:moveTo>
                <a:cubicBezTo>
                  <a:pt x="87829" y="1177"/>
                  <a:pt x="86686" y="-632"/>
                  <a:pt x="85543" y="225"/>
                </a:cubicBezTo>
                <a:cubicBezTo>
                  <a:pt x="53348" y="23561"/>
                  <a:pt x="15534" y="56041"/>
                  <a:pt x="3342" y="95475"/>
                </a:cubicBezTo>
                <a:cubicBezTo>
                  <a:pt x="-9802" y="138052"/>
                  <a:pt x="18392" y="174723"/>
                  <a:pt x="43252" y="206155"/>
                </a:cubicBezTo>
                <a:cubicBezTo>
                  <a:pt x="43252" y="206155"/>
                  <a:pt x="44205" y="206155"/>
                  <a:pt x="43919" y="206155"/>
                </a:cubicBezTo>
                <a:cubicBezTo>
                  <a:pt x="19249" y="174056"/>
                  <a:pt x="-8088" y="133575"/>
                  <a:pt x="8010" y="91855"/>
                </a:cubicBezTo>
                <a:cubicBezTo>
                  <a:pt x="21916" y="54803"/>
                  <a:pt x="56492" y="24704"/>
                  <a:pt x="86686" y="2035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9" name="任意多边形: 形状 168">
            <a:extLst>
              <a:ext uri="{FF2B5EF4-FFF2-40B4-BE49-F238E27FC236}">
                <a16:creationId xmlns:a16="http://schemas.microsoft.com/office/drawing/2014/main" id="{B0AD8B74-D881-43BB-30C0-75A8D648DCD8}"/>
              </a:ext>
            </a:extLst>
          </p:cNvPr>
          <p:cNvSpPr/>
          <p:nvPr userDrawn="1"/>
        </p:nvSpPr>
        <p:spPr>
          <a:xfrm>
            <a:off x="10153585" y="2503953"/>
            <a:ext cx="167028" cy="220533"/>
          </a:xfrm>
          <a:custGeom>
            <a:avLst/>
            <a:gdLst>
              <a:gd name="connsiteX0" fmla="*/ 37737 w 140623"/>
              <a:gd name="connsiteY0" fmla="*/ 374 h 185669"/>
              <a:gd name="connsiteX1" fmla="*/ 6400 w 140623"/>
              <a:gd name="connsiteY1" fmla="*/ 115817 h 185669"/>
              <a:gd name="connsiteX2" fmla="*/ 87743 w 140623"/>
              <a:gd name="connsiteY2" fmla="*/ 185635 h 185669"/>
              <a:gd name="connsiteX3" fmla="*/ 140607 w 140623"/>
              <a:gd name="connsiteY3" fmla="*/ 78384 h 185669"/>
              <a:gd name="connsiteX4" fmla="*/ 37737 w 140623"/>
              <a:gd name="connsiteY4" fmla="*/ 374 h 185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23" h="185669">
                <a:moveTo>
                  <a:pt x="37737" y="374"/>
                </a:moveTo>
                <a:cubicBezTo>
                  <a:pt x="14401" y="34378"/>
                  <a:pt x="-12555" y="83051"/>
                  <a:pt x="6400" y="115817"/>
                </a:cubicBezTo>
                <a:cubicBezTo>
                  <a:pt x="25355" y="148583"/>
                  <a:pt x="83838" y="186969"/>
                  <a:pt x="87743" y="185635"/>
                </a:cubicBezTo>
                <a:cubicBezTo>
                  <a:pt x="91649" y="184302"/>
                  <a:pt x="141655" y="124580"/>
                  <a:pt x="140607" y="78384"/>
                </a:cubicBezTo>
                <a:cubicBezTo>
                  <a:pt x="139559" y="32188"/>
                  <a:pt x="40785" y="-4103"/>
                  <a:pt x="37737" y="37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0" name="任意多边形: 形状 169">
            <a:extLst>
              <a:ext uri="{FF2B5EF4-FFF2-40B4-BE49-F238E27FC236}">
                <a16:creationId xmlns:a16="http://schemas.microsoft.com/office/drawing/2014/main" id="{0B148EDA-E13C-CB54-DE6F-3EAB551F7C17}"/>
              </a:ext>
            </a:extLst>
          </p:cNvPr>
          <p:cNvSpPr/>
          <p:nvPr userDrawn="1"/>
        </p:nvSpPr>
        <p:spPr>
          <a:xfrm>
            <a:off x="10147978" y="2510960"/>
            <a:ext cx="114909" cy="217786"/>
          </a:xfrm>
          <a:custGeom>
            <a:avLst/>
            <a:gdLst>
              <a:gd name="connsiteX0" fmla="*/ 96370 w 96743"/>
              <a:gd name="connsiteY0" fmla="*/ 181547 h 183356"/>
              <a:gd name="connsiteX1" fmla="*/ 6835 w 96743"/>
              <a:gd name="connsiteY1" fmla="*/ 110014 h 183356"/>
              <a:gd name="connsiteX2" fmla="*/ 39029 w 96743"/>
              <a:gd name="connsiteY2" fmla="*/ 0 h 183356"/>
              <a:gd name="connsiteX3" fmla="*/ 38553 w 96743"/>
              <a:gd name="connsiteY3" fmla="*/ 0 h 183356"/>
              <a:gd name="connsiteX4" fmla="*/ 3215 w 96743"/>
              <a:gd name="connsiteY4" fmla="*/ 109347 h 183356"/>
              <a:gd name="connsiteX5" fmla="*/ 95989 w 96743"/>
              <a:gd name="connsiteY5" fmla="*/ 183356 h 183356"/>
              <a:gd name="connsiteX6" fmla="*/ 96370 w 96743"/>
              <a:gd name="connsiteY6" fmla="*/ 181547 h 18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743" h="183356">
                <a:moveTo>
                  <a:pt x="96370" y="181547"/>
                </a:moveTo>
                <a:cubicBezTo>
                  <a:pt x="62270" y="167640"/>
                  <a:pt x="20932" y="146780"/>
                  <a:pt x="6835" y="110014"/>
                </a:cubicBezTo>
                <a:cubicBezTo>
                  <a:pt x="-7262" y="73247"/>
                  <a:pt x="19694" y="28480"/>
                  <a:pt x="39029" y="0"/>
                </a:cubicBezTo>
                <a:lnTo>
                  <a:pt x="38553" y="0"/>
                </a:lnTo>
                <a:cubicBezTo>
                  <a:pt x="16265" y="27527"/>
                  <a:pt x="-9072" y="72866"/>
                  <a:pt x="3215" y="109347"/>
                </a:cubicBezTo>
                <a:cubicBezTo>
                  <a:pt x="15503" y="145828"/>
                  <a:pt x="60365" y="174403"/>
                  <a:pt x="95989" y="183356"/>
                </a:cubicBezTo>
                <a:cubicBezTo>
                  <a:pt x="96751" y="183071"/>
                  <a:pt x="97037" y="181832"/>
                  <a:pt x="96370" y="181547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1" name="任意多边形: 形状 170">
            <a:extLst>
              <a:ext uri="{FF2B5EF4-FFF2-40B4-BE49-F238E27FC236}">
                <a16:creationId xmlns:a16="http://schemas.microsoft.com/office/drawing/2014/main" id="{A993D9C5-27A9-CA16-8DB9-2A8C45F56C5A}"/>
              </a:ext>
            </a:extLst>
          </p:cNvPr>
          <p:cNvSpPr/>
          <p:nvPr userDrawn="1"/>
        </p:nvSpPr>
        <p:spPr>
          <a:xfrm>
            <a:off x="10166609" y="2720487"/>
            <a:ext cx="210482" cy="349249"/>
          </a:xfrm>
          <a:custGeom>
            <a:avLst/>
            <a:gdLst>
              <a:gd name="connsiteX0" fmla="*/ 75160 w 177207"/>
              <a:gd name="connsiteY0" fmla="*/ 0 h 294036"/>
              <a:gd name="connsiteX1" fmla="*/ 71064 w 177207"/>
              <a:gd name="connsiteY1" fmla="*/ 85725 h 294036"/>
              <a:gd name="connsiteX2" fmla="*/ 21248 w 177207"/>
              <a:gd name="connsiteY2" fmla="*/ 187357 h 294036"/>
              <a:gd name="connsiteX3" fmla="*/ 42203 w 177207"/>
              <a:gd name="connsiteY3" fmla="*/ 294037 h 294036"/>
              <a:gd name="connsiteX4" fmla="*/ 30963 w 177207"/>
              <a:gd name="connsiteY4" fmla="*/ 236887 h 294036"/>
              <a:gd name="connsiteX5" fmla="*/ 175934 w 177207"/>
              <a:gd name="connsiteY5" fmla="*/ 107537 h 294036"/>
              <a:gd name="connsiteX6" fmla="*/ 75160 w 177207"/>
              <a:gd name="connsiteY6" fmla="*/ 0 h 29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207" h="294036">
                <a:moveTo>
                  <a:pt x="75160" y="0"/>
                </a:moveTo>
                <a:cubicBezTo>
                  <a:pt x="61991" y="26777"/>
                  <a:pt x="60508" y="57814"/>
                  <a:pt x="71064" y="85725"/>
                </a:cubicBezTo>
                <a:cubicBezTo>
                  <a:pt x="92400" y="140494"/>
                  <a:pt x="67730" y="141827"/>
                  <a:pt x="21248" y="187357"/>
                </a:cubicBezTo>
                <a:cubicBezTo>
                  <a:pt x="-18186" y="225457"/>
                  <a:pt x="2198" y="283178"/>
                  <a:pt x="42203" y="294037"/>
                </a:cubicBezTo>
                <a:cubicBezTo>
                  <a:pt x="42203" y="294037"/>
                  <a:pt x="9151" y="270700"/>
                  <a:pt x="30963" y="236887"/>
                </a:cubicBezTo>
                <a:cubicBezTo>
                  <a:pt x="56967" y="196310"/>
                  <a:pt x="164790" y="184975"/>
                  <a:pt x="175934" y="107537"/>
                </a:cubicBezTo>
                <a:cubicBezTo>
                  <a:pt x="190507" y="7049"/>
                  <a:pt x="75160" y="0"/>
                  <a:pt x="75160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2" name="任意多边形: 形状 171">
            <a:extLst>
              <a:ext uri="{FF2B5EF4-FFF2-40B4-BE49-F238E27FC236}">
                <a16:creationId xmlns:a16="http://schemas.microsoft.com/office/drawing/2014/main" id="{C1D0F854-36DA-B7F1-6B8C-07ABCCC9E2F4}"/>
              </a:ext>
            </a:extLst>
          </p:cNvPr>
          <p:cNvSpPr/>
          <p:nvPr userDrawn="1"/>
        </p:nvSpPr>
        <p:spPr>
          <a:xfrm>
            <a:off x="10155422" y="2760560"/>
            <a:ext cx="104944" cy="271643"/>
          </a:xfrm>
          <a:custGeom>
            <a:avLst/>
            <a:gdLst>
              <a:gd name="connsiteX0" fmla="*/ 78292 w 88353"/>
              <a:gd name="connsiteY0" fmla="*/ 934 h 228698"/>
              <a:gd name="connsiteX1" fmla="*/ 76482 w 88353"/>
              <a:gd name="connsiteY1" fmla="*/ 934 h 228698"/>
              <a:gd name="connsiteX2" fmla="*/ 74291 w 88353"/>
              <a:gd name="connsiteY2" fmla="*/ 31509 h 228698"/>
              <a:gd name="connsiteX3" fmla="*/ 84959 w 88353"/>
              <a:gd name="connsiteY3" fmla="*/ 69609 h 228698"/>
              <a:gd name="connsiteX4" fmla="*/ 34762 w 88353"/>
              <a:gd name="connsiteY4" fmla="*/ 137332 h 228698"/>
              <a:gd name="connsiteX5" fmla="*/ 7997 w 88353"/>
              <a:gd name="connsiteY5" fmla="*/ 228486 h 228698"/>
              <a:gd name="connsiteX6" fmla="*/ 8759 w 88353"/>
              <a:gd name="connsiteY6" fmla="*/ 228486 h 228698"/>
              <a:gd name="connsiteX7" fmla="*/ 13998 w 88353"/>
              <a:gd name="connsiteY7" fmla="*/ 159811 h 228698"/>
              <a:gd name="connsiteX8" fmla="*/ 68385 w 88353"/>
              <a:gd name="connsiteY8" fmla="*/ 116187 h 228698"/>
              <a:gd name="connsiteX9" fmla="*/ 88198 w 88353"/>
              <a:gd name="connsiteY9" fmla="*/ 74848 h 228698"/>
              <a:gd name="connsiteX10" fmla="*/ 80578 w 88353"/>
              <a:gd name="connsiteY10" fmla="*/ 48559 h 228698"/>
              <a:gd name="connsiteX11" fmla="*/ 78292 w 88353"/>
              <a:gd name="connsiteY11" fmla="*/ 934 h 22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8353" h="228698">
                <a:moveTo>
                  <a:pt x="78292" y="934"/>
                </a:moveTo>
                <a:cubicBezTo>
                  <a:pt x="78292" y="-114"/>
                  <a:pt x="76672" y="-495"/>
                  <a:pt x="76482" y="934"/>
                </a:cubicBezTo>
                <a:cubicBezTo>
                  <a:pt x="73900" y="10908"/>
                  <a:pt x="73157" y="21269"/>
                  <a:pt x="74291" y="31509"/>
                </a:cubicBezTo>
                <a:cubicBezTo>
                  <a:pt x="75910" y="44749"/>
                  <a:pt x="82483" y="56370"/>
                  <a:pt x="84959" y="69609"/>
                </a:cubicBezTo>
                <a:cubicBezTo>
                  <a:pt x="91245" y="102756"/>
                  <a:pt x="57718" y="121425"/>
                  <a:pt x="34762" y="137332"/>
                </a:cubicBezTo>
                <a:cubicBezTo>
                  <a:pt x="4092" y="158573"/>
                  <a:pt x="-10100" y="193530"/>
                  <a:pt x="7997" y="228486"/>
                </a:cubicBezTo>
                <a:cubicBezTo>
                  <a:pt x="7997" y="228963"/>
                  <a:pt x="9045" y="228486"/>
                  <a:pt x="8759" y="228486"/>
                </a:cubicBezTo>
                <a:cubicBezTo>
                  <a:pt x="-2369" y="206395"/>
                  <a:pt x="-352" y="179959"/>
                  <a:pt x="13998" y="159811"/>
                </a:cubicBezTo>
                <a:cubicBezTo>
                  <a:pt x="28095" y="140761"/>
                  <a:pt x="52098" y="132379"/>
                  <a:pt x="68385" y="116187"/>
                </a:cubicBezTo>
                <a:cubicBezTo>
                  <a:pt x="79816" y="105042"/>
                  <a:pt x="89722" y="91517"/>
                  <a:pt x="88198" y="74848"/>
                </a:cubicBezTo>
                <a:cubicBezTo>
                  <a:pt x="86607" y="65837"/>
                  <a:pt x="84053" y="57024"/>
                  <a:pt x="80578" y="48559"/>
                </a:cubicBezTo>
                <a:cubicBezTo>
                  <a:pt x="75710" y="33149"/>
                  <a:pt x="74923" y="16740"/>
                  <a:pt x="78292" y="93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3" name="任意多边形: 形状 172">
            <a:extLst>
              <a:ext uri="{FF2B5EF4-FFF2-40B4-BE49-F238E27FC236}">
                <a16:creationId xmlns:a16="http://schemas.microsoft.com/office/drawing/2014/main" id="{E7C25613-DD98-68D1-7D88-0B67243DE2A3}"/>
              </a:ext>
            </a:extLst>
          </p:cNvPr>
          <p:cNvSpPr/>
          <p:nvPr userDrawn="1"/>
        </p:nvSpPr>
        <p:spPr>
          <a:xfrm>
            <a:off x="10217715" y="2721732"/>
            <a:ext cx="173447" cy="259598"/>
          </a:xfrm>
          <a:custGeom>
            <a:avLst/>
            <a:gdLst>
              <a:gd name="connsiteX0" fmla="*/ 44135 w 146026"/>
              <a:gd name="connsiteY0" fmla="*/ 0 h 218558"/>
              <a:gd name="connsiteX1" fmla="*/ 44135 w 146026"/>
              <a:gd name="connsiteY1" fmla="*/ 762 h 218558"/>
              <a:gd name="connsiteX2" fmla="*/ 123668 w 146026"/>
              <a:gd name="connsiteY2" fmla="*/ 37624 h 218558"/>
              <a:gd name="connsiteX3" fmla="*/ 136241 w 146026"/>
              <a:gd name="connsiteY3" fmla="*/ 129635 h 218558"/>
              <a:gd name="connsiteX4" fmla="*/ 60041 w 146026"/>
              <a:gd name="connsiteY4" fmla="*/ 181166 h 218558"/>
              <a:gd name="connsiteX5" fmla="*/ 129 w 146026"/>
              <a:gd name="connsiteY5" fmla="*/ 217551 h 218558"/>
              <a:gd name="connsiteX6" fmla="*/ 1177 w 146026"/>
              <a:gd name="connsiteY6" fmla="*/ 218408 h 218558"/>
              <a:gd name="connsiteX7" fmla="*/ 97284 w 146026"/>
              <a:gd name="connsiteY7" fmla="*/ 170783 h 218558"/>
              <a:gd name="connsiteX8" fmla="*/ 144909 w 146026"/>
              <a:gd name="connsiteY8" fmla="*/ 109538 h 218558"/>
              <a:gd name="connsiteX9" fmla="*/ 44135 w 146026"/>
              <a:gd name="connsiteY9" fmla="*/ 0 h 21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026" h="218558">
                <a:moveTo>
                  <a:pt x="44135" y="0"/>
                </a:moveTo>
                <a:cubicBezTo>
                  <a:pt x="43658" y="0"/>
                  <a:pt x="43563" y="667"/>
                  <a:pt x="44135" y="762"/>
                </a:cubicBezTo>
                <a:cubicBezTo>
                  <a:pt x="72710" y="7906"/>
                  <a:pt x="102904" y="14478"/>
                  <a:pt x="123668" y="37624"/>
                </a:cubicBezTo>
                <a:cubicBezTo>
                  <a:pt x="146052" y="62484"/>
                  <a:pt x="148243" y="99441"/>
                  <a:pt x="136241" y="129635"/>
                </a:cubicBezTo>
                <a:cubicBezTo>
                  <a:pt x="122716" y="163449"/>
                  <a:pt x="90617" y="170117"/>
                  <a:pt x="60041" y="181166"/>
                </a:cubicBezTo>
                <a:cubicBezTo>
                  <a:pt x="37183" y="187734"/>
                  <a:pt x="16498" y="200297"/>
                  <a:pt x="129" y="217551"/>
                </a:cubicBezTo>
                <a:cubicBezTo>
                  <a:pt x="-347" y="218122"/>
                  <a:pt x="606" y="218884"/>
                  <a:pt x="1177" y="218408"/>
                </a:cubicBezTo>
                <a:cubicBezTo>
                  <a:pt x="28514" y="192215"/>
                  <a:pt x="63185" y="184404"/>
                  <a:pt x="97284" y="170783"/>
                </a:cubicBezTo>
                <a:cubicBezTo>
                  <a:pt x="123611" y="161219"/>
                  <a:pt x="142126" y="137410"/>
                  <a:pt x="144909" y="109538"/>
                </a:cubicBezTo>
                <a:cubicBezTo>
                  <a:pt x="154339" y="44672"/>
                  <a:pt x="102618" y="8001"/>
                  <a:pt x="44135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4" name="任意多边形: 形状 173">
            <a:extLst>
              <a:ext uri="{FF2B5EF4-FFF2-40B4-BE49-F238E27FC236}">
                <a16:creationId xmlns:a16="http://schemas.microsoft.com/office/drawing/2014/main" id="{55E08FC4-E357-CD12-1381-8CF937FD38F5}"/>
              </a:ext>
            </a:extLst>
          </p:cNvPr>
          <p:cNvSpPr/>
          <p:nvPr userDrawn="1"/>
        </p:nvSpPr>
        <p:spPr>
          <a:xfrm>
            <a:off x="10271132" y="1989841"/>
            <a:ext cx="22109" cy="22885"/>
          </a:xfrm>
          <a:custGeom>
            <a:avLst/>
            <a:gdLst>
              <a:gd name="connsiteX0" fmla="*/ 14403 w 18613"/>
              <a:gd name="connsiteY0" fmla="*/ 966 h 19267"/>
              <a:gd name="connsiteX1" fmla="*/ 965 w 18613"/>
              <a:gd name="connsiteY1" fmla="*/ 5794 h 19267"/>
              <a:gd name="connsiteX2" fmla="*/ 4211 w 18613"/>
              <a:gd name="connsiteY2" fmla="*/ 18302 h 19267"/>
              <a:gd name="connsiteX3" fmla="*/ 17649 w 18613"/>
              <a:gd name="connsiteY3" fmla="*/ 13474 h 19267"/>
              <a:gd name="connsiteX4" fmla="*/ 14403 w 18613"/>
              <a:gd name="connsiteY4" fmla="*/ 966 h 1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13" h="19267">
                <a:moveTo>
                  <a:pt x="14403" y="966"/>
                </a:moveTo>
                <a:cubicBezTo>
                  <a:pt x="9359" y="-1411"/>
                  <a:pt x="3343" y="750"/>
                  <a:pt x="965" y="5794"/>
                </a:cubicBezTo>
                <a:cubicBezTo>
                  <a:pt x="-1112" y="10200"/>
                  <a:pt x="253" y="15462"/>
                  <a:pt x="4211" y="18302"/>
                </a:cubicBezTo>
                <a:cubicBezTo>
                  <a:pt x="9255" y="20679"/>
                  <a:pt x="15271" y="18518"/>
                  <a:pt x="17649" y="13474"/>
                </a:cubicBezTo>
                <a:cubicBezTo>
                  <a:pt x="19726" y="9068"/>
                  <a:pt x="18361" y="3806"/>
                  <a:pt x="14403" y="96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5" name="任意多边形: 形状 174">
            <a:extLst>
              <a:ext uri="{FF2B5EF4-FFF2-40B4-BE49-F238E27FC236}">
                <a16:creationId xmlns:a16="http://schemas.microsoft.com/office/drawing/2014/main" id="{FDF416B9-2857-9E6E-DA0E-A0273939113F}"/>
              </a:ext>
            </a:extLst>
          </p:cNvPr>
          <p:cNvSpPr/>
          <p:nvPr userDrawn="1"/>
        </p:nvSpPr>
        <p:spPr>
          <a:xfrm>
            <a:off x="10286582" y="2005375"/>
            <a:ext cx="22772" cy="23268"/>
          </a:xfrm>
          <a:custGeom>
            <a:avLst/>
            <a:gdLst>
              <a:gd name="connsiteX0" fmla="*/ 14730 w 19172"/>
              <a:gd name="connsiteY0" fmla="*/ 1127 h 19590"/>
              <a:gd name="connsiteX1" fmla="*/ 1126 w 19172"/>
              <a:gd name="connsiteY1" fmla="*/ 5467 h 19590"/>
              <a:gd name="connsiteX2" fmla="*/ 4443 w 19172"/>
              <a:gd name="connsiteY2" fmla="*/ 18463 h 19590"/>
              <a:gd name="connsiteX3" fmla="*/ 18046 w 19172"/>
              <a:gd name="connsiteY3" fmla="*/ 14123 h 19590"/>
              <a:gd name="connsiteX4" fmla="*/ 14730 w 19172"/>
              <a:gd name="connsiteY4" fmla="*/ 1127 h 1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72" h="19590">
                <a:moveTo>
                  <a:pt x="14730" y="1127"/>
                </a:moveTo>
                <a:cubicBezTo>
                  <a:pt x="9775" y="-1431"/>
                  <a:pt x="3685" y="512"/>
                  <a:pt x="1126" y="5467"/>
                </a:cubicBezTo>
                <a:cubicBezTo>
                  <a:pt x="-1221" y="10013"/>
                  <a:pt x="204" y="15597"/>
                  <a:pt x="4443" y="18463"/>
                </a:cubicBezTo>
                <a:cubicBezTo>
                  <a:pt x="9397" y="21021"/>
                  <a:pt x="15488" y="19078"/>
                  <a:pt x="18046" y="14123"/>
                </a:cubicBezTo>
                <a:cubicBezTo>
                  <a:pt x="20393" y="9577"/>
                  <a:pt x="18969" y="3993"/>
                  <a:pt x="14730" y="112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6" name="任意多边形: 形状 175">
            <a:extLst>
              <a:ext uri="{FF2B5EF4-FFF2-40B4-BE49-F238E27FC236}">
                <a16:creationId xmlns:a16="http://schemas.microsoft.com/office/drawing/2014/main" id="{591BCE24-018D-D18A-DF20-1D0FDC5CCC1C}"/>
              </a:ext>
            </a:extLst>
          </p:cNvPr>
          <p:cNvSpPr/>
          <p:nvPr userDrawn="1"/>
        </p:nvSpPr>
        <p:spPr>
          <a:xfrm>
            <a:off x="10305298" y="2018464"/>
            <a:ext cx="22109" cy="22885"/>
          </a:xfrm>
          <a:custGeom>
            <a:avLst/>
            <a:gdLst>
              <a:gd name="connsiteX0" fmla="*/ 14403 w 18613"/>
              <a:gd name="connsiteY0" fmla="*/ 966 h 19267"/>
              <a:gd name="connsiteX1" fmla="*/ 965 w 18613"/>
              <a:gd name="connsiteY1" fmla="*/ 5794 h 19267"/>
              <a:gd name="connsiteX2" fmla="*/ 4211 w 18613"/>
              <a:gd name="connsiteY2" fmla="*/ 18302 h 19267"/>
              <a:gd name="connsiteX3" fmla="*/ 17649 w 18613"/>
              <a:gd name="connsiteY3" fmla="*/ 13474 h 19267"/>
              <a:gd name="connsiteX4" fmla="*/ 14403 w 18613"/>
              <a:gd name="connsiteY4" fmla="*/ 966 h 1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13" h="19267">
                <a:moveTo>
                  <a:pt x="14403" y="966"/>
                </a:moveTo>
                <a:cubicBezTo>
                  <a:pt x="9359" y="-1411"/>
                  <a:pt x="3343" y="750"/>
                  <a:pt x="965" y="5794"/>
                </a:cubicBezTo>
                <a:cubicBezTo>
                  <a:pt x="-1112" y="10200"/>
                  <a:pt x="253" y="15462"/>
                  <a:pt x="4211" y="18302"/>
                </a:cubicBezTo>
                <a:cubicBezTo>
                  <a:pt x="9255" y="20679"/>
                  <a:pt x="15271" y="18518"/>
                  <a:pt x="17649" y="13474"/>
                </a:cubicBezTo>
                <a:cubicBezTo>
                  <a:pt x="19726" y="9068"/>
                  <a:pt x="18361" y="3806"/>
                  <a:pt x="14403" y="96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7" name="任意多边形: 形状 176">
            <a:extLst>
              <a:ext uri="{FF2B5EF4-FFF2-40B4-BE49-F238E27FC236}">
                <a16:creationId xmlns:a16="http://schemas.microsoft.com/office/drawing/2014/main" id="{50A7110D-BFC5-DBB3-773D-4366680BCAB9}"/>
              </a:ext>
            </a:extLst>
          </p:cNvPr>
          <p:cNvSpPr/>
          <p:nvPr userDrawn="1"/>
        </p:nvSpPr>
        <p:spPr>
          <a:xfrm>
            <a:off x="10324370" y="2028342"/>
            <a:ext cx="22772" cy="23268"/>
          </a:xfrm>
          <a:custGeom>
            <a:avLst/>
            <a:gdLst>
              <a:gd name="connsiteX0" fmla="*/ 14730 w 19172"/>
              <a:gd name="connsiteY0" fmla="*/ 1127 h 19590"/>
              <a:gd name="connsiteX1" fmla="*/ 1126 w 19172"/>
              <a:gd name="connsiteY1" fmla="*/ 5467 h 19590"/>
              <a:gd name="connsiteX2" fmla="*/ 4443 w 19172"/>
              <a:gd name="connsiteY2" fmla="*/ 18463 h 19590"/>
              <a:gd name="connsiteX3" fmla="*/ 18046 w 19172"/>
              <a:gd name="connsiteY3" fmla="*/ 14123 h 19590"/>
              <a:gd name="connsiteX4" fmla="*/ 14730 w 19172"/>
              <a:gd name="connsiteY4" fmla="*/ 1127 h 1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72" h="19590">
                <a:moveTo>
                  <a:pt x="14730" y="1127"/>
                </a:moveTo>
                <a:cubicBezTo>
                  <a:pt x="9775" y="-1431"/>
                  <a:pt x="3685" y="512"/>
                  <a:pt x="1126" y="5467"/>
                </a:cubicBezTo>
                <a:cubicBezTo>
                  <a:pt x="-1221" y="10013"/>
                  <a:pt x="204" y="15597"/>
                  <a:pt x="4443" y="18463"/>
                </a:cubicBezTo>
                <a:cubicBezTo>
                  <a:pt x="9397" y="21021"/>
                  <a:pt x="15488" y="19078"/>
                  <a:pt x="18046" y="14123"/>
                </a:cubicBezTo>
                <a:cubicBezTo>
                  <a:pt x="20393" y="9577"/>
                  <a:pt x="18969" y="3993"/>
                  <a:pt x="14730" y="112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8" name="任意多边形: 形状 177">
            <a:extLst>
              <a:ext uri="{FF2B5EF4-FFF2-40B4-BE49-F238E27FC236}">
                <a16:creationId xmlns:a16="http://schemas.microsoft.com/office/drawing/2014/main" id="{9B829F1E-B20D-7D4F-6200-EFEEAD7A8395}"/>
              </a:ext>
            </a:extLst>
          </p:cNvPr>
          <p:cNvSpPr/>
          <p:nvPr userDrawn="1"/>
        </p:nvSpPr>
        <p:spPr>
          <a:xfrm>
            <a:off x="10346028" y="2035321"/>
            <a:ext cx="22109" cy="22885"/>
          </a:xfrm>
          <a:custGeom>
            <a:avLst/>
            <a:gdLst>
              <a:gd name="connsiteX0" fmla="*/ 14403 w 18613"/>
              <a:gd name="connsiteY0" fmla="*/ 966 h 19267"/>
              <a:gd name="connsiteX1" fmla="*/ 965 w 18613"/>
              <a:gd name="connsiteY1" fmla="*/ 5794 h 19267"/>
              <a:gd name="connsiteX2" fmla="*/ 4211 w 18613"/>
              <a:gd name="connsiteY2" fmla="*/ 18302 h 19267"/>
              <a:gd name="connsiteX3" fmla="*/ 17649 w 18613"/>
              <a:gd name="connsiteY3" fmla="*/ 13474 h 19267"/>
              <a:gd name="connsiteX4" fmla="*/ 14403 w 18613"/>
              <a:gd name="connsiteY4" fmla="*/ 966 h 1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13" h="19267">
                <a:moveTo>
                  <a:pt x="14403" y="966"/>
                </a:moveTo>
                <a:cubicBezTo>
                  <a:pt x="9359" y="-1411"/>
                  <a:pt x="3343" y="750"/>
                  <a:pt x="965" y="5794"/>
                </a:cubicBezTo>
                <a:cubicBezTo>
                  <a:pt x="-1112" y="10200"/>
                  <a:pt x="253" y="15462"/>
                  <a:pt x="4211" y="18302"/>
                </a:cubicBezTo>
                <a:cubicBezTo>
                  <a:pt x="9255" y="20679"/>
                  <a:pt x="15271" y="18518"/>
                  <a:pt x="17649" y="13474"/>
                </a:cubicBezTo>
                <a:cubicBezTo>
                  <a:pt x="19726" y="9068"/>
                  <a:pt x="18361" y="3806"/>
                  <a:pt x="14403" y="96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9" name="任意多边形: 形状 178">
            <a:extLst>
              <a:ext uri="{FF2B5EF4-FFF2-40B4-BE49-F238E27FC236}">
                <a16:creationId xmlns:a16="http://schemas.microsoft.com/office/drawing/2014/main" id="{73994E57-E698-93D1-0453-DC37A3B6D7D1}"/>
              </a:ext>
            </a:extLst>
          </p:cNvPr>
          <p:cNvSpPr/>
          <p:nvPr userDrawn="1"/>
        </p:nvSpPr>
        <p:spPr>
          <a:xfrm>
            <a:off x="10366683" y="2037845"/>
            <a:ext cx="22772" cy="23268"/>
          </a:xfrm>
          <a:custGeom>
            <a:avLst/>
            <a:gdLst>
              <a:gd name="connsiteX0" fmla="*/ 14730 w 19172"/>
              <a:gd name="connsiteY0" fmla="*/ 1127 h 19590"/>
              <a:gd name="connsiteX1" fmla="*/ 1126 w 19172"/>
              <a:gd name="connsiteY1" fmla="*/ 5467 h 19590"/>
              <a:gd name="connsiteX2" fmla="*/ 4443 w 19172"/>
              <a:gd name="connsiteY2" fmla="*/ 18463 h 19590"/>
              <a:gd name="connsiteX3" fmla="*/ 18046 w 19172"/>
              <a:gd name="connsiteY3" fmla="*/ 14123 h 19590"/>
              <a:gd name="connsiteX4" fmla="*/ 14730 w 19172"/>
              <a:gd name="connsiteY4" fmla="*/ 1127 h 1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72" h="19590">
                <a:moveTo>
                  <a:pt x="14730" y="1127"/>
                </a:moveTo>
                <a:cubicBezTo>
                  <a:pt x="9775" y="-1431"/>
                  <a:pt x="3685" y="512"/>
                  <a:pt x="1126" y="5467"/>
                </a:cubicBezTo>
                <a:cubicBezTo>
                  <a:pt x="-1221" y="10013"/>
                  <a:pt x="204" y="15597"/>
                  <a:pt x="4443" y="18463"/>
                </a:cubicBezTo>
                <a:cubicBezTo>
                  <a:pt x="9397" y="21021"/>
                  <a:pt x="15488" y="19078"/>
                  <a:pt x="18046" y="14123"/>
                </a:cubicBezTo>
                <a:cubicBezTo>
                  <a:pt x="20393" y="9577"/>
                  <a:pt x="18969" y="3993"/>
                  <a:pt x="14730" y="112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0" name="任意多边形: 形状 179">
            <a:extLst>
              <a:ext uri="{FF2B5EF4-FFF2-40B4-BE49-F238E27FC236}">
                <a16:creationId xmlns:a16="http://schemas.microsoft.com/office/drawing/2014/main" id="{752B9C93-190C-990F-5D09-600B1ED47D88}"/>
              </a:ext>
            </a:extLst>
          </p:cNvPr>
          <p:cNvSpPr/>
          <p:nvPr userDrawn="1"/>
        </p:nvSpPr>
        <p:spPr>
          <a:xfrm>
            <a:off x="10348337" y="2005017"/>
            <a:ext cx="154406" cy="269488"/>
          </a:xfrm>
          <a:custGeom>
            <a:avLst/>
            <a:gdLst>
              <a:gd name="connsiteX0" fmla="*/ 76 w 129996"/>
              <a:gd name="connsiteY0" fmla="*/ 166307 h 226884"/>
              <a:gd name="connsiteX1" fmla="*/ 102374 w 129996"/>
              <a:gd name="connsiteY1" fmla="*/ 223457 h 226884"/>
              <a:gd name="connsiteX2" fmla="*/ 112566 w 129996"/>
              <a:gd name="connsiteY2" fmla="*/ 163163 h 226884"/>
              <a:gd name="connsiteX3" fmla="*/ 129997 w 129996"/>
              <a:gd name="connsiteY3" fmla="*/ 70009 h 226884"/>
              <a:gd name="connsiteX4" fmla="*/ 11125 w 129996"/>
              <a:gd name="connsiteY4" fmla="*/ 0 h 226884"/>
              <a:gd name="connsiteX5" fmla="*/ 76 w 129996"/>
              <a:gd name="connsiteY5" fmla="*/ 166307 h 22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996" h="226884">
                <a:moveTo>
                  <a:pt x="76" y="166307"/>
                </a:moveTo>
                <a:cubicBezTo>
                  <a:pt x="2838" y="176403"/>
                  <a:pt x="58464" y="242507"/>
                  <a:pt x="102374" y="223457"/>
                </a:cubicBezTo>
                <a:cubicBezTo>
                  <a:pt x="118662" y="216503"/>
                  <a:pt x="112566" y="163163"/>
                  <a:pt x="112566" y="163163"/>
                </a:cubicBezTo>
                <a:lnTo>
                  <a:pt x="129997" y="70009"/>
                </a:lnTo>
                <a:lnTo>
                  <a:pt x="11125" y="0"/>
                </a:lnTo>
                <a:cubicBezTo>
                  <a:pt x="11125" y="0"/>
                  <a:pt x="-1067" y="161735"/>
                  <a:pt x="76" y="16630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1" name="任意多边形: 形状 180">
            <a:extLst>
              <a:ext uri="{FF2B5EF4-FFF2-40B4-BE49-F238E27FC236}">
                <a16:creationId xmlns:a16="http://schemas.microsoft.com/office/drawing/2014/main" id="{95D9BCEC-EE15-8B98-2F71-A73A02648528}"/>
              </a:ext>
            </a:extLst>
          </p:cNvPr>
          <p:cNvSpPr/>
          <p:nvPr userDrawn="1"/>
        </p:nvSpPr>
        <p:spPr>
          <a:xfrm>
            <a:off x="10356686" y="2005017"/>
            <a:ext cx="146058" cy="187239"/>
          </a:xfrm>
          <a:custGeom>
            <a:avLst/>
            <a:gdLst>
              <a:gd name="connsiteX0" fmla="*/ 0 w 122967"/>
              <a:gd name="connsiteY0" fmla="*/ 60389 h 157638"/>
              <a:gd name="connsiteX1" fmla="*/ 106489 w 122967"/>
              <a:gd name="connsiteY1" fmla="*/ 157639 h 157638"/>
              <a:gd name="connsiteX2" fmla="*/ 122968 w 122967"/>
              <a:gd name="connsiteY2" fmla="*/ 69628 h 157638"/>
              <a:gd name="connsiteX3" fmla="*/ 4096 w 122967"/>
              <a:gd name="connsiteY3" fmla="*/ 0 h 157638"/>
              <a:gd name="connsiteX4" fmla="*/ 0 w 122967"/>
              <a:gd name="connsiteY4" fmla="*/ 60389 h 157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967" h="157638">
                <a:moveTo>
                  <a:pt x="0" y="60389"/>
                </a:moveTo>
                <a:cubicBezTo>
                  <a:pt x="20489" y="106159"/>
                  <a:pt x="59052" y="141376"/>
                  <a:pt x="106489" y="157639"/>
                </a:cubicBezTo>
                <a:lnTo>
                  <a:pt x="122968" y="69628"/>
                </a:lnTo>
                <a:lnTo>
                  <a:pt x="4096" y="0"/>
                </a:lnTo>
                <a:cubicBezTo>
                  <a:pt x="4096" y="0"/>
                  <a:pt x="2381" y="27337"/>
                  <a:pt x="0" y="60389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2" name="任意多边形: 形状 181">
            <a:extLst>
              <a:ext uri="{FF2B5EF4-FFF2-40B4-BE49-F238E27FC236}">
                <a16:creationId xmlns:a16="http://schemas.microsoft.com/office/drawing/2014/main" id="{7C50C614-D284-E48B-137C-222E095279C8}"/>
              </a:ext>
            </a:extLst>
          </p:cNvPr>
          <p:cNvSpPr/>
          <p:nvPr userDrawn="1"/>
        </p:nvSpPr>
        <p:spPr>
          <a:xfrm>
            <a:off x="10267589" y="1713048"/>
            <a:ext cx="343624" cy="430658"/>
          </a:xfrm>
          <a:custGeom>
            <a:avLst/>
            <a:gdLst>
              <a:gd name="connsiteX0" fmla="*/ 283895 w 289300"/>
              <a:gd name="connsiteY0" fmla="*/ 166660 h 362575"/>
              <a:gd name="connsiteX1" fmla="*/ 190645 w 289300"/>
              <a:gd name="connsiteY1" fmla="*/ 359446 h 362575"/>
              <a:gd name="connsiteX2" fmla="*/ 14528 w 289300"/>
              <a:gd name="connsiteY2" fmla="*/ 230668 h 362575"/>
              <a:gd name="connsiteX3" fmla="*/ 100824 w 289300"/>
              <a:gd name="connsiteY3" fmla="*/ 4163 h 362575"/>
              <a:gd name="connsiteX4" fmla="*/ 283895 w 289300"/>
              <a:gd name="connsiteY4" fmla="*/ 166660 h 36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00" h="362575">
                <a:moveTo>
                  <a:pt x="283895" y="166660"/>
                </a:moveTo>
                <a:cubicBezTo>
                  <a:pt x="311898" y="319060"/>
                  <a:pt x="223602" y="353445"/>
                  <a:pt x="190645" y="359446"/>
                </a:cubicBezTo>
                <a:cubicBezTo>
                  <a:pt x="160736" y="364875"/>
                  <a:pt x="58152" y="379639"/>
                  <a:pt x="14528" y="230668"/>
                </a:cubicBezTo>
                <a:cubicBezTo>
                  <a:pt x="-29097" y="81697"/>
                  <a:pt x="33102" y="20260"/>
                  <a:pt x="100824" y="4163"/>
                </a:cubicBezTo>
                <a:cubicBezTo>
                  <a:pt x="168547" y="-11934"/>
                  <a:pt x="255891" y="13879"/>
                  <a:pt x="283895" y="16666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3" name="任意多边形: 形状 182">
            <a:extLst>
              <a:ext uri="{FF2B5EF4-FFF2-40B4-BE49-F238E27FC236}">
                <a16:creationId xmlns:a16="http://schemas.microsoft.com/office/drawing/2014/main" id="{F2030FA5-1DE4-FCD0-011D-B2AB46BDE77C}"/>
              </a:ext>
            </a:extLst>
          </p:cNvPr>
          <p:cNvSpPr/>
          <p:nvPr userDrawn="1"/>
        </p:nvSpPr>
        <p:spPr>
          <a:xfrm>
            <a:off x="10525229" y="1877404"/>
            <a:ext cx="34138" cy="18889"/>
          </a:xfrm>
          <a:custGeom>
            <a:avLst/>
            <a:gdLst>
              <a:gd name="connsiteX0" fmla="*/ 22789 w 28741"/>
              <a:gd name="connsiteY0" fmla="*/ 15904 h 15903"/>
              <a:gd name="connsiteX1" fmla="*/ 12216 w 28741"/>
              <a:gd name="connsiteY1" fmla="*/ 14761 h 15903"/>
              <a:gd name="connsiteX2" fmla="*/ 1549 w 28741"/>
              <a:gd name="connsiteY2" fmla="*/ 11522 h 15903"/>
              <a:gd name="connsiteX3" fmla="*/ 882 w 28741"/>
              <a:gd name="connsiteY3" fmla="*/ 4759 h 15903"/>
              <a:gd name="connsiteX4" fmla="*/ 13931 w 28741"/>
              <a:gd name="connsiteY4" fmla="*/ 283 h 15903"/>
              <a:gd name="connsiteX5" fmla="*/ 27266 w 28741"/>
              <a:gd name="connsiteY5" fmla="*/ 6093 h 15903"/>
              <a:gd name="connsiteX6" fmla="*/ 26741 w 28741"/>
              <a:gd name="connsiteY6" fmla="*/ 14428 h 15903"/>
              <a:gd name="connsiteX7" fmla="*/ 22789 w 28741"/>
              <a:gd name="connsiteY7" fmla="*/ 15904 h 15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41" h="15903">
                <a:moveTo>
                  <a:pt x="22789" y="15904"/>
                </a:moveTo>
                <a:cubicBezTo>
                  <a:pt x="19170" y="15904"/>
                  <a:pt x="15836" y="15142"/>
                  <a:pt x="12216" y="14761"/>
                </a:cubicBezTo>
                <a:cubicBezTo>
                  <a:pt x="8402" y="14878"/>
                  <a:pt x="4654" y="13740"/>
                  <a:pt x="1549" y="11522"/>
                </a:cubicBezTo>
                <a:cubicBezTo>
                  <a:pt x="-231" y="9703"/>
                  <a:pt x="-509" y="6891"/>
                  <a:pt x="882" y="4759"/>
                </a:cubicBezTo>
                <a:cubicBezTo>
                  <a:pt x="4086" y="994"/>
                  <a:pt x="9090" y="-722"/>
                  <a:pt x="13931" y="283"/>
                </a:cubicBezTo>
                <a:cubicBezTo>
                  <a:pt x="18950" y="468"/>
                  <a:pt x="23713" y="2543"/>
                  <a:pt x="27266" y="6093"/>
                </a:cubicBezTo>
                <a:cubicBezTo>
                  <a:pt x="29423" y="8539"/>
                  <a:pt x="29188" y="12271"/>
                  <a:pt x="26741" y="14428"/>
                </a:cubicBezTo>
                <a:cubicBezTo>
                  <a:pt x="25651" y="15390"/>
                  <a:pt x="24243" y="15915"/>
                  <a:pt x="22789" y="1590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4" name="任意多边形: 形状 183">
            <a:extLst>
              <a:ext uri="{FF2B5EF4-FFF2-40B4-BE49-F238E27FC236}">
                <a16:creationId xmlns:a16="http://schemas.microsoft.com/office/drawing/2014/main" id="{29B4540E-E190-C22B-DBFC-E3F5E5B23C78}"/>
              </a:ext>
            </a:extLst>
          </p:cNvPr>
          <p:cNvSpPr/>
          <p:nvPr userDrawn="1"/>
        </p:nvSpPr>
        <p:spPr>
          <a:xfrm>
            <a:off x="10419255" y="1888827"/>
            <a:ext cx="33242" cy="21844"/>
          </a:xfrm>
          <a:custGeom>
            <a:avLst/>
            <a:gdLst>
              <a:gd name="connsiteX0" fmla="*/ 7426 w 27987"/>
              <a:gd name="connsiteY0" fmla="*/ 18193 h 18391"/>
              <a:gd name="connsiteX1" fmla="*/ 17617 w 27987"/>
              <a:gd name="connsiteY1" fmla="*/ 14954 h 18391"/>
              <a:gd name="connsiteX2" fmla="*/ 27142 w 27987"/>
              <a:gd name="connsiteY2" fmla="*/ 9620 h 18391"/>
              <a:gd name="connsiteX3" fmla="*/ 26476 w 27987"/>
              <a:gd name="connsiteY3" fmla="*/ 2953 h 18391"/>
              <a:gd name="connsiteX4" fmla="*/ 12664 w 27987"/>
              <a:gd name="connsiteY4" fmla="*/ 1048 h 18391"/>
              <a:gd name="connsiteX5" fmla="*/ 853 w 27987"/>
              <a:gd name="connsiteY5" fmla="*/ 9430 h 18391"/>
              <a:gd name="connsiteX6" fmla="*/ 2850 w 27987"/>
              <a:gd name="connsiteY6" fmla="*/ 17539 h 18391"/>
              <a:gd name="connsiteX7" fmla="*/ 7426 w 27987"/>
              <a:gd name="connsiteY7" fmla="*/ 18193 h 18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987" h="18391">
                <a:moveTo>
                  <a:pt x="7426" y="18193"/>
                </a:moveTo>
                <a:cubicBezTo>
                  <a:pt x="10880" y="17301"/>
                  <a:pt x="14282" y="16220"/>
                  <a:pt x="17617" y="14954"/>
                </a:cubicBezTo>
                <a:cubicBezTo>
                  <a:pt x="21279" y="14236"/>
                  <a:pt x="24616" y="12367"/>
                  <a:pt x="27142" y="9620"/>
                </a:cubicBezTo>
                <a:cubicBezTo>
                  <a:pt x="28482" y="7509"/>
                  <a:pt x="28207" y="4757"/>
                  <a:pt x="26476" y="2953"/>
                </a:cubicBezTo>
                <a:cubicBezTo>
                  <a:pt x="22554" y="-130"/>
                  <a:pt x="17274" y="-858"/>
                  <a:pt x="12664" y="1048"/>
                </a:cubicBezTo>
                <a:cubicBezTo>
                  <a:pt x="7834" y="2302"/>
                  <a:pt x="3631" y="5284"/>
                  <a:pt x="853" y="9430"/>
                </a:cubicBezTo>
                <a:cubicBezTo>
                  <a:pt x="-835" y="12221"/>
                  <a:pt x="59" y="15851"/>
                  <a:pt x="2850" y="17539"/>
                </a:cubicBezTo>
                <a:cubicBezTo>
                  <a:pt x="4223" y="18370"/>
                  <a:pt x="5875" y="18606"/>
                  <a:pt x="7426" y="18193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72592203-CA59-C9E3-62BF-E9F16468FA6A}"/>
              </a:ext>
            </a:extLst>
          </p:cNvPr>
          <p:cNvSpPr/>
          <p:nvPr userDrawn="1"/>
        </p:nvSpPr>
        <p:spPr>
          <a:xfrm>
            <a:off x="10449457" y="1954220"/>
            <a:ext cx="12110" cy="34404"/>
          </a:xfrm>
          <a:custGeom>
            <a:avLst/>
            <a:gdLst>
              <a:gd name="connsiteX0" fmla="*/ 8001 w 10195"/>
              <a:gd name="connsiteY0" fmla="*/ 0 h 28965"/>
              <a:gd name="connsiteX1" fmla="*/ 7239 w 10195"/>
              <a:gd name="connsiteY1" fmla="*/ 952 h 28965"/>
              <a:gd name="connsiteX2" fmla="*/ 0 w 10195"/>
              <a:gd name="connsiteY2" fmla="*/ 28384 h 28965"/>
              <a:gd name="connsiteX3" fmla="*/ 0 w 10195"/>
              <a:gd name="connsiteY3" fmla="*/ 28956 h 28965"/>
              <a:gd name="connsiteX4" fmla="*/ 8001 w 10195"/>
              <a:gd name="connsiteY4" fmla="*/ 0 h 2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5" h="28965">
                <a:moveTo>
                  <a:pt x="8001" y="0"/>
                </a:moveTo>
                <a:cubicBezTo>
                  <a:pt x="8001" y="0"/>
                  <a:pt x="7239" y="571"/>
                  <a:pt x="7239" y="952"/>
                </a:cubicBezTo>
                <a:cubicBezTo>
                  <a:pt x="8954" y="11430"/>
                  <a:pt x="9049" y="23717"/>
                  <a:pt x="0" y="28384"/>
                </a:cubicBezTo>
                <a:cubicBezTo>
                  <a:pt x="0" y="28384"/>
                  <a:pt x="0" y="29051"/>
                  <a:pt x="0" y="28956"/>
                </a:cubicBezTo>
                <a:cubicBezTo>
                  <a:pt x="11716" y="25908"/>
                  <a:pt x="11716" y="9620"/>
                  <a:pt x="8001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6" name="任意多边形: 形状 185">
            <a:extLst>
              <a:ext uri="{FF2B5EF4-FFF2-40B4-BE49-F238E27FC236}">
                <a16:creationId xmlns:a16="http://schemas.microsoft.com/office/drawing/2014/main" id="{CF6DFF2F-B9CD-D879-4E10-C7AA25CF8058}"/>
              </a:ext>
            </a:extLst>
          </p:cNvPr>
          <p:cNvSpPr/>
          <p:nvPr userDrawn="1"/>
        </p:nvSpPr>
        <p:spPr>
          <a:xfrm>
            <a:off x="10432432" y="1942341"/>
            <a:ext cx="28271" cy="40514"/>
          </a:xfrm>
          <a:custGeom>
            <a:avLst/>
            <a:gdLst>
              <a:gd name="connsiteX0" fmla="*/ 11570 w 23802"/>
              <a:gd name="connsiteY0" fmla="*/ 0 h 34109"/>
              <a:gd name="connsiteX1" fmla="*/ 13189 w 23802"/>
              <a:gd name="connsiteY1" fmla="*/ 34100 h 34109"/>
              <a:gd name="connsiteX2" fmla="*/ 11570 w 23802"/>
              <a:gd name="connsiteY2" fmla="*/ 0 h 3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02" h="34109">
                <a:moveTo>
                  <a:pt x="11570" y="0"/>
                </a:moveTo>
                <a:cubicBezTo>
                  <a:pt x="-5479" y="762"/>
                  <a:pt x="-2622" y="34766"/>
                  <a:pt x="13189" y="34100"/>
                </a:cubicBezTo>
                <a:cubicBezTo>
                  <a:pt x="29001" y="33433"/>
                  <a:pt x="26048" y="0"/>
                  <a:pt x="11570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7" name="任意多边形: 形状 186">
            <a:extLst>
              <a:ext uri="{FF2B5EF4-FFF2-40B4-BE49-F238E27FC236}">
                <a16:creationId xmlns:a16="http://schemas.microsoft.com/office/drawing/2014/main" id="{3E3EA3AE-F916-8ADC-4088-577D9045D2DB}"/>
              </a:ext>
            </a:extLst>
          </p:cNvPr>
          <p:cNvSpPr/>
          <p:nvPr userDrawn="1"/>
        </p:nvSpPr>
        <p:spPr>
          <a:xfrm>
            <a:off x="10414599" y="1945061"/>
            <a:ext cx="26371" cy="17107"/>
          </a:xfrm>
          <a:custGeom>
            <a:avLst/>
            <a:gdLst>
              <a:gd name="connsiteX0" fmla="*/ 20107 w 22202"/>
              <a:gd name="connsiteY0" fmla="*/ 281 h 14403"/>
              <a:gd name="connsiteX1" fmla="*/ 11058 w 22202"/>
              <a:gd name="connsiteY1" fmla="*/ 6758 h 14403"/>
              <a:gd name="connsiteX2" fmla="*/ 581 w 22202"/>
              <a:gd name="connsiteY2" fmla="*/ 947 h 14403"/>
              <a:gd name="connsiteX3" fmla="*/ 9 w 22202"/>
              <a:gd name="connsiteY3" fmla="*/ 947 h 14403"/>
              <a:gd name="connsiteX4" fmla="*/ 10582 w 22202"/>
              <a:gd name="connsiteY4" fmla="*/ 14378 h 14403"/>
              <a:gd name="connsiteX5" fmla="*/ 22202 w 22202"/>
              <a:gd name="connsiteY5" fmla="*/ 1805 h 14403"/>
              <a:gd name="connsiteX6" fmla="*/ 20107 w 22202"/>
              <a:gd name="connsiteY6" fmla="*/ 281 h 1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02" h="14403">
                <a:moveTo>
                  <a:pt x="20107" y="281"/>
                </a:moveTo>
                <a:cubicBezTo>
                  <a:pt x="17250" y="2376"/>
                  <a:pt x="14678" y="6091"/>
                  <a:pt x="11058" y="6758"/>
                </a:cubicBezTo>
                <a:cubicBezTo>
                  <a:pt x="7439" y="7425"/>
                  <a:pt x="3534" y="4186"/>
                  <a:pt x="581" y="947"/>
                </a:cubicBezTo>
                <a:cubicBezTo>
                  <a:pt x="581" y="947"/>
                  <a:pt x="-86" y="947"/>
                  <a:pt x="9" y="947"/>
                </a:cubicBezTo>
                <a:cubicBezTo>
                  <a:pt x="485" y="7520"/>
                  <a:pt x="3534" y="13901"/>
                  <a:pt x="10582" y="14378"/>
                </a:cubicBezTo>
                <a:cubicBezTo>
                  <a:pt x="17631" y="14854"/>
                  <a:pt x="21155" y="8568"/>
                  <a:pt x="22202" y="1805"/>
                </a:cubicBezTo>
                <a:cubicBezTo>
                  <a:pt x="22012" y="1043"/>
                  <a:pt x="21155" y="-672"/>
                  <a:pt x="20107" y="281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8" name="任意多边形: 形状 187">
            <a:extLst>
              <a:ext uri="{FF2B5EF4-FFF2-40B4-BE49-F238E27FC236}">
                <a16:creationId xmlns:a16="http://schemas.microsoft.com/office/drawing/2014/main" id="{F0BE25C4-E8E3-39DC-28C5-14B96EF1F68B}"/>
              </a:ext>
            </a:extLst>
          </p:cNvPr>
          <p:cNvSpPr/>
          <p:nvPr userDrawn="1"/>
        </p:nvSpPr>
        <p:spPr>
          <a:xfrm>
            <a:off x="10532415" y="1944489"/>
            <a:ext cx="16375" cy="31903"/>
          </a:xfrm>
          <a:custGeom>
            <a:avLst/>
            <a:gdLst>
              <a:gd name="connsiteX0" fmla="*/ 261 w 13786"/>
              <a:gd name="connsiteY0" fmla="*/ 0 h 26860"/>
              <a:gd name="connsiteX1" fmla="*/ 1118 w 13786"/>
              <a:gd name="connsiteY1" fmla="*/ 857 h 26860"/>
              <a:gd name="connsiteX2" fmla="*/ 13786 w 13786"/>
              <a:gd name="connsiteY2" fmla="*/ 26194 h 26860"/>
              <a:gd name="connsiteX3" fmla="*/ 13786 w 13786"/>
              <a:gd name="connsiteY3" fmla="*/ 26860 h 26860"/>
              <a:gd name="connsiteX4" fmla="*/ 261 w 13786"/>
              <a:gd name="connsiteY4" fmla="*/ 0 h 2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6" h="26860">
                <a:moveTo>
                  <a:pt x="261" y="0"/>
                </a:moveTo>
                <a:cubicBezTo>
                  <a:pt x="261" y="0"/>
                  <a:pt x="1118" y="0"/>
                  <a:pt x="1118" y="857"/>
                </a:cubicBezTo>
                <a:cubicBezTo>
                  <a:pt x="1118" y="11430"/>
                  <a:pt x="3976" y="23431"/>
                  <a:pt x="13786" y="26194"/>
                </a:cubicBezTo>
                <a:cubicBezTo>
                  <a:pt x="13786" y="26194"/>
                  <a:pt x="13786" y="26860"/>
                  <a:pt x="13786" y="26860"/>
                </a:cubicBezTo>
                <a:cubicBezTo>
                  <a:pt x="1975" y="26098"/>
                  <a:pt x="-977" y="10096"/>
                  <a:pt x="261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9" name="任意多边形: 形状 188">
            <a:extLst>
              <a:ext uri="{FF2B5EF4-FFF2-40B4-BE49-F238E27FC236}">
                <a16:creationId xmlns:a16="http://schemas.microsoft.com/office/drawing/2014/main" id="{CB6CB9CC-6135-DC43-CCA3-EFB815404739}"/>
              </a:ext>
            </a:extLst>
          </p:cNvPr>
          <p:cNvSpPr/>
          <p:nvPr userDrawn="1"/>
        </p:nvSpPr>
        <p:spPr>
          <a:xfrm>
            <a:off x="10532243" y="1930861"/>
            <a:ext cx="28124" cy="40354"/>
          </a:xfrm>
          <a:custGeom>
            <a:avLst/>
            <a:gdLst>
              <a:gd name="connsiteX0" fmla="*/ 8693 w 23678"/>
              <a:gd name="connsiteY0" fmla="*/ 139 h 33975"/>
              <a:gd name="connsiteX1" fmla="*/ 13836 w 23678"/>
              <a:gd name="connsiteY1" fmla="*/ 33858 h 33975"/>
              <a:gd name="connsiteX2" fmla="*/ 8693 w 23678"/>
              <a:gd name="connsiteY2" fmla="*/ 139 h 3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78" h="33975">
                <a:moveTo>
                  <a:pt x="8693" y="139"/>
                </a:moveTo>
                <a:cubicBezTo>
                  <a:pt x="25552" y="-2433"/>
                  <a:pt x="29457" y="31476"/>
                  <a:pt x="13836" y="33858"/>
                </a:cubicBezTo>
                <a:cubicBezTo>
                  <a:pt x="-1785" y="36239"/>
                  <a:pt x="-5119" y="1854"/>
                  <a:pt x="8693" y="139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0" name="任意多边形: 形状 189">
            <a:extLst>
              <a:ext uri="{FF2B5EF4-FFF2-40B4-BE49-F238E27FC236}">
                <a16:creationId xmlns:a16="http://schemas.microsoft.com/office/drawing/2014/main" id="{117B7980-C005-AA5C-44DB-17A81FA32054}"/>
              </a:ext>
            </a:extLst>
          </p:cNvPr>
          <p:cNvSpPr/>
          <p:nvPr userDrawn="1"/>
        </p:nvSpPr>
        <p:spPr>
          <a:xfrm>
            <a:off x="10549937" y="1927859"/>
            <a:ext cx="23550" cy="18841"/>
          </a:xfrm>
          <a:custGeom>
            <a:avLst/>
            <a:gdLst>
              <a:gd name="connsiteX0" fmla="*/ 1415 w 19827"/>
              <a:gd name="connsiteY0" fmla="*/ 3620 h 15862"/>
              <a:gd name="connsiteX1" fmla="*/ 10940 w 19827"/>
              <a:gd name="connsiteY1" fmla="*/ 7906 h 15862"/>
              <a:gd name="connsiteX2" fmla="*/ 18942 w 19827"/>
              <a:gd name="connsiteY2" fmla="*/ 0 h 15862"/>
              <a:gd name="connsiteX3" fmla="*/ 19513 w 19827"/>
              <a:gd name="connsiteY3" fmla="*/ 0 h 15862"/>
              <a:gd name="connsiteX4" fmla="*/ 13036 w 19827"/>
              <a:gd name="connsiteY4" fmla="*/ 15430 h 15862"/>
              <a:gd name="connsiteX5" fmla="*/ 368 w 19827"/>
              <a:gd name="connsiteY5" fmla="*/ 5905 h 15862"/>
              <a:gd name="connsiteX6" fmla="*/ 1415 w 19827"/>
              <a:gd name="connsiteY6" fmla="*/ 3620 h 15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827" h="15862">
                <a:moveTo>
                  <a:pt x="1415" y="3620"/>
                </a:moveTo>
                <a:cubicBezTo>
                  <a:pt x="4273" y="5143"/>
                  <a:pt x="7321" y="8096"/>
                  <a:pt x="10940" y="7906"/>
                </a:cubicBezTo>
                <a:cubicBezTo>
                  <a:pt x="14560" y="7715"/>
                  <a:pt x="17037" y="3810"/>
                  <a:pt x="18942" y="0"/>
                </a:cubicBezTo>
                <a:cubicBezTo>
                  <a:pt x="18942" y="0"/>
                  <a:pt x="19513" y="0"/>
                  <a:pt x="19513" y="0"/>
                </a:cubicBezTo>
                <a:cubicBezTo>
                  <a:pt x="20465" y="6477"/>
                  <a:pt x="19513" y="13430"/>
                  <a:pt x="13036" y="15430"/>
                </a:cubicBezTo>
                <a:cubicBezTo>
                  <a:pt x="6559" y="17431"/>
                  <a:pt x="2654" y="12192"/>
                  <a:pt x="368" y="5905"/>
                </a:cubicBezTo>
                <a:cubicBezTo>
                  <a:pt x="-489" y="5048"/>
                  <a:pt x="272" y="2667"/>
                  <a:pt x="1415" y="362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1" name="任意多边形: 形状 190">
            <a:extLst>
              <a:ext uri="{FF2B5EF4-FFF2-40B4-BE49-F238E27FC236}">
                <a16:creationId xmlns:a16="http://schemas.microsoft.com/office/drawing/2014/main" id="{C564F468-0BD9-1B3A-48CD-8DD8A628BE19}"/>
              </a:ext>
            </a:extLst>
          </p:cNvPr>
          <p:cNvSpPr/>
          <p:nvPr userDrawn="1"/>
        </p:nvSpPr>
        <p:spPr>
          <a:xfrm>
            <a:off x="10469364" y="2058105"/>
            <a:ext cx="25840" cy="12231"/>
          </a:xfrm>
          <a:custGeom>
            <a:avLst/>
            <a:gdLst>
              <a:gd name="connsiteX0" fmla="*/ 1053 w 21755"/>
              <a:gd name="connsiteY0" fmla="*/ 263 h 10298"/>
              <a:gd name="connsiteX1" fmla="*/ 9911 w 21755"/>
              <a:gd name="connsiteY1" fmla="*/ 6549 h 10298"/>
              <a:gd name="connsiteX2" fmla="*/ 21245 w 21755"/>
              <a:gd name="connsiteY2" fmla="*/ 3977 h 10298"/>
              <a:gd name="connsiteX3" fmla="*/ 21722 w 21755"/>
              <a:gd name="connsiteY3" fmla="*/ 4549 h 10298"/>
              <a:gd name="connsiteX4" fmla="*/ 8291 w 21755"/>
              <a:gd name="connsiteY4" fmla="*/ 10169 h 10298"/>
              <a:gd name="connsiteX5" fmla="*/ 5 w 21755"/>
              <a:gd name="connsiteY5" fmla="*/ 644 h 10298"/>
              <a:gd name="connsiteX6" fmla="*/ 499 w 21755"/>
              <a:gd name="connsiteY6" fmla="*/ 5 h 10298"/>
              <a:gd name="connsiteX7" fmla="*/ 1052 w 21755"/>
              <a:gd name="connsiteY7" fmla="*/ 263 h 10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55" h="10298">
                <a:moveTo>
                  <a:pt x="1053" y="263"/>
                </a:moveTo>
                <a:cubicBezTo>
                  <a:pt x="3529" y="2739"/>
                  <a:pt x="6101" y="6168"/>
                  <a:pt x="9911" y="6549"/>
                </a:cubicBezTo>
                <a:cubicBezTo>
                  <a:pt x="13833" y="6548"/>
                  <a:pt x="17706" y="5669"/>
                  <a:pt x="21245" y="3977"/>
                </a:cubicBezTo>
                <a:cubicBezTo>
                  <a:pt x="21245" y="3977"/>
                  <a:pt x="21912" y="3977"/>
                  <a:pt x="21722" y="4549"/>
                </a:cubicBezTo>
                <a:cubicBezTo>
                  <a:pt x="18594" y="8717"/>
                  <a:pt x="13456" y="10867"/>
                  <a:pt x="8291" y="10169"/>
                </a:cubicBezTo>
                <a:cubicBezTo>
                  <a:pt x="3853" y="8968"/>
                  <a:pt x="579" y="5206"/>
                  <a:pt x="5" y="644"/>
                </a:cubicBezTo>
                <a:cubicBezTo>
                  <a:pt x="-35" y="331"/>
                  <a:pt x="186" y="44"/>
                  <a:pt x="499" y="5"/>
                </a:cubicBezTo>
                <a:cubicBezTo>
                  <a:pt x="718" y="-23"/>
                  <a:pt x="933" y="77"/>
                  <a:pt x="1052" y="263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2" name="任意多边形: 形状 191">
            <a:extLst>
              <a:ext uri="{FF2B5EF4-FFF2-40B4-BE49-F238E27FC236}">
                <a16:creationId xmlns:a16="http://schemas.microsoft.com/office/drawing/2014/main" id="{9F61D884-11BD-FF0A-E479-CFC12D98D358}"/>
              </a:ext>
            </a:extLst>
          </p:cNvPr>
          <p:cNvSpPr/>
          <p:nvPr userDrawn="1"/>
        </p:nvSpPr>
        <p:spPr>
          <a:xfrm>
            <a:off x="10477924" y="1885874"/>
            <a:ext cx="64642" cy="152244"/>
          </a:xfrm>
          <a:custGeom>
            <a:avLst/>
            <a:gdLst>
              <a:gd name="connsiteX0" fmla="*/ 36135 w 54423"/>
              <a:gd name="connsiteY0" fmla="*/ 102785 h 128176"/>
              <a:gd name="connsiteX1" fmla="*/ 39469 w 54423"/>
              <a:gd name="connsiteY1" fmla="*/ 125930 h 128176"/>
              <a:gd name="connsiteX2" fmla="*/ 35278 w 54423"/>
              <a:gd name="connsiteY2" fmla="*/ 127264 h 128176"/>
              <a:gd name="connsiteX3" fmla="*/ 35278 w 54423"/>
              <a:gd name="connsiteY3" fmla="*/ 127264 h 128176"/>
              <a:gd name="connsiteX4" fmla="*/ 226 w 54423"/>
              <a:gd name="connsiteY4" fmla="*/ 115738 h 128176"/>
              <a:gd name="connsiteX5" fmla="*/ 1274 w 54423"/>
              <a:gd name="connsiteY5" fmla="*/ 114691 h 128176"/>
              <a:gd name="connsiteX6" fmla="*/ 34040 w 54423"/>
              <a:gd name="connsiteY6" fmla="*/ 122311 h 128176"/>
              <a:gd name="connsiteX7" fmla="*/ 29277 w 54423"/>
              <a:gd name="connsiteY7" fmla="*/ 95450 h 128176"/>
              <a:gd name="connsiteX8" fmla="*/ 46327 w 54423"/>
              <a:gd name="connsiteY8" fmla="*/ 98498 h 128176"/>
              <a:gd name="connsiteX9" fmla="*/ 25944 w 54423"/>
              <a:gd name="connsiteY9" fmla="*/ 1153 h 128176"/>
              <a:gd name="connsiteX10" fmla="*/ 27849 w 54423"/>
              <a:gd name="connsiteY10" fmla="*/ 581 h 128176"/>
              <a:gd name="connsiteX11" fmla="*/ 54423 w 54423"/>
              <a:gd name="connsiteY11" fmla="*/ 104690 h 128176"/>
              <a:gd name="connsiteX12" fmla="*/ 36135 w 54423"/>
              <a:gd name="connsiteY12" fmla="*/ 102785 h 12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423" h="128176">
                <a:moveTo>
                  <a:pt x="36135" y="102785"/>
                </a:moveTo>
                <a:cubicBezTo>
                  <a:pt x="37653" y="110436"/>
                  <a:pt x="38766" y="118162"/>
                  <a:pt x="39469" y="125930"/>
                </a:cubicBezTo>
                <a:cubicBezTo>
                  <a:pt x="39469" y="126597"/>
                  <a:pt x="37755" y="127073"/>
                  <a:pt x="35278" y="127264"/>
                </a:cubicBezTo>
                <a:lnTo>
                  <a:pt x="35278" y="127264"/>
                </a:lnTo>
                <a:cubicBezTo>
                  <a:pt x="22360" y="130244"/>
                  <a:pt x="8855" y="125803"/>
                  <a:pt x="226" y="115738"/>
                </a:cubicBezTo>
                <a:cubicBezTo>
                  <a:pt x="-345" y="115072"/>
                  <a:pt x="226" y="114215"/>
                  <a:pt x="1274" y="114691"/>
                </a:cubicBezTo>
                <a:cubicBezTo>
                  <a:pt x="11101" y="120667"/>
                  <a:pt x="22584" y="123337"/>
                  <a:pt x="34040" y="122311"/>
                </a:cubicBezTo>
                <a:cubicBezTo>
                  <a:pt x="34516" y="120215"/>
                  <a:pt x="28039" y="95641"/>
                  <a:pt x="29277" y="95450"/>
                </a:cubicBezTo>
                <a:cubicBezTo>
                  <a:pt x="35071" y="95703"/>
                  <a:pt x="40805" y="96728"/>
                  <a:pt x="46327" y="98498"/>
                </a:cubicBezTo>
                <a:cubicBezTo>
                  <a:pt x="41088" y="65637"/>
                  <a:pt x="30706" y="33919"/>
                  <a:pt x="25944" y="1153"/>
                </a:cubicBezTo>
                <a:cubicBezTo>
                  <a:pt x="25944" y="10"/>
                  <a:pt x="27468" y="-466"/>
                  <a:pt x="27849" y="581"/>
                </a:cubicBezTo>
                <a:cubicBezTo>
                  <a:pt x="40167" y="34308"/>
                  <a:pt x="49070" y="69185"/>
                  <a:pt x="54423" y="104690"/>
                </a:cubicBezTo>
                <a:cubicBezTo>
                  <a:pt x="54423" y="108785"/>
                  <a:pt x="39183" y="103928"/>
                  <a:pt x="36135" y="102785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3" name="任意多边形: 形状 192">
            <a:extLst>
              <a:ext uri="{FF2B5EF4-FFF2-40B4-BE49-F238E27FC236}">
                <a16:creationId xmlns:a16="http://schemas.microsoft.com/office/drawing/2014/main" id="{E57376CD-5C21-DD5B-FCF1-F2EF5272B8CA}"/>
              </a:ext>
            </a:extLst>
          </p:cNvPr>
          <p:cNvSpPr/>
          <p:nvPr userDrawn="1"/>
        </p:nvSpPr>
        <p:spPr>
          <a:xfrm>
            <a:off x="10475139" y="2023459"/>
            <a:ext cx="42086" cy="30125"/>
          </a:xfrm>
          <a:custGeom>
            <a:avLst/>
            <a:gdLst>
              <a:gd name="connsiteX0" fmla="*/ 35433 w 35433"/>
              <a:gd name="connsiteY0" fmla="*/ 7906 h 25362"/>
              <a:gd name="connsiteX1" fmla="*/ 20764 w 35433"/>
              <a:gd name="connsiteY1" fmla="*/ 23050 h 25362"/>
              <a:gd name="connsiteX2" fmla="*/ 9525 w 35433"/>
              <a:gd name="connsiteY2" fmla="*/ 25241 h 25362"/>
              <a:gd name="connsiteX3" fmla="*/ 0 w 35433"/>
              <a:gd name="connsiteY3" fmla="*/ 10287 h 25362"/>
              <a:gd name="connsiteX4" fmla="*/ 2286 w 35433"/>
              <a:gd name="connsiteY4" fmla="*/ 0 h 25362"/>
              <a:gd name="connsiteX5" fmla="*/ 35433 w 35433"/>
              <a:gd name="connsiteY5" fmla="*/ 7906 h 25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433" h="25362">
                <a:moveTo>
                  <a:pt x="35433" y="7906"/>
                </a:moveTo>
                <a:cubicBezTo>
                  <a:pt x="31921" y="14127"/>
                  <a:pt x="26870" y="19341"/>
                  <a:pt x="20764" y="23050"/>
                </a:cubicBezTo>
                <a:cubicBezTo>
                  <a:pt x="17331" y="24916"/>
                  <a:pt x="13407" y="25681"/>
                  <a:pt x="9525" y="25241"/>
                </a:cubicBezTo>
                <a:cubicBezTo>
                  <a:pt x="1048" y="24289"/>
                  <a:pt x="0" y="16859"/>
                  <a:pt x="0" y="10287"/>
                </a:cubicBezTo>
                <a:cubicBezTo>
                  <a:pt x="351" y="6779"/>
                  <a:pt x="1118" y="3326"/>
                  <a:pt x="2286" y="0"/>
                </a:cubicBezTo>
                <a:cubicBezTo>
                  <a:pt x="12198" y="6131"/>
                  <a:pt x="23821" y="8903"/>
                  <a:pt x="35433" y="7906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4" name="任意多边形: 形状 193">
            <a:extLst>
              <a:ext uri="{FF2B5EF4-FFF2-40B4-BE49-F238E27FC236}">
                <a16:creationId xmlns:a16="http://schemas.microsoft.com/office/drawing/2014/main" id="{0505D731-D611-DCB4-F204-6F238FDE6B4D}"/>
              </a:ext>
            </a:extLst>
          </p:cNvPr>
          <p:cNvSpPr/>
          <p:nvPr userDrawn="1"/>
        </p:nvSpPr>
        <p:spPr>
          <a:xfrm>
            <a:off x="10475139" y="2035332"/>
            <a:ext cx="24663" cy="18139"/>
          </a:xfrm>
          <a:custGeom>
            <a:avLst/>
            <a:gdLst>
              <a:gd name="connsiteX0" fmla="*/ 20764 w 20764"/>
              <a:gd name="connsiteY0" fmla="*/ 12959 h 15271"/>
              <a:gd name="connsiteX1" fmla="*/ 9525 w 20764"/>
              <a:gd name="connsiteY1" fmla="*/ 15150 h 15271"/>
              <a:gd name="connsiteX2" fmla="*/ 0 w 20764"/>
              <a:gd name="connsiteY2" fmla="*/ 196 h 15271"/>
              <a:gd name="connsiteX3" fmla="*/ 20764 w 20764"/>
              <a:gd name="connsiteY3" fmla="*/ 12959 h 1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" h="15271">
                <a:moveTo>
                  <a:pt x="20764" y="12959"/>
                </a:moveTo>
                <a:cubicBezTo>
                  <a:pt x="17331" y="14825"/>
                  <a:pt x="13407" y="15590"/>
                  <a:pt x="9525" y="15150"/>
                </a:cubicBezTo>
                <a:cubicBezTo>
                  <a:pt x="1048" y="14198"/>
                  <a:pt x="0" y="6768"/>
                  <a:pt x="0" y="196"/>
                </a:cubicBezTo>
                <a:cubicBezTo>
                  <a:pt x="9094" y="-1114"/>
                  <a:pt x="17827" y="4254"/>
                  <a:pt x="20764" y="12959"/>
                </a:cubicBezTo>
                <a:close/>
              </a:path>
            </a:pathLst>
          </a:custGeom>
          <a:solidFill>
            <a:srgbClr val="FF9AB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5" name="任意多边形: 形状 194">
            <a:extLst>
              <a:ext uri="{FF2B5EF4-FFF2-40B4-BE49-F238E27FC236}">
                <a16:creationId xmlns:a16="http://schemas.microsoft.com/office/drawing/2014/main" id="{E6A7CF9E-7F61-A974-11EB-54658DDC2269}"/>
              </a:ext>
            </a:extLst>
          </p:cNvPr>
          <p:cNvSpPr/>
          <p:nvPr userDrawn="1"/>
        </p:nvSpPr>
        <p:spPr>
          <a:xfrm>
            <a:off x="10256253" y="1711940"/>
            <a:ext cx="335529" cy="290439"/>
          </a:xfrm>
          <a:custGeom>
            <a:avLst/>
            <a:gdLst>
              <a:gd name="connsiteX0" fmla="*/ 180472 w 282485"/>
              <a:gd name="connsiteY0" fmla="*/ 44528 h 244523"/>
              <a:gd name="connsiteX1" fmla="*/ 178853 w 282485"/>
              <a:gd name="connsiteY1" fmla="*/ 85105 h 244523"/>
              <a:gd name="connsiteX2" fmla="*/ 106273 w 282485"/>
              <a:gd name="connsiteY2" fmla="*/ 125300 h 244523"/>
              <a:gd name="connsiteX3" fmla="*/ 85794 w 282485"/>
              <a:gd name="connsiteY3" fmla="*/ 178259 h 244523"/>
              <a:gd name="connsiteX4" fmla="*/ 43407 w 282485"/>
              <a:gd name="connsiteY4" fmla="*/ 201691 h 244523"/>
              <a:gd name="connsiteX5" fmla="*/ 27596 w 282485"/>
              <a:gd name="connsiteY5" fmla="*/ 244458 h 244523"/>
              <a:gd name="connsiteX6" fmla="*/ 138848 w 282485"/>
              <a:gd name="connsiteY6" fmla="*/ 523 h 244523"/>
              <a:gd name="connsiteX7" fmla="*/ 202094 w 282485"/>
              <a:gd name="connsiteY7" fmla="*/ 7381 h 244523"/>
              <a:gd name="connsiteX8" fmla="*/ 282485 w 282485"/>
              <a:gd name="connsiteY8" fmla="*/ 122728 h 244523"/>
              <a:gd name="connsiteX9" fmla="*/ 261340 w 282485"/>
              <a:gd name="connsiteY9" fmla="*/ 117299 h 244523"/>
              <a:gd name="connsiteX10" fmla="*/ 240670 w 282485"/>
              <a:gd name="connsiteY10" fmla="*/ 95392 h 244523"/>
              <a:gd name="connsiteX11" fmla="*/ 212095 w 282485"/>
              <a:gd name="connsiteY11" fmla="*/ 81676 h 244523"/>
              <a:gd name="connsiteX12" fmla="*/ 180472 w 282485"/>
              <a:gd name="connsiteY12" fmla="*/ 44528 h 244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2485" h="244523">
                <a:moveTo>
                  <a:pt x="180472" y="44528"/>
                </a:moveTo>
                <a:cubicBezTo>
                  <a:pt x="184006" y="57911"/>
                  <a:pt x="183442" y="72046"/>
                  <a:pt x="178853" y="85105"/>
                </a:cubicBezTo>
                <a:cubicBezTo>
                  <a:pt x="162565" y="120252"/>
                  <a:pt x="120465" y="111298"/>
                  <a:pt x="106273" y="125300"/>
                </a:cubicBezTo>
                <a:cubicBezTo>
                  <a:pt x="92080" y="139302"/>
                  <a:pt x="97890" y="165210"/>
                  <a:pt x="85794" y="178259"/>
                </a:cubicBezTo>
                <a:cubicBezTo>
                  <a:pt x="69125" y="196357"/>
                  <a:pt x="46074" y="189499"/>
                  <a:pt x="43407" y="201691"/>
                </a:cubicBezTo>
                <a:cubicBezTo>
                  <a:pt x="40740" y="213883"/>
                  <a:pt x="42836" y="239791"/>
                  <a:pt x="27596" y="244458"/>
                </a:cubicBezTo>
                <a:cubicBezTo>
                  <a:pt x="12356" y="249125"/>
                  <a:pt x="-66606" y="4523"/>
                  <a:pt x="138848" y="523"/>
                </a:cubicBezTo>
                <a:cubicBezTo>
                  <a:pt x="160173" y="-1143"/>
                  <a:pt x="181622" y="1182"/>
                  <a:pt x="202094" y="7381"/>
                </a:cubicBezTo>
                <a:cubicBezTo>
                  <a:pt x="260673" y="23954"/>
                  <a:pt x="282485" y="122728"/>
                  <a:pt x="282485" y="122728"/>
                </a:cubicBezTo>
                <a:cubicBezTo>
                  <a:pt x="275048" y="123113"/>
                  <a:pt x="267671" y="121219"/>
                  <a:pt x="261340" y="117299"/>
                </a:cubicBezTo>
                <a:cubicBezTo>
                  <a:pt x="251815" y="108727"/>
                  <a:pt x="247814" y="100821"/>
                  <a:pt x="240670" y="95392"/>
                </a:cubicBezTo>
                <a:cubicBezTo>
                  <a:pt x="229431" y="86724"/>
                  <a:pt x="223335" y="90058"/>
                  <a:pt x="212095" y="81676"/>
                </a:cubicBezTo>
                <a:cubicBezTo>
                  <a:pt x="199338" y="71365"/>
                  <a:pt x="188614" y="58768"/>
                  <a:pt x="180472" y="44528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6" name="任意多边形: 形状 195">
            <a:extLst>
              <a:ext uri="{FF2B5EF4-FFF2-40B4-BE49-F238E27FC236}">
                <a16:creationId xmlns:a16="http://schemas.microsoft.com/office/drawing/2014/main" id="{1C7EB313-34A4-5AE2-417F-2D20BB0D7859}"/>
              </a:ext>
            </a:extLst>
          </p:cNvPr>
          <p:cNvSpPr/>
          <p:nvPr userDrawn="1"/>
        </p:nvSpPr>
        <p:spPr>
          <a:xfrm>
            <a:off x="10301815" y="1751594"/>
            <a:ext cx="176297" cy="184869"/>
          </a:xfrm>
          <a:custGeom>
            <a:avLst/>
            <a:gdLst>
              <a:gd name="connsiteX0" fmla="*/ 138970 w 148426"/>
              <a:gd name="connsiteY0" fmla="*/ 0 h 155643"/>
              <a:gd name="connsiteX1" fmla="*/ 145066 w 148426"/>
              <a:gd name="connsiteY1" fmla="*/ 30766 h 155643"/>
              <a:gd name="connsiteX2" fmla="*/ 141065 w 148426"/>
              <a:gd name="connsiteY2" fmla="*/ 60770 h 155643"/>
              <a:gd name="connsiteX3" fmla="*/ 118205 w 148426"/>
              <a:gd name="connsiteY3" fmla="*/ 78962 h 155643"/>
              <a:gd name="connsiteX4" fmla="*/ 87916 w 148426"/>
              <a:gd name="connsiteY4" fmla="*/ 87821 h 155643"/>
              <a:gd name="connsiteX5" fmla="*/ 74581 w 148426"/>
              <a:gd name="connsiteY5" fmla="*/ 98012 h 155643"/>
              <a:gd name="connsiteX6" fmla="*/ 68866 w 148426"/>
              <a:gd name="connsiteY6" fmla="*/ 113538 h 155643"/>
              <a:gd name="connsiteX7" fmla="*/ 57912 w 148426"/>
              <a:gd name="connsiteY7" fmla="*/ 141542 h 155643"/>
              <a:gd name="connsiteX8" fmla="*/ 31147 w 148426"/>
              <a:gd name="connsiteY8" fmla="*/ 153067 h 155643"/>
              <a:gd name="connsiteX9" fmla="*/ 0 w 148426"/>
              <a:gd name="connsiteY9" fmla="*/ 154972 h 155643"/>
              <a:gd name="connsiteX10" fmla="*/ 31052 w 148426"/>
              <a:gd name="connsiteY10" fmla="*/ 155543 h 155643"/>
              <a:gd name="connsiteX11" fmla="*/ 60674 w 148426"/>
              <a:gd name="connsiteY11" fmla="*/ 144209 h 155643"/>
              <a:gd name="connsiteX12" fmla="*/ 73247 w 148426"/>
              <a:gd name="connsiteY12" fmla="*/ 114586 h 155643"/>
              <a:gd name="connsiteX13" fmla="*/ 78486 w 148426"/>
              <a:gd name="connsiteY13" fmla="*/ 100775 h 155643"/>
              <a:gd name="connsiteX14" fmla="*/ 89916 w 148426"/>
              <a:gd name="connsiteY14" fmla="*/ 92392 h 155643"/>
              <a:gd name="connsiteX15" fmla="*/ 119729 w 148426"/>
              <a:gd name="connsiteY15" fmla="*/ 82867 h 155643"/>
              <a:gd name="connsiteX16" fmla="*/ 134017 w 148426"/>
              <a:gd name="connsiteY16" fmla="*/ 74867 h 155643"/>
              <a:gd name="connsiteX17" fmla="*/ 144494 w 148426"/>
              <a:gd name="connsiteY17" fmla="*/ 62198 h 155643"/>
              <a:gd name="connsiteX18" fmla="*/ 147447 w 148426"/>
              <a:gd name="connsiteY18" fmla="*/ 30194 h 155643"/>
              <a:gd name="connsiteX19" fmla="*/ 138970 w 148426"/>
              <a:gd name="connsiteY19" fmla="*/ 0 h 15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8426" h="155643">
                <a:moveTo>
                  <a:pt x="138970" y="0"/>
                </a:moveTo>
                <a:cubicBezTo>
                  <a:pt x="142177" y="9987"/>
                  <a:pt x="144223" y="20310"/>
                  <a:pt x="145066" y="30766"/>
                </a:cubicBezTo>
                <a:cubicBezTo>
                  <a:pt x="146453" y="40945"/>
                  <a:pt x="145071" y="51310"/>
                  <a:pt x="141065" y="60770"/>
                </a:cubicBezTo>
                <a:cubicBezTo>
                  <a:pt x="135868" y="69374"/>
                  <a:pt x="127757" y="75829"/>
                  <a:pt x="118205" y="78962"/>
                </a:cubicBezTo>
                <a:cubicBezTo>
                  <a:pt x="108680" y="82487"/>
                  <a:pt x="98203" y="83629"/>
                  <a:pt x="87916" y="87821"/>
                </a:cubicBezTo>
                <a:cubicBezTo>
                  <a:pt x="82648" y="89979"/>
                  <a:pt x="78047" y="93496"/>
                  <a:pt x="74581" y="98012"/>
                </a:cubicBezTo>
                <a:cubicBezTo>
                  <a:pt x="71642" y="102746"/>
                  <a:pt x="69697" y="108029"/>
                  <a:pt x="68866" y="113538"/>
                </a:cubicBezTo>
                <a:cubicBezTo>
                  <a:pt x="67807" y="123690"/>
                  <a:pt x="64023" y="133366"/>
                  <a:pt x="57912" y="141542"/>
                </a:cubicBezTo>
                <a:cubicBezTo>
                  <a:pt x="51140" y="149161"/>
                  <a:pt x="41336" y="153383"/>
                  <a:pt x="31147" y="153067"/>
                </a:cubicBezTo>
                <a:cubicBezTo>
                  <a:pt x="21050" y="153067"/>
                  <a:pt x="9906" y="150400"/>
                  <a:pt x="0" y="154972"/>
                </a:cubicBezTo>
                <a:cubicBezTo>
                  <a:pt x="10192" y="151257"/>
                  <a:pt x="20574" y="154972"/>
                  <a:pt x="31052" y="155543"/>
                </a:cubicBezTo>
                <a:cubicBezTo>
                  <a:pt x="42120" y="156355"/>
                  <a:pt x="52975" y="152201"/>
                  <a:pt x="60674" y="144209"/>
                </a:cubicBezTo>
                <a:cubicBezTo>
                  <a:pt x="67663" y="135771"/>
                  <a:pt x="72033" y="125474"/>
                  <a:pt x="73247" y="114586"/>
                </a:cubicBezTo>
                <a:cubicBezTo>
                  <a:pt x="74061" y="109680"/>
                  <a:pt x="75842" y="104986"/>
                  <a:pt x="78486" y="100775"/>
                </a:cubicBezTo>
                <a:cubicBezTo>
                  <a:pt x="81460" y="96990"/>
                  <a:pt x="85413" y="94092"/>
                  <a:pt x="89916" y="92392"/>
                </a:cubicBezTo>
                <a:cubicBezTo>
                  <a:pt x="99441" y="88392"/>
                  <a:pt x="109728" y="87058"/>
                  <a:pt x="119729" y="82867"/>
                </a:cubicBezTo>
                <a:cubicBezTo>
                  <a:pt x="124878" y="80959"/>
                  <a:pt x="129699" y="78259"/>
                  <a:pt x="134017" y="74867"/>
                </a:cubicBezTo>
                <a:cubicBezTo>
                  <a:pt x="138515" y="71588"/>
                  <a:pt x="142117" y="67232"/>
                  <a:pt x="144494" y="62198"/>
                </a:cubicBezTo>
                <a:cubicBezTo>
                  <a:pt x="148399" y="52004"/>
                  <a:pt x="149421" y="40931"/>
                  <a:pt x="147447" y="30194"/>
                </a:cubicBezTo>
                <a:cubicBezTo>
                  <a:pt x="145756" y="19845"/>
                  <a:pt x="142913" y="9717"/>
                  <a:pt x="138970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7" name="任意多边形: 形状 196">
            <a:extLst>
              <a:ext uri="{FF2B5EF4-FFF2-40B4-BE49-F238E27FC236}">
                <a16:creationId xmlns:a16="http://schemas.microsoft.com/office/drawing/2014/main" id="{558D8FEA-88B7-2B3A-5012-9D9F4C6822DC}"/>
              </a:ext>
            </a:extLst>
          </p:cNvPr>
          <p:cNvSpPr/>
          <p:nvPr userDrawn="1"/>
        </p:nvSpPr>
        <p:spPr>
          <a:xfrm>
            <a:off x="10471519" y="1762454"/>
            <a:ext cx="90622" cy="96730"/>
          </a:xfrm>
          <a:custGeom>
            <a:avLst/>
            <a:gdLst>
              <a:gd name="connsiteX0" fmla="*/ 0 w 76295"/>
              <a:gd name="connsiteY0" fmla="*/ 0 h 81438"/>
              <a:gd name="connsiteX1" fmla="*/ 9525 w 76295"/>
              <a:gd name="connsiteY1" fmla="*/ 27718 h 81438"/>
              <a:gd name="connsiteX2" fmla="*/ 29813 w 76295"/>
              <a:gd name="connsiteY2" fmla="*/ 49816 h 81438"/>
              <a:gd name="connsiteX3" fmla="*/ 43720 w 76295"/>
              <a:gd name="connsiteY3" fmla="*/ 55055 h 81438"/>
              <a:gd name="connsiteX4" fmla="*/ 54673 w 76295"/>
              <a:gd name="connsiteY4" fmla="*/ 62294 h 81438"/>
              <a:gd name="connsiteX5" fmla="*/ 63437 w 76295"/>
              <a:gd name="connsiteY5" fmla="*/ 74105 h 81438"/>
              <a:gd name="connsiteX6" fmla="*/ 76295 w 76295"/>
              <a:gd name="connsiteY6" fmla="*/ 81439 h 81438"/>
              <a:gd name="connsiteX7" fmla="*/ 65246 w 76295"/>
              <a:gd name="connsiteY7" fmla="*/ 72485 h 81438"/>
              <a:gd name="connsiteX8" fmla="*/ 57817 w 76295"/>
              <a:gd name="connsiteY8" fmla="*/ 60103 h 81438"/>
              <a:gd name="connsiteX9" fmla="*/ 45339 w 76295"/>
              <a:gd name="connsiteY9" fmla="*/ 50578 h 81438"/>
              <a:gd name="connsiteX10" fmla="*/ 32290 w 76295"/>
              <a:gd name="connsiteY10" fmla="*/ 45339 h 81438"/>
              <a:gd name="connsiteX11" fmla="*/ 13240 w 76295"/>
              <a:gd name="connsiteY11" fmla="*/ 25622 h 81438"/>
              <a:gd name="connsiteX12" fmla="*/ 0 w 76295"/>
              <a:gd name="connsiteY12" fmla="*/ 0 h 8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6295" h="81438">
                <a:moveTo>
                  <a:pt x="0" y="0"/>
                </a:moveTo>
                <a:cubicBezTo>
                  <a:pt x="1947" y="9617"/>
                  <a:pt x="5150" y="18936"/>
                  <a:pt x="9525" y="27718"/>
                </a:cubicBezTo>
                <a:cubicBezTo>
                  <a:pt x="13980" y="36910"/>
                  <a:pt x="21034" y="44594"/>
                  <a:pt x="29813" y="49816"/>
                </a:cubicBezTo>
                <a:cubicBezTo>
                  <a:pt x="34267" y="52011"/>
                  <a:pt x="38925" y="53766"/>
                  <a:pt x="43720" y="55055"/>
                </a:cubicBezTo>
                <a:cubicBezTo>
                  <a:pt x="47977" y="56393"/>
                  <a:pt x="51773" y="58902"/>
                  <a:pt x="54673" y="62294"/>
                </a:cubicBezTo>
                <a:cubicBezTo>
                  <a:pt x="57180" y="66522"/>
                  <a:pt x="60117" y="70480"/>
                  <a:pt x="63437" y="74105"/>
                </a:cubicBezTo>
                <a:cubicBezTo>
                  <a:pt x="67097" y="77512"/>
                  <a:pt x="71499" y="80023"/>
                  <a:pt x="76295" y="81439"/>
                </a:cubicBezTo>
                <a:cubicBezTo>
                  <a:pt x="72041" y="79238"/>
                  <a:pt x="68281" y="76192"/>
                  <a:pt x="65246" y="72485"/>
                </a:cubicBezTo>
                <a:cubicBezTo>
                  <a:pt x="62390" y="68598"/>
                  <a:pt x="59902" y="64453"/>
                  <a:pt x="57817" y="60103"/>
                </a:cubicBezTo>
                <a:cubicBezTo>
                  <a:pt x="54747" y="55709"/>
                  <a:pt x="50386" y="52380"/>
                  <a:pt x="45339" y="50578"/>
                </a:cubicBezTo>
                <a:cubicBezTo>
                  <a:pt x="40840" y="49230"/>
                  <a:pt x="36472" y="47476"/>
                  <a:pt x="32290" y="45339"/>
                </a:cubicBezTo>
                <a:cubicBezTo>
                  <a:pt x="24344" y="40522"/>
                  <a:pt x="17781" y="33729"/>
                  <a:pt x="13240" y="25622"/>
                </a:cubicBezTo>
                <a:cubicBezTo>
                  <a:pt x="8269" y="17382"/>
                  <a:pt x="3846" y="8822"/>
                  <a:pt x="0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8" name="任意多边形: 形状 197">
            <a:extLst>
              <a:ext uri="{FF2B5EF4-FFF2-40B4-BE49-F238E27FC236}">
                <a16:creationId xmlns:a16="http://schemas.microsoft.com/office/drawing/2014/main" id="{C2F5C374-5A1F-0D1B-EEB4-1251D62E3C7D}"/>
              </a:ext>
            </a:extLst>
          </p:cNvPr>
          <p:cNvSpPr/>
          <p:nvPr userDrawn="1"/>
        </p:nvSpPr>
        <p:spPr>
          <a:xfrm>
            <a:off x="10242707" y="1950680"/>
            <a:ext cx="96329" cy="108041"/>
          </a:xfrm>
          <a:custGeom>
            <a:avLst/>
            <a:gdLst>
              <a:gd name="connsiteX0" fmla="*/ 66432 w 81100"/>
              <a:gd name="connsiteY0" fmla="*/ 31078 h 90961"/>
              <a:gd name="connsiteX1" fmla="*/ 5853 w 81100"/>
              <a:gd name="connsiteY1" fmla="*/ 3265 h 90961"/>
              <a:gd name="connsiteX2" fmla="*/ 48334 w 81100"/>
              <a:gd name="connsiteY2" fmla="*/ 89943 h 90961"/>
              <a:gd name="connsiteX3" fmla="*/ 80836 w 81100"/>
              <a:gd name="connsiteY3" fmla="*/ 71891 h 90961"/>
              <a:gd name="connsiteX4" fmla="*/ 81100 w 81100"/>
              <a:gd name="connsiteY4" fmla="*/ 70893 h 90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00" h="90961">
                <a:moveTo>
                  <a:pt x="66432" y="31078"/>
                </a:moveTo>
                <a:cubicBezTo>
                  <a:pt x="66432" y="31078"/>
                  <a:pt x="25855" y="-11975"/>
                  <a:pt x="5853" y="3265"/>
                </a:cubicBezTo>
                <a:cubicBezTo>
                  <a:pt x="-14150" y="18505"/>
                  <a:pt x="21379" y="84228"/>
                  <a:pt x="48334" y="89943"/>
                </a:cubicBezTo>
                <a:cubicBezTo>
                  <a:pt x="62294" y="93933"/>
                  <a:pt x="76846" y="85851"/>
                  <a:pt x="80836" y="71891"/>
                </a:cubicBezTo>
                <a:cubicBezTo>
                  <a:pt x="80931" y="71560"/>
                  <a:pt x="81019" y="71227"/>
                  <a:pt x="81100" y="7089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9" name="任意多边形: 形状 198">
            <a:extLst>
              <a:ext uri="{FF2B5EF4-FFF2-40B4-BE49-F238E27FC236}">
                <a16:creationId xmlns:a16="http://schemas.microsoft.com/office/drawing/2014/main" id="{583F630C-E712-7148-4E99-2124FCCA9A3C}"/>
              </a:ext>
            </a:extLst>
          </p:cNvPr>
          <p:cNvSpPr/>
          <p:nvPr userDrawn="1"/>
        </p:nvSpPr>
        <p:spPr>
          <a:xfrm>
            <a:off x="10262079" y="1976907"/>
            <a:ext cx="60520" cy="63539"/>
          </a:xfrm>
          <a:custGeom>
            <a:avLst/>
            <a:gdLst>
              <a:gd name="connsiteX0" fmla="*/ 212 w 50952"/>
              <a:gd name="connsiteY0" fmla="*/ 44 h 53494"/>
              <a:gd name="connsiteX1" fmla="*/ 212 w 50952"/>
              <a:gd name="connsiteY1" fmla="*/ 711 h 53494"/>
              <a:gd name="connsiteX2" fmla="*/ 40312 w 50952"/>
              <a:gd name="connsiteY2" fmla="*/ 36810 h 53494"/>
              <a:gd name="connsiteX3" fmla="*/ 19827 w 50952"/>
              <a:gd name="connsiteY3" fmla="*/ 34542 h 53494"/>
              <a:gd name="connsiteX4" fmla="*/ 18214 w 50952"/>
              <a:gd name="connsiteY4" fmla="*/ 36048 h 53494"/>
              <a:gd name="connsiteX5" fmla="*/ 18881 w 50952"/>
              <a:gd name="connsiteY5" fmla="*/ 36906 h 53494"/>
              <a:gd name="connsiteX6" fmla="*/ 37264 w 50952"/>
              <a:gd name="connsiteY6" fmla="*/ 39954 h 53494"/>
              <a:gd name="connsiteX7" fmla="*/ 47836 w 50952"/>
              <a:gd name="connsiteY7" fmla="*/ 52908 h 53494"/>
              <a:gd name="connsiteX8" fmla="*/ 50789 w 50952"/>
              <a:gd name="connsiteY8" fmla="*/ 51288 h 53494"/>
              <a:gd name="connsiteX9" fmla="*/ 212 w 50952"/>
              <a:gd name="connsiteY9" fmla="*/ 44 h 5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952" h="53494">
                <a:moveTo>
                  <a:pt x="212" y="44"/>
                </a:moveTo>
                <a:cubicBezTo>
                  <a:pt x="-265" y="44"/>
                  <a:pt x="212" y="615"/>
                  <a:pt x="212" y="711"/>
                </a:cubicBezTo>
                <a:cubicBezTo>
                  <a:pt x="19262" y="5378"/>
                  <a:pt x="31168" y="20523"/>
                  <a:pt x="40312" y="36810"/>
                </a:cubicBezTo>
                <a:cubicBezTo>
                  <a:pt x="35281" y="30527"/>
                  <a:pt x="26110" y="29512"/>
                  <a:pt x="19827" y="34542"/>
                </a:cubicBezTo>
                <a:cubicBezTo>
                  <a:pt x="19252" y="35003"/>
                  <a:pt x="18713" y="35506"/>
                  <a:pt x="18214" y="36048"/>
                </a:cubicBezTo>
                <a:cubicBezTo>
                  <a:pt x="18214" y="36048"/>
                  <a:pt x="18214" y="37096"/>
                  <a:pt x="18881" y="36906"/>
                </a:cubicBezTo>
                <a:cubicBezTo>
                  <a:pt x="25033" y="33911"/>
                  <a:pt x="32407" y="35134"/>
                  <a:pt x="37264" y="39954"/>
                </a:cubicBezTo>
                <a:cubicBezTo>
                  <a:pt x="41272" y="43853"/>
                  <a:pt x="44820" y="48199"/>
                  <a:pt x="47836" y="52908"/>
                </a:cubicBezTo>
                <a:cubicBezTo>
                  <a:pt x="48884" y="54336"/>
                  <a:pt x="51647" y="52908"/>
                  <a:pt x="50789" y="51288"/>
                </a:cubicBezTo>
                <a:cubicBezTo>
                  <a:pt x="47551" y="28047"/>
                  <a:pt x="25072" y="-1290"/>
                  <a:pt x="212" y="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0" name="任意多边形: 形状 199">
            <a:extLst>
              <a:ext uri="{FF2B5EF4-FFF2-40B4-BE49-F238E27FC236}">
                <a16:creationId xmlns:a16="http://schemas.microsoft.com/office/drawing/2014/main" id="{F5855235-C1FF-2725-3524-3715C6A31008}"/>
              </a:ext>
            </a:extLst>
          </p:cNvPr>
          <p:cNvSpPr/>
          <p:nvPr userDrawn="1"/>
        </p:nvSpPr>
        <p:spPr>
          <a:xfrm>
            <a:off x="10435344" y="2247791"/>
            <a:ext cx="323465" cy="366816"/>
          </a:xfrm>
          <a:custGeom>
            <a:avLst/>
            <a:gdLst>
              <a:gd name="connsiteX0" fmla="*/ 100941 w 272328"/>
              <a:gd name="connsiteY0" fmla="*/ 12395 h 308826"/>
              <a:gd name="connsiteX1" fmla="*/ 1595 w 272328"/>
              <a:gd name="connsiteY1" fmla="*/ 277476 h 308826"/>
              <a:gd name="connsiteX2" fmla="*/ 8929 w 272328"/>
              <a:gd name="connsiteY2" fmla="*/ 293002 h 308826"/>
              <a:gd name="connsiteX3" fmla="*/ 149614 w 272328"/>
              <a:gd name="connsiteY3" fmla="*/ 308813 h 308826"/>
              <a:gd name="connsiteX4" fmla="*/ 170855 w 272328"/>
              <a:gd name="connsiteY4" fmla="*/ 296526 h 308826"/>
              <a:gd name="connsiteX5" fmla="*/ 270200 w 272328"/>
              <a:gd name="connsiteY5" fmla="*/ 31445 h 308826"/>
              <a:gd name="connsiteX6" fmla="*/ 268804 w 272328"/>
              <a:gd name="connsiteY6" fmla="*/ 18047 h 308826"/>
              <a:gd name="connsiteX7" fmla="*/ 262866 w 272328"/>
              <a:gd name="connsiteY7" fmla="*/ 15919 h 308826"/>
              <a:gd name="connsiteX8" fmla="*/ 122086 w 272328"/>
              <a:gd name="connsiteY8" fmla="*/ 13 h 308826"/>
              <a:gd name="connsiteX9" fmla="*/ 100941 w 272328"/>
              <a:gd name="connsiteY9" fmla="*/ 12395 h 30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2328" h="308826">
                <a:moveTo>
                  <a:pt x="100941" y="12395"/>
                </a:moveTo>
                <a:lnTo>
                  <a:pt x="1595" y="277476"/>
                </a:lnTo>
                <a:cubicBezTo>
                  <a:pt x="-2215" y="285191"/>
                  <a:pt x="1024" y="292145"/>
                  <a:pt x="8929" y="293002"/>
                </a:cubicBezTo>
                <a:lnTo>
                  <a:pt x="149614" y="308813"/>
                </a:lnTo>
                <a:cubicBezTo>
                  <a:pt x="158461" y="309117"/>
                  <a:pt x="166707" y="304347"/>
                  <a:pt x="170855" y="296526"/>
                </a:cubicBezTo>
                <a:lnTo>
                  <a:pt x="270200" y="31445"/>
                </a:lnTo>
                <a:cubicBezTo>
                  <a:pt x="273515" y="27360"/>
                  <a:pt x="272890" y="21362"/>
                  <a:pt x="268804" y="18047"/>
                </a:cubicBezTo>
                <a:cubicBezTo>
                  <a:pt x="267124" y="16684"/>
                  <a:pt x="265030" y="15934"/>
                  <a:pt x="262866" y="15919"/>
                </a:cubicBezTo>
                <a:lnTo>
                  <a:pt x="122086" y="13"/>
                </a:lnTo>
                <a:cubicBezTo>
                  <a:pt x="113240" y="-282"/>
                  <a:pt x="105013" y="4536"/>
                  <a:pt x="100941" y="12395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1" name="任意多边形: 形状 200">
            <a:extLst>
              <a:ext uri="{FF2B5EF4-FFF2-40B4-BE49-F238E27FC236}">
                <a16:creationId xmlns:a16="http://schemas.microsoft.com/office/drawing/2014/main" id="{623AD5C2-E1B2-415D-DF27-9F124C6D2E19}"/>
              </a:ext>
            </a:extLst>
          </p:cNvPr>
          <p:cNvSpPr/>
          <p:nvPr userDrawn="1"/>
        </p:nvSpPr>
        <p:spPr>
          <a:xfrm>
            <a:off x="10454509" y="2249939"/>
            <a:ext cx="323577" cy="366706"/>
          </a:xfrm>
          <a:custGeom>
            <a:avLst/>
            <a:gdLst>
              <a:gd name="connsiteX0" fmla="*/ 101474 w 272423"/>
              <a:gd name="connsiteY0" fmla="*/ 12396 h 308733"/>
              <a:gd name="connsiteX1" fmla="*/ 2128 w 272423"/>
              <a:gd name="connsiteY1" fmla="*/ 277382 h 308733"/>
              <a:gd name="connsiteX2" fmla="*/ 3524 w 272423"/>
              <a:gd name="connsiteY2" fmla="*/ 290780 h 308733"/>
              <a:gd name="connsiteX3" fmla="*/ 9463 w 272423"/>
              <a:gd name="connsiteY3" fmla="*/ 292908 h 308733"/>
              <a:gd name="connsiteX4" fmla="*/ 150337 w 272423"/>
              <a:gd name="connsiteY4" fmla="*/ 308719 h 308733"/>
              <a:gd name="connsiteX5" fmla="*/ 171483 w 272423"/>
              <a:gd name="connsiteY5" fmla="*/ 296432 h 308733"/>
              <a:gd name="connsiteX6" fmla="*/ 270829 w 272423"/>
              <a:gd name="connsiteY6" fmla="*/ 31351 h 308733"/>
              <a:gd name="connsiteX7" fmla="*/ 263495 w 272423"/>
              <a:gd name="connsiteY7" fmla="*/ 15825 h 308733"/>
              <a:gd name="connsiteX8" fmla="*/ 122715 w 272423"/>
              <a:gd name="connsiteY8" fmla="*/ 14 h 308733"/>
              <a:gd name="connsiteX9" fmla="*/ 101474 w 272423"/>
              <a:gd name="connsiteY9" fmla="*/ 12396 h 308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2423" h="308733">
                <a:moveTo>
                  <a:pt x="101474" y="12396"/>
                </a:moveTo>
                <a:lnTo>
                  <a:pt x="2128" y="277382"/>
                </a:lnTo>
                <a:cubicBezTo>
                  <a:pt x="-1186" y="281467"/>
                  <a:pt x="-561" y="287466"/>
                  <a:pt x="3524" y="290780"/>
                </a:cubicBezTo>
                <a:cubicBezTo>
                  <a:pt x="5205" y="292143"/>
                  <a:pt x="7299" y="292893"/>
                  <a:pt x="9463" y="292908"/>
                </a:cubicBezTo>
                <a:lnTo>
                  <a:pt x="150337" y="308719"/>
                </a:lnTo>
                <a:cubicBezTo>
                  <a:pt x="159163" y="309032"/>
                  <a:pt x="167385" y="304254"/>
                  <a:pt x="171483" y="296432"/>
                </a:cubicBezTo>
                <a:lnTo>
                  <a:pt x="270829" y="31351"/>
                </a:lnTo>
                <a:cubicBezTo>
                  <a:pt x="274639" y="23636"/>
                  <a:pt x="271400" y="16683"/>
                  <a:pt x="263495" y="15825"/>
                </a:cubicBezTo>
                <a:lnTo>
                  <a:pt x="122715" y="14"/>
                </a:lnTo>
                <a:cubicBezTo>
                  <a:pt x="113841" y="-294"/>
                  <a:pt x="105579" y="4522"/>
                  <a:pt x="101474" y="1239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2" name="任意多边形: 形状 201">
            <a:extLst>
              <a:ext uri="{FF2B5EF4-FFF2-40B4-BE49-F238E27FC236}">
                <a16:creationId xmlns:a16="http://schemas.microsoft.com/office/drawing/2014/main" id="{EB20E36D-A6CA-D7E0-C7C3-6DDB3DAFA48A}"/>
              </a:ext>
            </a:extLst>
          </p:cNvPr>
          <p:cNvSpPr/>
          <p:nvPr userDrawn="1"/>
        </p:nvSpPr>
        <p:spPr>
          <a:xfrm>
            <a:off x="10590652" y="2268379"/>
            <a:ext cx="28753" cy="28739"/>
          </a:xfrm>
          <a:custGeom>
            <a:avLst/>
            <a:gdLst>
              <a:gd name="connsiteX0" fmla="*/ 24097 w 24207"/>
              <a:gd name="connsiteY0" fmla="*/ 13635 h 24196"/>
              <a:gd name="connsiteX1" fmla="*/ 10561 w 24207"/>
              <a:gd name="connsiteY1" fmla="*/ 24097 h 24196"/>
              <a:gd name="connsiteX2" fmla="*/ 99 w 24207"/>
              <a:gd name="connsiteY2" fmla="*/ 10561 h 24196"/>
              <a:gd name="connsiteX3" fmla="*/ 13635 w 24207"/>
              <a:gd name="connsiteY3" fmla="*/ 99 h 24196"/>
              <a:gd name="connsiteX4" fmla="*/ 13714 w 24207"/>
              <a:gd name="connsiteY4" fmla="*/ 110 h 24196"/>
              <a:gd name="connsiteX5" fmla="*/ 24111 w 24207"/>
              <a:gd name="connsiteY5" fmla="*/ 13526 h 24196"/>
              <a:gd name="connsiteX6" fmla="*/ 24096 w 24207"/>
              <a:gd name="connsiteY6" fmla="*/ 13635 h 24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207" h="24196">
                <a:moveTo>
                  <a:pt x="24097" y="13635"/>
                </a:moveTo>
                <a:cubicBezTo>
                  <a:pt x="23248" y="20262"/>
                  <a:pt x="17188" y="24946"/>
                  <a:pt x="10561" y="24097"/>
                </a:cubicBezTo>
                <a:cubicBezTo>
                  <a:pt x="3934" y="23248"/>
                  <a:pt x="-749" y="17188"/>
                  <a:pt x="99" y="10561"/>
                </a:cubicBezTo>
                <a:cubicBezTo>
                  <a:pt x="948" y="3934"/>
                  <a:pt x="7009" y="-750"/>
                  <a:pt x="13635" y="99"/>
                </a:cubicBezTo>
                <a:cubicBezTo>
                  <a:pt x="13662" y="103"/>
                  <a:pt x="13688" y="106"/>
                  <a:pt x="13714" y="110"/>
                </a:cubicBezTo>
                <a:cubicBezTo>
                  <a:pt x="20290" y="944"/>
                  <a:pt x="24945" y="6950"/>
                  <a:pt x="24111" y="13526"/>
                </a:cubicBezTo>
                <a:cubicBezTo>
                  <a:pt x="24106" y="13562"/>
                  <a:pt x="24101" y="13599"/>
                  <a:pt x="24096" y="13635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3" name="任意多边形: 形状 202">
            <a:extLst>
              <a:ext uri="{FF2B5EF4-FFF2-40B4-BE49-F238E27FC236}">
                <a16:creationId xmlns:a16="http://schemas.microsoft.com/office/drawing/2014/main" id="{65635B74-E6DA-C9D2-AEB6-FD3E1083E45E}"/>
              </a:ext>
            </a:extLst>
          </p:cNvPr>
          <p:cNvSpPr/>
          <p:nvPr userDrawn="1"/>
        </p:nvSpPr>
        <p:spPr>
          <a:xfrm>
            <a:off x="9927123" y="2515497"/>
            <a:ext cx="420078" cy="523034"/>
          </a:xfrm>
          <a:custGeom>
            <a:avLst/>
            <a:gdLst>
              <a:gd name="connsiteX0" fmla="*/ 29707 w 353668"/>
              <a:gd name="connsiteY0" fmla="*/ 440235 h 440347"/>
              <a:gd name="connsiteX1" fmla="*/ 349842 w 353668"/>
              <a:gd name="connsiteY1" fmla="*/ 225446 h 440347"/>
              <a:gd name="connsiteX2" fmla="*/ 236400 w 353668"/>
              <a:gd name="connsiteY2" fmla="*/ 1609 h 440347"/>
              <a:gd name="connsiteX3" fmla="*/ 57711 w 353668"/>
              <a:gd name="connsiteY3" fmla="*/ 158676 h 440347"/>
              <a:gd name="connsiteX4" fmla="*/ 29707 w 353668"/>
              <a:gd name="connsiteY4" fmla="*/ 440235 h 44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668" h="440347">
                <a:moveTo>
                  <a:pt x="29707" y="440235"/>
                </a:moveTo>
                <a:cubicBezTo>
                  <a:pt x="91905" y="443188"/>
                  <a:pt x="164200" y="388419"/>
                  <a:pt x="349842" y="225446"/>
                </a:cubicBezTo>
                <a:cubicBezTo>
                  <a:pt x="375464" y="202967"/>
                  <a:pt x="265070" y="-21061"/>
                  <a:pt x="236400" y="1609"/>
                </a:cubicBezTo>
                <a:cubicBezTo>
                  <a:pt x="200300" y="30184"/>
                  <a:pt x="66378" y="148770"/>
                  <a:pt x="57711" y="158676"/>
                </a:cubicBezTo>
                <a:cubicBezTo>
                  <a:pt x="-15251" y="242306"/>
                  <a:pt x="-12489" y="438235"/>
                  <a:pt x="29707" y="44023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4" name="任意多边形: 形状 203">
            <a:extLst>
              <a:ext uri="{FF2B5EF4-FFF2-40B4-BE49-F238E27FC236}">
                <a16:creationId xmlns:a16="http://schemas.microsoft.com/office/drawing/2014/main" id="{40125ED8-92C3-0733-EC0C-7FFFB2DBF2DC}"/>
              </a:ext>
            </a:extLst>
          </p:cNvPr>
          <p:cNvSpPr/>
          <p:nvPr userDrawn="1"/>
        </p:nvSpPr>
        <p:spPr>
          <a:xfrm>
            <a:off x="10131207" y="2367019"/>
            <a:ext cx="547386" cy="492265"/>
          </a:xfrm>
          <a:custGeom>
            <a:avLst/>
            <a:gdLst>
              <a:gd name="connsiteX0" fmla="*/ 0 w 460849"/>
              <a:gd name="connsiteY0" fmla="*/ 203195 h 414442"/>
              <a:gd name="connsiteX1" fmla="*/ 89059 w 460849"/>
              <a:gd name="connsiteY1" fmla="*/ 82323 h 414442"/>
              <a:gd name="connsiteX2" fmla="*/ 236315 w 460849"/>
              <a:gd name="connsiteY2" fmla="*/ 6694 h 414442"/>
              <a:gd name="connsiteX3" fmla="*/ 452723 w 460849"/>
              <a:gd name="connsiteY3" fmla="*/ 43080 h 414442"/>
              <a:gd name="connsiteX4" fmla="*/ 303085 w 460849"/>
              <a:gd name="connsiteY4" fmla="*/ 68512 h 414442"/>
              <a:gd name="connsiteX5" fmla="*/ 460819 w 460849"/>
              <a:gd name="connsiteY5" fmla="*/ 106612 h 414442"/>
              <a:gd name="connsiteX6" fmla="*/ 279654 w 460849"/>
              <a:gd name="connsiteY6" fmla="*/ 128234 h 414442"/>
              <a:gd name="connsiteX7" fmla="*/ 433959 w 460849"/>
              <a:gd name="connsiteY7" fmla="*/ 170525 h 414442"/>
              <a:gd name="connsiteX8" fmla="*/ 262509 w 460849"/>
              <a:gd name="connsiteY8" fmla="*/ 193289 h 414442"/>
              <a:gd name="connsiteX9" fmla="*/ 397764 w 460849"/>
              <a:gd name="connsiteY9" fmla="*/ 226817 h 414442"/>
              <a:gd name="connsiteX10" fmla="*/ 238887 w 460849"/>
              <a:gd name="connsiteY10" fmla="*/ 265775 h 414442"/>
              <a:gd name="connsiteX11" fmla="*/ 106870 w 460849"/>
              <a:gd name="connsiteY11" fmla="*/ 414365 h 414442"/>
              <a:gd name="connsiteX12" fmla="*/ 0 w 460849"/>
              <a:gd name="connsiteY12" fmla="*/ 203195 h 4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0849" h="414442">
                <a:moveTo>
                  <a:pt x="0" y="203195"/>
                </a:moveTo>
                <a:cubicBezTo>
                  <a:pt x="0" y="203195"/>
                  <a:pt x="49434" y="118709"/>
                  <a:pt x="89059" y="82323"/>
                </a:cubicBezTo>
                <a:cubicBezTo>
                  <a:pt x="131320" y="45596"/>
                  <a:pt x="181844" y="19648"/>
                  <a:pt x="236315" y="6694"/>
                </a:cubicBezTo>
                <a:cubicBezTo>
                  <a:pt x="295084" y="-7402"/>
                  <a:pt x="446913" y="-1021"/>
                  <a:pt x="452723" y="43080"/>
                </a:cubicBezTo>
                <a:cubicBezTo>
                  <a:pt x="457962" y="82895"/>
                  <a:pt x="303085" y="68512"/>
                  <a:pt x="303085" y="68512"/>
                </a:cubicBezTo>
                <a:cubicBezTo>
                  <a:pt x="303085" y="68512"/>
                  <a:pt x="463391" y="57177"/>
                  <a:pt x="460819" y="106612"/>
                </a:cubicBezTo>
                <a:cubicBezTo>
                  <a:pt x="458248" y="156047"/>
                  <a:pt x="279654" y="128234"/>
                  <a:pt x="279654" y="128234"/>
                </a:cubicBezTo>
                <a:cubicBezTo>
                  <a:pt x="279654" y="128234"/>
                  <a:pt x="444627" y="120233"/>
                  <a:pt x="433959" y="170525"/>
                </a:cubicBezTo>
                <a:cubicBezTo>
                  <a:pt x="425958" y="208625"/>
                  <a:pt x="262509" y="193289"/>
                  <a:pt x="262509" y="193289"/>
                </a:cubicBezTo>
                <a:cubicBezTo>
                  <a:pt x="262509" y="193289"/>
                  <a:pt x="404336" y="187384"/>
                  <a:pt x="397764" y="226817"/>
                </a:cubicBezTo>
                <a:cubicBezTo>
                  <a:pt x="390525" y="270442"/>
                  <a:pt x="238887" y="265775"/>
                  <a:pt x="238887" y="265775"/>
                </a:cubicBezTo>
                <a:cubicBezTo>
                  <a:pt x="205264" y="363215"/>
                  <a:pt x="149447" y="395886"/>
                  <a:pt x="106870" y="414365"/>
                </a:cubicBezTo>
                <a:cubicBezTo>
                  <a:pt x="96583" y="419127"/>
                  <a:pt x="0" y="203195"/>
                  <a:pt x="0" y="20319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5" name="任意多边形: 形状 204">
            <a:extLst>
              <a:ext uri="{FF2B5EF4-FFF2-40B4-BE49-F238E27FC236}">
                <a16:creationId xmlns:a16="http://schemas.microsoft.com/office/drawing/2014/main" id="{E5DC9AA4-DFF8-0EC2-47D0-89D8728A2FC7}"/>
              </a:ext>
            </a:extLst>
          </p:cNvPr>
          <p:cNvSpPr/>
          <p:nvPr userDrawn="1"/>
        </p:nvSpPr>
        <p:spPr>
          <a:xfrm>
            <a:off x="10425020" y="2443253"/>
            <a:ext cx="221067" cy="16683"/>
          </a:xfrm>
          <a:custGeom>
            <a:avLst/>
            <a:gdLst>
              <a:gd name="connsiteX0" fmla="*/ 0 w 186118"/>
              <a:gd name="connsiteY0" fmla="*/ 4711 h 14045"/>
              <a:gd name="connsiteX1" fmla="*/ 56674 w 186118"/>
              <a:gd name="connsiteY1" fmla="*/ 139 h 14045"/>
              <a:gd name="connsiteX2" fmla="*/ 113348 w 186118"/>
              <a:gd name="connsiteY2" fmla="*/ 1568 h 14045"/>
              <a:gd name="connsiteX3" fmla="*/ 186119 w 186118"/>
              <a:gd name="connsiteY3" fmla="*/ 14045 h 14045"/>
              <a:gd name="connsiteX4" fmla="*/ 56579 w 186118"/>
              <a:gd name="connsiteY4" fmla="*/ 5377 h 14045"/>
              <a:gd name="connsiteX5" fmla="*/ 0 w 186118"/>
              <a:gd name="connsiteY5" fmla="*/ 5377 h 14045"/>
              <a:gd name="connsiteX6" fmla="*/ 0 w 186118"/>
              <a:gd name="connsiteY6" fmla="*/ 4711 h 14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6118" h="14045">
                <a:moveTo>
                  <a:pt x="0" y="4711"/>
                </a:moveTo>
                <a:cubicBezTo>
                  <a:pt x="19050" y="2710"/>
                  <a:pt x="38100" y="520"/>
                  <a:pt x="56674" y="139"/>
                </a:cubicBezTo>
                <a:cubicBezTo>
                  <a:pt x="75248" y="-242"/>
                  <a:pt x="94774" y="139"/>
                  <a:pt x="113348" y="1568"/>
                </a:cubicBezTo>
                <a:cubicBezTo>
                  <a:pt x="137993" y="3006"/>
                  <a:pt x="162401" y="7191"/>
                  <a:pt x="186119" y="14045"/>
                </a:cubicBezTo>
                <a:cubicBezTo>
                  <a:pt x="143161" y="4520"/>
                  <a:pt x="75533" y="4997"/>
                  <a:pt x="56579" y="5377"/>
                </a:cubicBezTo>
                <a:cubicBezTo>
                  <a:pt x="37624" y="5759"/>
                  <a:pt x="18479" y="5377"/>
                  <a:pt x="0" y="5377"/>
                </a:cubicBezTo>
                <a:lnTo>
                  <a:pt x="0" y="4711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6" name="任意多边形: 形状 205">
            <a:extLst>
              <a:ext uri="{FF2B5EF4-FFF2-40B4-BE49-F238E27FC236}">
                <a16:creationId xmlns:a16="http://schemas.microsoft.com/office/drawing/2014/main" id="{40BF610A-59E2-9619-3B89-AFB41997B6B2}"/>
              </a:ext>
            </a:extLst>
          </p:cNvPr>
          <p:cNvSpPr/>
          <p:nvPr userDrawn="1"/>
        </p:nvSpPr>
        <p:spPr>
          <a:xfrm>
            <a:off x="10425020" y="2524553"/>
            <a:ext cx="171233" cy="5988"/>
          </a:xfrm>
          <a:custGeom>
            <a:avLst/>
            <a:gdLst>
              <a:gd name="connsiteX0" fmla="*/ 0 w 144163"/>
              <a:gd name="connsiteY0" fmla="*/ 4558 h 5041"/>
              <a:gd name="connsiteX1" fmla="*/ 72104 w 144163"/>
              <a:gd name="connsiteY1" fmla="*/ 82 h 5041"/>
              <a:gd name="connsiteX2" fmla="*/ 143066 w 144163"/>
              <a:gd name="connsiteY2" fmla="*/ 2463 h 5041"/>
              <a:gd name="connsiteX3" fmla="*/ 142399 w 144163"/>
              <a:gd name="connsiteY3" fmla="*/ 3511 h 5041"/>
              <a:gd name="connsiteX4" fmla="*/ 72009 w 144163"/>
              <a:gd name="connsiteY4" fmla="*/ 5035 h 5041"/>
              <a:gd name="connsiteX5" fmla="*/ 0 w 144163"/>
              <a:gd name="connsiteY5" fmla="*/ 5035 h 5041"/>
              <a:gd name="connsiteX6" fmla="*/ 0 w 144163"/>
              <a:gd name="connsiteY6" fmla="*/ 4558 h 5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163" h="5041">
                <a:moveTo>
                  <a:pt x="0" y="4558"/>
                </a:moveTo>
                <a:cubicBezTo>
                  <a:pt x="24099" y="3034"/>
                  <a:pt x="47625" y="558"/>
                  <a:pt x="72104" y="82"/>
                </a:cubicBezTo>
                <a:cubicBezTo>
                  <a:pt x="96584" y="-395"/>
                  <a:pt x="119063" y="1320"/>
                  <a:pt x="143066" y="2463"/>
                </a:cubicBezTo>
                <a:cubicBezTo>
                  <a:pt x="144875" y="2463"/>
                  <a:pt x="144304" y="3511"/>
                  <a:pt x="142399" y="3511"/>
                </a:cubicBezTo>
                <a:cubicBezTo>
                  <a:pt x="118396" y="3511"/>
                  <a:pt x="96108" y="4939"/>
                  <a:pt x="72009" y="5035"/>
                </a:cubicBezTo>
                <a:cubicBezTo>
                  <a:pt x="47911" y="5130"/>
                  <a:pt x="23908" y="4177"/>
                  <a:pt x="0" y="5035"/>
                </a:cubicBezTo>
                <a:lnTo>
                  <a:pt x="0" y="45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7" name="任意多边形: 形状 206">
            <a:extLst>
              <a:ext uri="{FF2B5EF4-FFF2-40B4-BE49-F238E27FC236}">
                <a16:creationId xmlns:a16="http://schemas.microsoft.com/office/drawing/2014/main" id="{1B649015-CDB7-AD60-DCEF-70D333E55C66}"/>
              </a:ext>
            </a:extLst>
          </p:cNvPr>
          <p:cNvSpPr/>
          <p:nvPr userDrawn="1"/>
        </p:nvSpPr>
        <p:spPr>
          <a:xfrm>
            <a:off x="10411921" y="2597044"/>
            <a:ext cx="133378" cy="6008"/>
          </a:xfrm>
          <a:custGeom>
            <a:avLst/>
            <a:gdLst>
              <a:gd name="connsiteX0" fmla="*/ 455 w 112292"/>
              <a:gd name="connsiteY0" fmla="*/ 2105 h 5058"/>
              <a:gd name="connsiteX1" fmla="*/ 111326 w 112292"/>
              <a:gd name="connsiteY1" fmla="*/ 3725 h 5058"/>
              <a:gd name="connsiteX2" fmla="*/ 110278 w 112292"/>
              <a:gd name="connsiteY2" fmla="*/ 5058 h 5058"/>
              <a:gd name="connsiteX3" fmla="*/ 645 w 112292"/>
              <a:gd name="connsiteY3" fmla="*/ 3344 h 5058"/>
              <a:gd name="connsiteX4" fmla="*/ 455 w 112292"/>
              <a:gd name="connsiteY4" fmla="*/ 2105 h 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292" h="5058">
                <a:moveTo>
                  <a:pt x="455" y="2105"/>
                </a:moveTo>
                <a:cubicBezTo>
                  <a:pt x="37369" y="-1166"/>
                  <a:pt x="74523" y="-624"/>
                  <a:pt x="111326" y="3725"/>
                </a:cubicBezTo>
                <a:cubicBezTo>
                  <a:pt x="113136" y="3725"/>
                  <a:pt x="112183" y="5058"/>
                  <a:pt x="110278" y="5058"/>
                </a:cubicBezTo>
                <a:cubicBezTo>
                  <a:pt x="73417" y="3725"/>
                  <a:pt x="44556" y="2486"/>
                  <a:pt x="645" y="3344"/>
                </a:cubicBezTo>
                <a:cubicBezTo>
                  <a:pt x="-21" y="3344"/>
                  <a:pt x="-307" y="2201"/>
                  <a:pt x="455" y="2105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8" name="任意多边形: 形状 207">
            <a:extLst>
              <a:ext uri="{FF2B5EF4-FFF2-40B4-BE49-F238E27FC236}">
                <a16:creationId xmlns:a16="http://schemas.microsoft.com/office/drawing/2014/main" id="{220DB441-7B12-F009-13E3-C6C4E428B124}"/>
              </a:ext>
            </a:extLst>
          </p:cNvPr>
          <p:cNvSpPr/>
          <p:nvPr userDrawn="1"/>
        </p:nvSpPr>
        <p:spPr>
          <a:xfrm>
            <a:off x="9929938" y="2403708"/>
            <a:ext cx="402988" cy="475736"/>
          </a:xfrm>
          <a:custGeom>
            <a:avLst/>
            <a:gdLst>
              <a:gd name="connsiteX0" fmla="*/ 0 w 339280"/>
              <a:gd name="connsiteY0" fmla="*/ 400336 h 400526"/>
              <a:gd name="connsiteX1" fmla="*/ 37243 w 339280"/>
              <a:gd name="connsiteY1" fmla="*/ 273558 h 400526"/>
              <a:gd name="connsiteX2" fmla="*/ 198025 w 339280"/>
              <a:gd name="connsiteY2" fmla="*/ 121634 h 400526"/>
              <a:gd name="connsiteX3" fmla="*/ 257461 w 339280"/>
              <a:gd name="connsiteY3" fmla="*/ 48292 h 400526"/>
              <a:gd name="connsiteX4" fmla="*/ 339280 w 339280"/>
              <a:gd name="connsiteY4" fmla="*/ 0 h 400526"/>
              <a:gd name="connsiteX5" fmla="*/ 260413 w 339280"/>
              <a:gd name="connsiteY5" fmla="*/ 51435 h 400526"/>
              <a:gd name="connsiteX6" fmla="*/ 202121 w 339280"/>
              <a:gd name="connsiteY6" fmla="*/ 126492 h 400526"/>
              <a:gd name="connsiteX7" fmla="*/ 41624 w 339280"/>
              <a:gd name="connsiteY7" fmla="*/ 276701 h 400526"/>
              <a:gd name="connsiteX8" fmla="*/ 0 w 339280"/>
              <a:gd name="connsiteY8" fmla="*/ 400526 h 40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9280" h="400526">
                <a:moveTo>
                  <a:pt x="0" y="400336"/>
                </a:moveTo>
                <a:cubicBezTo>
                  <a:pt x="2222" y="355727"/>
                  <a:pt x="14985" y="312281"/>
                  <a:pt x="37243" y="273558"/>
                </a:cubicBezTo>
                <a:cubicBezTo>
                  <a:pt x="79438" y="218504"/>
                  <a:pt x="146495" y="168212"/>
                  <a:pt x="198025" y="121634"/>
                </a:cubicBezTo>
                <a:cubicBezTo>
                  <a:pt x="213613" y="94047"/>
                  <a:pt x="233702" y="69258"/>
                  <a:pt x="257461" y="48292"/>
                </a:cubicBezTo>
                <a:cubicBezTo>
                  <a:pt x="281180" y="26817"/>
                  <a:pt x="309017" y="10387"/>
                  <a:pt x="339280" y="0"/>
                </a:cubicBezTo>
                <a:cubicBezTo>
                  <a:pt x="310036" y="12118"/>
                  <a:pt x="283294" y="29558"/>
                  <a:pt x="260413" y="51435"/>
                </a:cubicBezTo>
                <a:cubicBezTo>
                  <a:pt x="237332" y="73392"/>
                  <a:pt x="217681" y="98694"/>
                  <a:pt x="202121" y="126492"/>
                </a:cubicBezTo>
                <a:cubicBezTo>
                  <a:pt x="151447" y="173355"/>
                  <a:pt x="84868" y="223361"/>
                  <a:pt x="41624" y="276701"/>
                </a:cubicBezTo>
                <a:cubicBezTo>
                  <a:pt x="18991" y="314496"/>
                  <a:pt x="4792" y="356735"/>
                  <a:pt x="0" y="400526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9" name="任意多边形: 形状 208">
            <a:extLst>
              <a:ext uri="{FF2B5EF4-FFF2-40B4-BE49-F238E27FC236}">
                <a16:creationId xmlns:a16="http://schemas.microsoft.com/office/drawing/2014/main" id="{B3D5B021-3DA6-A59D-8325-3D97A68DA9DE}"/>
              </a:ext>
            </a:extLst>
          </p:cNvPr>
          <p:cNvSpPr/>
          <p:nvPr userDrawn="1"/>
        </p:nvSpPr>
        <p:spPr>
          <a:xfrm>
            <a:off x="9655077" y="1343403"/>
            <a:ext cx="556907" cy="511445"/>
          </a:xfrm>
          <a:custGeom>
            <a:avLst/>
            <a:gdLst>
              <a:gd name="connsiteX0" fmla="*/ 1188 w 468865"/>
              <a:gd name="connsiteY0" fmla="*/ 237551 h 430590"/>
              <a:gd name="connsiteX1" fmla="*/ 237724 w 468865"/>
              <a:gd name="connsiteY1" fmla="*/ 429412 h 430590"/>
              <a:gd name="connsiteX2" fmla="*/ 361138 w 468865"/>
              <a:gd name="connsiteY2" fmla="*/ 373758 h 430590"/>
              <a:gd name="connsiteX3" fmla="*/ 468866 w 468865"/>
              <a:gd name="connsiteY3" fmla="*/ 389951 h 430590"/>
              <a:gd name="connsiteX4" fmla="*/ 414954 w 468865"/>
              <a:gd name="connsiteY4" fmla="*/ 296796 h 430590"/>
              <a:gd name="connsiteX5" fmla="*/ 429813 w 468865"/>
              <a:gd name="connsiteY5" fmla="*/ 193069 h 430590"/>
              <a:gd name="connsiteX6" fmla="*/ 193069 w 468865"/>
              <a:gd name="connsiteY6" fmla="*/ 1188 h 430590"/>
              <a:gd name="connsiteX7" fmla="*/ 1188 w 468865"/>
              <a:gd name="connsiteY7" fmla="*/ 237932 h 430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865" h="430590">
                <a:moveTo>
                  <a:pt x="1188" y="237551"/>
                </a:moveTo>
                <a:cubicBezTo>
                  <a:pt x="13525" y="355850"/>
                  <a:pt x="119426" y="441748"/>
                  <a:pt x="237724" y="429412"/>
                </a:cubicBezTo>
                <a:cubicBezTo>
                  <a:pt x="283775" y="424609"/>
                  <a:pt x="327052" y="405093"/>
                  <a:pt x="361138" y="373758"/>
                </a:cubicBezTo>
                <a:lnTo>
                  <a:pt x="468866" y="389951"/>
                </a:lnTo>
                <a:lnTo>
                  <a:pt x="414954" y="296796"/>
                </a:lnTo>
                <a:cubicBezTo>
                  <a:pt x="428468" y="263998"/>
                  <a:pt x="433576" y="228343"/>
                  <a:pt x="429813" y="193069"/>
                </a:cubicBezTo>
                <a:cubicBezTo>
                  <a:pt x="417425" y="74708"/>
                  <a:pt x="311431" y="-11201"/>
                  <a:pt x="193069" y="1188"/>
                </a:cubicBezTo>
                <a:cubicBezTo>
                  <a:pt x="74707" y="13577"/>
                  <a:pt x="-11200" y="119570"/>
                  <a:pt x="1188" y="23793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0" name="任意多边形: 形状 209">
            <a:extLst>
              <a:ext uri="{FF2B5EF4-FFF2-40B4-BE49-F238E27FC236}">
                <a16:creationId xmlns:a16="http://schemas.microsoft.com/office/drawing/2014/main" id="{8E03799A-3035-B1CE-49BE-FBD4013CD6EC}"/>
              </a:ext>
            </a:extLst>
          </p:cNvPr>
          <p:cNvSpPr/>
          <p:nvPr userDrawn="1"/>
        </p:nvSpPr>
        <p:spPr>
          <a:xfrm>
            <a:off x="9655260" y="1340809"/>
            <a:ext cx="565776" cy="515325"/>
          </a:xfrm>
          <a:custGeom>
            <a:avLst/>
            <a:gdLst>
              <a:gd name="connsiteX0" fmla="*/ 65519 w 476332"/>
              <a:gd name="connsiteY0" fmla="*/ 61712 h 433857"/>
              <a:gd name="connsiteX1" fmla="*/ 373156 w 476332"/>
              <a:gd name="connsiteY1" fmla="*/ 65753 h 433857"/>
              <a:gd name="connsiteX2" fmla="*/ 418706 w 476332"/>
              <a:gd name="connsiteY2" fmla="*/ 299837 h 433857"/>
              <a:gd name="connsiteX3" fmla="*/ 418706 w 476332"/>
              <a:gd name="connsiteY3" fmla="*/ 296123 h 433857"/>
              <a:gd name="connsiteX4" fmla="*/ 472332 w 476332"/>
              <a:gd name="connsiteY4" fmla="*/ 389468 h 433857"/>
              <a:gd name="connsiteX5" fmla="*/ 476332 w 476332"/>
              <a:gd name="connsiteY5" fmla="*/ 396421 h 433857"/>
              <a:gd name="connsiteX6" fmla="*/ 468522 w 476332"/>
              <a:gd name="connsiteY6" fmla="*/ 395183 h 433857"/>
              <a:gd name="connsiteX7" fmla="*/ 360794 w 476332"/>
              <a:gd name="connsiteY7" fmla="*/ 378609 h 433857"/>
              <a:gd name="connsiteX8" fmla="*/ 363366 w 476332"/>
              <a:gd name="connsiteY8" fmla="*/ 377847 h 433857"/>
              <a:gd name="connsiteX9" fmla="*/ 256781 w 476332"/>
              <a:gd name="connsiteY9" fmla="*/ 430520 h 433857"/>
              <a:gd name="connsiteX10" fmla="*/ 226968 w 476332"/>
              <a:gd name="connsiteY10" fmla="*/ 433568 h 433857"/>
              <a:gd name="connsiteX11" fmla="*/ 197059 w 476332"/>
              <a:gd name="connsiteY11" fmla="*/ 432997 h 433857"/>
              <a:gd name="connsiteX12" fmla="*/ 139052 w 476332"/>
              <a:gd name="connsiteY12" fmla="*/ 419186 h 433857"/>
              <a:gd name="connsiteX13" fmla="*/ 87045 w 476332"/>
              <a:gd name="connsiteY13" fmla="*/ 390611 h 433857"/>
              <a:gd name="connsiteX14" fmla="*/ 64376 w 476332"/>
              <a:gd name="connsiteY14" fmla="*/ 371561 h 433857"/>
              <a:gd name="connsiteX15" fmla="*/ 44850 w 476332"/>
              <a:gd name="connsiteY15" fmla="*/ 349082 h 433857"/>
              <a:gd name="connsiteX16" fmla="*/ 65805 w 476332"/>
              <a:gd name="connsiteY16" fmla="*/ 61998 h 433857"/>
              <a:gd name="connsiteX17" fmla="*/ 45136 w 476332"/>
              <a:gd name="connsiteY17" fmla="*/ 348320 h 433857"/>
              <a:gd name="connsiteX18" fmla="*/ 87522 w 476332"/>
              <a:gd name="connsiteY18" fmla="*/ 389563 h 433857"/>
              <a:gd name="connsiteX19" fmla="*/ 139433 w 476332"/>
              <a:gd name="connsiteY19" fmla="*/ 417566 h 433857"/>
              <a:gd name="connsiteX20" fmla="*/ 197059 w 476332"/>
              <a:gd name="connsiteY20" fmla="*/ 430235 h 433857"/>
              <a:gd name="connsiteX21" fmla="*/ 226492 w 476332"/>
              <a:gd name="connsiteY21" fmla="*/ 430235 h 433857"/>
              <a:gd name="connsiteX22" fmla="*/ 255733 w 476332"/>
              <a:gd name="connsiteY22" fmla="*/ 426615 h 433857"/>
              <a:gd name="connsiteX23" fmla="*/ 358889 w 476332"/>
              <a:gd name="connsiteY23" fmla="*/ 373466 h 433857"/>
              <a:gd name="connsiteX24" fmla="*/ 359937 w 476332"/>
              <a:gd name="connsiteY24" fmla="*/ 372513 h 433857"/>
              <a:gd name="connsiteX25" fmla="*/ 361461 w 476332"/>
              <a:gd name="connsiteY25" fmla="*/ 372513 h 433857"/>
              <a:gd name="connsiteX26" fmla="*/ 469284 w 476332"/>
              <a:gd name="connsiteY26" fmla="*/ 387658 h 433857"/>
              <a:gd name="connsiteX27" fmla="*/ 465474 w 476332"/>
              <a:gd name="connsiteY27" fmla="*/ 393278 h 433857"/>
              <a:gd name="connsiteX28" fmla="*/ 411181 w 476332"/>
              <a:gd name="connsiteY28" fmla="*/ 300314 h 433857"/>
              <a:gd name="connsiteX29" fmla="*/ 410229 w 476332"/>
              <a:gd name="connsiteY29" fmla="*/ 298599 h 433857"/>
              <a:gd name="connsiteX30" fmla="*/ 410991 w 476332"/>
              <a:gd name="connsiteY30" fmla="*/ 296599 h 433857"/>
              <a:gd name="connsiteX31" fmla="*/ 426136 w 476332"/>
              <a:gd name="connsiteY31" fmla="*/ 202778 h 433857"/>
              <a:gd name="connsiteX32" fmla="*/ 398799 w 476332"/>
              <a:gd name="connsiteY32" fmla="*/ 111623 h 433857"/>
              <a:gd name="connsiteX33" fmla="*/ 334315 w 476332"/>
              <a:gd name="connsiteY33" fmla="*/ 41329 h 433857"/>
              <a:gd name="connsiteX34" fmla="*/ 245351 w 476332"/>
              <a:gd name="connsiteY34" fmla="*/ 6182 h 433857"/>
              <a:gd name="connsiteX35" fmla="*/ 2476 w 476332"/>
              <a:gd name="connsiteY35" fmla="*/ 184315 h 433857"/>
              <a:gd name="connsiteX36" fmla="*/ 45326 w 476332"/>
              <a:gd name="connsiteY36" fmla="*/ 348034 h 43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76332" h="433857">
                <a:moveTo>
                  <a:pt x="65519" y="61712"/>
                </a:moveTo>
                <a:cubicBezTo>
                  <a:pt x="151587" y="-22124"/>
                  <a:pt x="289320" y="-20315"/>
                  <a:pt x="373156" y="65753"/>
                </a:cubicBezTo>
                <a:cubicBezTo>
                  <a:pt x="433563" y="127767"/>
                  <a:pt x="451451" y="219697"/>
                  <a:pt x="418706" y="299837"/>
                </a:cubicBezTo>
                <a:lnTo>
                  <a:pt x="418706" y="296123"/>
                </a:lnTo>
                <a:lnTo>
                  <a:pt x="472332" y="389468"/>
                </a:lnTo>
                <a:lnTo>
                  <a:pt x="476332" y="396421"/>
                </a:lnTo>
                <a:lnTo>
                  <a:pt x="468522" y="395183"/>
                </a:lnTo>
                <a:lnTo>
                  <a:pt x="360794" y="378609"/>
                </a:lnTo>
                <a:lnTo>
                  <a:pt x="363366" y="377847"/>
                </a:lnTo>
                <a:cubicBezTo>
                  <a:pt x="333426" y="404973"/>
                  <a:pt x="296516" y="423214"/>
                  <a:pt x="256781" y="430520"/>
                </a:cubicBezTo>
                <a:cubicBezTo>
                  <a:pt x="246943" y="432346"/>
                  <a:pt x="236972" y="433365"/>
                  <a:pt x="226968" y="433568"/>
                </a:cubicBezTo>
                <a:cubicBezTo>
                  <a:pt x="216997" y="434093"/>
                  <a:pt x="207002" y="433902"/>
                  <a:pt x="197059" y="432997"/>
                </a:cubicBezTo>
                <a:cubicBezTo>
                  <a:pt x="177177" y="431100"/>
                  <a:pt x="157655" y="426452"/>
                  <a:pt x="139052" y="419186"/>
                </a:cubicBezTo>
                <a:cubicBezTo>
                  <a:pt x="120457" y="412158"/>
                  <a:pt x="102948" y="402538"/>
                  <a:pt x="87045" y="390611"/>
                </a:cubicBezTo>
                <a:cubicBezTo>
                  <a:pt x="79066" y="384782"/>
                  <a:pt x="71492" y="378417"/>
                  <a:pt x="64376" y="371561"/>
                </a:cubicBezTo>
                <a:cubicBezTo>
                  <a:pt x="57387" y="364499"/>
                  <a:pt x="50864" y="356990"/>
                  <a:pt x="44850" y="349082"/>
                </a:cubicBezTo>
                <a:cubicBezTo>
                  <a:pt x="-22001" y="261927"/>
                  <a:pt x="-12994" y="138522"/>
                  <a:pt x="65805" y="61998"/>
                </a:cubicBezTo>
                <a:close/>
                <a:moveTo>
                  <a:pt x="45136" y="348320"/>
                </a:moveTo>
                <a:cubicBezTo>
                  <a:pt x="57050" y="364174"/>
                  <a:pt x="71348" y="378086"/>
                  <a:pt x="87522" y="389563"/>
                </a:cubicBezTo>
                <a:cubicBezTo>
                  <a:pt x="103356" y="401396"/>
                  <a:pt x="120848" y="410832"/>
                  <a:pt x="139433" y="417566"/>
                </a:cubicBezTo>
                <a:cubicBezTo>
                  <a:pt x="157964" y="424433"/>
                  <a:pt x="177357" y="428696"/>
                  <a:pt x="197059" y="430235"/>
                </a:cubicBezTo>
                <a:cubicBezTo>
                  <a:pt x="206859" y="430901"/>
                  <a:pt x="216692" y="430901"/>
                  <a:pt x="226492" y="430235"/>
                </a:cubicBezTo>
                <a:cubicBezTo>
                  <a:pt x="236318" y="429792"/>
                  <a:pt x="246095" y="428582"/>
                  <a:pt x="255733" y="426615"/>
                </a:cubicBezTo>
                <a:cubicBezTo>
                  <a:pt x="294402" y="418865"/>
                  <a:pt x="330133" y="400455"/>
                  <a:pt x="358889" y="373466"/>
                </a:cubicBezTo>
                <a:lnTo>
                  <a:pt x="359937" y="372513"/>
                </a:lnTo>
                <a:lnTo>
                  <a:pt x="361461" y="372513"/>
                </a:lnTo>
                <a:lnTo>
                  <a:pt x="469284" y="387658"/>
                </a:lnTo>
                <a:lnTo>
                  <a:pt x="465474" y="393278"/>
                </a:lnTo>
                <a:lnTo>
                  <a:pt x="411181" y="300314"/>
                </a:lnTo>
                <a:lnTo>
                  <a:pt x="410229" y="298599"/>
                </a:lnTo>
                <a:lnTo>
                  <a:pt x="410991" y="296599"/>
                </a:lnTo>
                <a:cubicBezTo>
                  <a:pt x="422935" y="266835"/>
                  <a:pt x="428108" y="234788"/>
                  <a:pt x="426136" y="202778"/>
                </a:cubicBezTo>
                <a:cubicBezTo>
                  <a:pt x="424009" y="170721"/>
                  <a:pt x="414664" y="139560"/>
                  <a:pt x="398799" y="111623"/>
                </a:cubicBezTo>
                <a:cubicBezTo>
                  <a:pt x="382653" y="83795"/>
                  <a:pt x="360651" y="59809"/>
                  <a:pt x="334315" y="41329"/>
                </a:cubicBezTo>
                <a:cubicBezTo>
                  <a:pt x="307733" y="22975"/>
                  <a:pt x="277300" y="10952"/>
                  <a:pt x="245351" y="6182"/>
                </a:cubicBezTo>
                <a:cubicBezTo>
                  <a:pt x="129093" y="-11696"/>
                  <a:pt x="20354" y="68057"/>
                  <a:pt x="2476" y="184315"/>
                </a:cubicBezTo>
                <a:cubicBezTo>
                  <a:pt x="-6467" y="242464"/>
                  <a:pt x="9043" y="301722"/>
                  <a:pt x="45326" y="34803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1" name="任意多边形: 形状 210">
            <a:extLst>
              <a:ext uri="{FF2B5EF4-FFF2-40B4-BE49-F238E27FC236}">
                <a16:creationId xmlns:a16="http://schemas.microsoft.com/office/drawing/2014/main" id="{BFC10EA6-9063-758F-2540-6CB5EE452C40}"/>
              </a:ext>
            </a:extLst>
          </p:cNvPr>
          <p:cNvSpPr/>
          <p:nvPr userDrawn="1"/>
        </p:nvSpPr>
        <p:spPr>
          <a:xfrm>
            <a:off x="9773471" y="1454498"/>
            <a:ext cx="276729" cy="290193"/>
          </a:xfrm>
          <a:custGeom>
            <a:avLst/>
            <a:gdLst>
              <a:gd name="connsiteX0" fmla="*/ 92107 w 232981"/>
              <a:gd name="connsiteY0" fmla="*/ 244316 h 244316"/>
              <a:gd name="connsiteX1" fmla="*/ 0 w 232981"/>
              <a:gd name="connsiteY1" fmla="*/ 151162 h 244316"/>
              <a:gd name="connsiteX2" fmla="*/ 30956 w 232981"/>
              <a:gd name="connsiteY2" fmla="*/ 120682 h 244316"/>
              <a:gd name="connsiteX3" fmla="*/ 84677 w 232981"/>
              <a:gd name="connsiteY3" fmla="*/ 175070 h 244316"/>
              <a:gd name="connsiteX4" fmla="*/ 196406 w 232981"/>
              <a:gd name="connsiteY4" fmla="*/ 0 h 244316"/>
              <a:gd name="connsiteX5" fmla="*/ 232982 w 232981"/>
              <a:gd name="connsiteY5" fmla="*/ 23336 h 244316"/>
              <a:gd name="connsiteX6" fmla="*/ 92107 w 232981"/>
              <a:gd name="connsiteY6" fmla="*/ 244316 h 24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81" h="244316">
                <a:moveTo>
                  <a:pt x="92107" y="244316"/>
                </a:moveTo>
                <a:lnTo>
                  <a:pt x="0" y="151162"/>
                </a:lnTo>
                <a:lnTo>
                  <a:pt x="30956" y="120682"/>
                </a:lnTo>
                <a:lnTo>
                  <a:pt x="84677" y="175070"/>
                </a:lnTo>
                <a:lnTo>
                  <a:pt x="196406" y="0"/>
                </a:lnTo>
                <a:lnTo>
                  <a:pt x="232982" y="23336"/>
                </a:lnTo>
                <a:lnTo>
                  <a:pt x="92107" y="244316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2" name="任意多边形: 形状 211">
            <a:extLst>
              <a:ext uri="{FF2B5EF4-FFF2-40B4-BE49-F238E27FC236}">
                <a16:creationId xmlns:a16="http://schemas.microsoft.com/office/drawing/2014/main" id="{C7853B3B-CD56-7306-130D-49B070942322}"/>
              </a:ext>
            </a:extLst>
          </p:cNvPr>
          <p:cNvSpPr/>
          <p:nvPr userDrawn="1"/>
        </p:nvSpPr>
        <p:spPr>
          <a:xfrm>
            <a:off x="7820296" y="4372156"/>
            <a:ext cx="1219376" cy="1242116"/>
          </a:xfrm>
          <a:custGeom>
            <a:avLst/>
            <a:gdLst>
              <a:gd name="connsiteX0" fmla="*/ 1026605 w 1026604"/>
              <a:gd name="connsiteY0" fmla="*/ 1045750 h 1045749"/>
              <a:gd name="connsiteX1" fmla="*/ 0 w 1026604"/>
              <a:gd name="connsiteY1" fmla="*/ 1045750 h 1045749"/>
              <a:gd name="connsiteX2" fmla="*/ 149733 w 1026604"/>
              <a:gd name="connsiteY2" fmla="*/ 0 h 1045749"/>
              <a:gd name="connsiteX3" fmla="*/ 876967 w 1026604"/>
              <a:gd name="connsiteY3" fmla="*/ 0 h 1045749"/>
              <a:gd name="connsiteX4" fmla="*/ 1026605 w 1026604"/>
              <a:gd name="connsiteY4" fmla="*/ 1045750 h 104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604" h="1045749">
                <a:moveTo>
                  <a:pt x="1026605" y="1045750"/>
                </a:moveTo>
                <a:lnTo>
                  <a:pt x="0" y="1045750"/>
                </a:lnTo>
                <a:lnTo>
                  <a:pt x="149733" y="0"/>
                </a:lnTo>
                <a:lnTo>
                  <a:pt x="876967" y="0"/>
                </a:lnTo>
                <a:lnTo>
                  <a:pt x="1026605" y="10457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3" name="任意多边形: 形状 212">
            <a:extLst>
              <a:ext uri="{FF2B5EF4-FFF2-40B4-BE49-F238E27FC236}">
                <a16:creationId xmlns:a16="http://schemas.microsoft.com/office/drawing/2014/main" id="{B0795438-3CB6-E17E-27EC-59DC10C9F2AE}"/>
              </a:ext>
            </a:extLst>
          </p:cNvPr>
          <p:cNvSpPr/>
          <p:nvPr userDrawn="1"/>
        </p:nvSpPr>
        <p:spPr>
          <a:xfrm>
            <a:off x="8726400" y="4372156"/>
            <a:ext cx="313273" cy="1242116"/>
          </a:xfrm>
          <a:custGeom>
            <a:avLst/>
            <a:gdLst>
              <a:gd name="connsiteX0" fmla="*/ 114014 w 263747"/>
              <a:gd name="connsiteY0" fmla="*/ 0 h 1045749"/>
              <a:gd name="connsiteX1" fmla="*/ 0 w 263747"/>
              <a:gd name="connsiteY1" fmla="*/ 1045750 h 1045749"/>
              <a:gd name="connsiteX2" fmla="*/ 263747 w 263747"/>
              <a:gd name="connsiteY2" fmla="*/ 1045750 h 1045749"/>
              <a:gd name="connsiteX3" fmla="*/ 114014 w 263747"/>
              <a:gd name="connsiteY3" fmla="*/ 0 h 104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747" h="1045749">
                <a:moveTo>
                  <a:pt x="114014" y="0"/>
                </a:moveTo>
                <a:lnTo>
                  <a:pt x="0" y="1045750"/>
                </a:lnTo>
                <a:lnTo>
                  <a:pt x="263747" y="1045750"/>
                </a:lnTo>
                <a:lnTo>
                  <a:pt x="114014" y="0"/>
                </a:lnTo>
                <a:close/>
              </a:path>
            </a:pathLst>
          </a:cu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4" name="任意多边形: 形状 213">
            <a:extLst>
              <a:ext uri="{FF2B5EF4-FFF2-40B4-BE49-F238E27FC236}">
                <a16:creationId xmlns:a16="http://schemas.microsoft.com/office/drawing/2014/main" id="{5386A3B6-1800-457B-B5A5-A27B23C97374}"/>
              </a:ext>
            </a:extLst>
          </p:cNvPr>
          <p:cNvSpPr/>
          <p:nvPr userDrawn="1"/>
        </p:nvSpPr>
        <p:spPr>
          <a:xfrm>
            <a:off x="8203260" y="4085319"/>
            <a:ext cx="414044" cy="372480"/>
          </a:xfrm>
          <a:custGeom>
            <a:avLst/>
            <a:gdLst>
              <a:gd name="connsiteX0" fmla="*/ 32099 w 348588"/>
              <a:gd name="connsiteY0" fmla="*/ 313595 h 313594"/>
              <a:gd name="connsiteX1" fmla="*/ 0 w 348588"/>
              <a:gd name="connsiteY1" fmla="*/ 306832 h 313594"/>
              <a:gd name="connsiteX2" fmla="*/ 38671 w 348588"/>
              <a:gd name="connsiteY2" fmla="*/ 129381 h 313594"/>
              <a:gd name="connsiteX3" fmla="*/ 233267 w 348588"/>
              <a:gd name="connsiteY3" fmla="*/ 2127 h 313594"/>
              <a:gd name="connsiteX4" fmla="*/ 347567 w 348588"/>
              <a:gd name="connsiteY4" fmla="*/ 155956 h 313594"/>
              <a:gd name="connsiteX5" fmla="*/ 328517 w 348588"/>
              <a:gd name="connsiteY5" fmla="*/ 312833 h 313594"/>
              <a:gd name="connsiteX6" fmla="*/ 296132 w 348588"/>
              <a:gd name="connsiteY6" fmla="*/ 307594 h 313594"/>
              <a:gd name="connsiteX7" fmla="*/ 314706 w 348588"/>
              <a:gd name="connsiteY7" fmla="*/ 152718 h 313594"/>
              <a:gd name="connsiteX8" fmla="*/ 227648 w 348588"/>
              <a:gd name="connsiteY8" fmla="*/ 34512 h 313594"/>
              <a:gd name="connsiteX9" fmla="*/ 70295 w 348588"/>
              <a:gd name="connsiteY9" fmla="*/ 136525 h 313594"/>
              <a:gd name="connsiteX10" fmla="*/ 32099 w 348588"/>
              <a:gd name="connsiteY10" fmla="*/ 313595 h 313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8588" h="313594">
                <a:moveTo>
                  <a:pt x="32099" y="313595"/>
                </a:moveTo>
                <a:lnTo>
                  <a:pt x="0" y="306832"/>
                </a:lnTo>
                <a:cubicBezTo>
                  <a:pt x="0" y="305879"/>
                  <a:pt x="19050" y="218059"/>
                  <a:pt x="38671" y="129381"/>
                </a:cubicBezTo>
                <a:cubicBezTo>
                  <a:pt x="60198" y="33560"/>
                  <a:pt x="154496" y="-10541"/>
                  <a:pt x="233267" y="2127"/>
                </a:cubicBezTo>
                <a:cubicBezTo>
                  <a:pt x="292227" y="11652"/>
                  <a:pt x="357569" y="57658"/>
                  <a:pt x="347567" y="155956"/>
                </a:cubicBezTo>
                <a:cubicBezTo>
                  <a:pt x="336995" y="260731"/>
                  <a:pt x="328517" y="310737"/>
                  <a:pt x="328517" y="312833"/>
                </a:cubicBezTo>
                <a:lnTo>
                  <a:pt x="296132" y="307594"/>
                </a:lnTo>
                <a:cubicBezTo>
                  <a:pt x="296132" y="307594"/>
                  <a:pt x="304324" y="256730"/>
                  <a:pt x="314706" y="152718"/>
                </a:cubicBezTo>
                <a:cubicBezTo>
                  <a:pt x="322231" y="77184"/>
                  <a:pt x="274701" y="42132"/>
                  <a:pt x="227648" y="34512"/>
                </a:cubicBezTo>
                <a:cubicBezTo>
                  <a:pt x="163925" y="24225"/>
                  <a:pt x="87630" y="59563"/>
                  <a:pt x="70295" y="136525"/>
                </a:cubicBezTo>
                <a:cubicBezTo>
                  <a:pt x="50864" y="224631"/>
                  <a:pt x="32290" y="312737"/>
                  <a:pt x="32099" y="313595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5" name="任意多边形: 形状 214">
            <a:extLst>
              <a:ext uri="{FF2B5EF4-FFF2-40B4-BE49-F238E27FC236}">
                <a16:creationId xmlns:a16="http://schemas.microsoft.com/office/drawing/2014/main" id="{8379F9F1-532C-D1DB-F70E-512B99B791F0}"/>
              </a:ext>
            </a:extLst>
          </p:cNvPr>
          <p:cNvSpPr/>
          <p:nvPr userDrawn="1"/>
        </p:nvSpPr>
        <p:spPr>
          <a:xfrm>
            <a:off x="8742918" y="5505211"/>
            <a:ext cx="283744" cy="99558"/>
          </a:xfrm>
          <a:custGeom>
            <a:avLst/>
            <a:gdLst>
              <a:gd name="connsiteX0" fmla="*/ 0 w 238887"/>
              <a:gd name="connsiteY0" fmla="*/ 83820 h 83819"/>
              <a:gd name="connsiteX1" fmla="*/ 64770 w 238887"/>
              <a:gd name="connsiteY1" fmla="*/ 41243 h 83819"/>
              <a:gd name="connsiteX2" fmla="*/ 131445 w 238887"/>
              <a:gd name="connsiteY2" fmla="*/ 1809 h 83819"/>
              <a:gd name="connsiteX3" fmla="*/ 134493 w 238887"/>
              <a:gd name="connsiteY3" fmla="*/ 0 h 83819"/>
              <a:gd name="connsiteX4" fmla="*/ 137351 w 238887"/>
              <a:gd name="connsiteY4" fmla="*/ 2096 h 83819"/>
              <a:gd name="connsiteX5" fmla="*/ 188881 w 238887"/>
              <a:gd name="connsiteY5" fmla="*/ 41910 h 83819"/>
              <a:gd name="connsiteX6" fmla="*/ 238887 w 238887"/>
              <a:gd name="connsiteY6" fmla="*/ 83725 h 83819"/>
              <a:gd name="connsiteX7" fmla="*/ 184214 w 238887"/>
              <a:gd name="connsiteY7" fmla="*/ 48196 h 83819"/>
              <a:gd name="connsiteX8" fmla="*/ 130969 w 238887"/>
              <a:gd name="connsiteY8" fmla="*/ 10763 h 83819"/>
              <a:gd name="connsiteX9" fmla="*/ 136779 w 238887"/>
              <a:gd name="connsiteY9" fmla="*/ 10763 h 83819"/>
              <a:gd name="connsiteX10" fmla="*/ 69342 w 238887"/>
              <a:gd name="connsiteY10" fmla="*/ 48863 h 83819"/>
              <a:gd name="connsiteX11" fmla="*/ 0 w 238887"/>
              <a:gd name="connsiteY11" fmla="*/ 83820 h 8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8887" h="83819">
                <a:moveTo>
                  <a:pt x="0" y="83820"/>
                </a:moveTo>
                <a:cubicBezTo>
                  <a:pt x="21050" y="68771"/>
                  <a:pt x="42958" y="55245"/>
                  <a:pt x="64770" y="41243"/>
                </a:cubicBezTo>
                <a:cubicBezTo>
                  <a:pt x="86582" y="27241"/>
                  <a:pt x="108871" y="14573"/>
                  <a:pt x="131445" y="1809"/>
                </a:cubicBezTo>
                <a:lnTo>
                  <a:pt x="134493" y="0"/>
                </a:lnTo>
                <a:lnTo>
                  <a:pt x="137351" y="2096"/>
                </a:lnTo>
                <a:cubicBezTo>
                  <a:pt x="154686" y="15145"/>
                  <a:pt x="172022" y="28194"/>
                  <a:pt x="188881" y="41910"/>
                </a:cubicBezTo>
                <a:cubicBezTo>
                  <a:pt x="205740" y="55626"/>
                  <a:pt x="222695" y="69151"/>
                  <a:pt x="238887" y="83725"/>
                </a:cubicBezTo>
                <a:cubicBezTo>
                  <a:pt x="219837" y="72485"/>
                  <a:pt x="202121" y="60484"/>
                  <a:pt x="184214" y="48196"/>
                </a:cubicBezTo>
                <a:cubicBezTo>
                  <a:pt x="166307" y="35909"/>
                  <a:pt x="148495" y="23527"/>
                  <a:pt x="130969" y="10763"/>
                </a:cubicBezTo>
                <a:lnTo>
                  <a:pt x="136779" y="10763"/>
                </a:lnTo>
                <a:cubicBezTo>
                  <a:pt x="114586" y="23813"/>
                  <a:pt x="92012" y="36385"/>
                  <a:pt x="69342" y="48863"/>
                </a:cubicBezTo>
                <a:cubicBezTo>
                  <a:pt x="46673" y="61341"/>
                  <a:pt x="23527" y="73057"/>
                  <a:pt x="0" y="8382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6" name="任意多边形: 形状 215">
            <a:extLst>
              <a:ext uri="{FF2B5EF4-FFF2-40B4-BE49-F238E27FC236}">
                <a16:creationId xmlns:a16="http://schemas.microsoft.com/office/drawing/2014/main" id="{8007D318-A9EE-DFCF-5103-D7D4E11E417C}"/>
              </a:ext>
            </a:extLst>
          </p:cNvPr>
          <p:cNvSpPr/>
          <p:nvPr userDrawn="1"/>
        </p:nvSpPr>
        <p:spPr>
          <a:xfrm>
            <a:off x="8869735" y="4561206"/>
            <a:ext cx="32365" cy="951697"/>
          </a:xfrm>
          <a:custGeom>
            <a:avLst/>
            <a:gdLst>
              <a:gd name="connsiteX0" fmla="*/ 27249 w 27248"/>
              <a:gd name="connsiteY0" fmla="*/ 801243 h 801242"/>
              <a:gd name="connsiteX1" fmla="*/ 16295 w 27248"/>
              <a:gd name="connsiteY1" fmla="*/ 601218 h 801242"/>
              <a:gd name="connsiteX2" fmla="*/ 8199 w 27248"/>
              <a:gd name="connsiteY2" fmla="*/ 401193 h 801242"/>
              <a:gd name="connsiteX3" fmla="*/ 2579 w 27248"/>
              <a:gd name="connsiteY3" fmla="*/ 201168 h 801242"/>
              <a:gd name="connsiteX4" fmla="*/ 769 w 27248"/>
              <a:gd name="connsiteY4" fmla="*/ 100203 h 801242"/>
              <a:gd name="connsiteX5" fmla="*/ 7 w 27248"/>
              <a:gd name="connsiteY5" fmla="*/ 0 h 801242"/>
              <a:gd name="connsiteX6" fmla="*/ 6103 w 27248"/>
              <a:gd name="connsiteY6" fmla="*/ 100013 h 801242"/>
              <a:gd name="connsiteX7" fmla="*/ 11056 w 27248"/>
              <a:gd name="connsiteY7" fmla="*/ 200120 h 801242"/>
              <a:gd name="connsiteX8" fmla="*/ 19057 w 27248"/>
              <a:gd name="connsiteY8" fmla="*/ 400145 h 801242"/>
              <a:gd name="connsiteX9" fmla="*/ 24582 w 27248"/>
              <a:gd name="connsiteY9" fmla="*/ 600170 h 801242"/>
              <a:gd name="connsiteX10" fmla="*/ 27249 w 27248"/>
              <a:gd name="connsiteY10" fmla="*/ 801243 h 8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248" h="801242">
                <a:moveTo>
                  <a:pt x="27249" y="801243"/>
                </a:moveTo>
                <a:cubicBezTo>
                  <a:pt x="22772" y="734568"/>
                  <a:pt x="19438" y="667893"/>
                  <a:pt x="16295" y="601218"/>
                </a:cubicBezTo>
                <a:cubicBezTo>
                  <a:pt x="13152" y="534543"/>
                  <a:pt x="10866" y="467868"/>
                  <a:pt x="8199" y="401193"/>
                </a:cubicBezTo>
                <a:cubicBezTo>
                  <a:pt x="5532" y="334518"/>
                  <a:pt x="4008" y="267843"/>
                  <a:pt x="2579" y="201168"/>
                </a:cubicBezTo>
                <a:lnTo>
                  <a:pt x="769" y="100203"/>
                </a:lnTo>
                <a:cubicBezTo>
                  <a:pt x="769" y="66865"/>
                  <a:pt x="-88" y="33528"/>
                  <a:pt x="7" y="0"/>
                </a:cubicBezTo>
                <a:cubicBezTo>
                  <a:pt x="2389" y="33338"/>
                  <a:pt x="4008" y="66675"/>
                  <a:pt x="6103" y="100013"/>
                </a:cubicBezTo>
                <a:lnTo>
                  <a:pt x="11056" y="200120"/>
                </a:lnTo>
                <a:cubicBezTo>
                  <a:pt x="14200" y="266795"/>
                  <a:pt x="16390" y="333470"/>
                  <a:pt x="19057" y="400145"/>
                </a:cubicBezTo>
                <a:cubicBezTo>
                  <a:pt x="21724" y="466820"/>
                  <a:pt x="23248" y="533495"/>
                  <a:pt x="24582" y="600170"/>
                </a:cubicBezTo>
                <a:cubicBezTo>
                  <a:pt x="25915" y="666845"/>
                  <a:pt x="27249" y="734377"/>
                  <a:pt x="27249" y="80124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7" name="任意多边形: 形状 216">
            <a:extLst>
              <a:ext uri="{FF2B5EF4-FFF2-40B4-BE49-F238E27FC236}">
                <a16:creationId xmlns:a16="http://schemas.microsoft.com/office/drawing/2014/main" id="{45002983-AE88-9C81-ACE8-991BD528F917}"/>
              </a:ext>
            </a:extLst>
          </p:cNvPr>
          <p:cNvSpPr/>
          <p:nvPr userDrawn="1"/>
        </p:nvSpPr>
        <p:spPr>
          <a:xfrm>
            <a:off x="8170452" y="4402250"/>
            <a:ext cx="103632" cy="103631"/>
          </a:xfrm>
          <a:custGeom>
            <a:avLst/>
            <a:gdLst>
              <a:gd name="connsiteX0" fmla="*/ 87249 w 87249"/>
              <a:gd name="connsiteY0" fmla="*/ 43529 h 87248"/>
              <a:gd name="connsiteX1" fmla="*/ 43720 w 87249"/>
              <a:gd name="connsiteY1" fmla="*/ 87249 h 87248"/>
              <a:gd name="connsiteX2" fmla="*/ 0 w 87249"/>
              <a:gd name="connsiteY2" fmla="*/ 43719 h 87248"/>
              <a:gd name="connsiteX3" fmla="*/ 43529 w 87249"/>
              <a:gd name="connsiteY3" fmla="*/ 0 h 87248"/>
              <a:gd name="connsiteX4" fmla="*/ 43720 w 87249"/>
              <a:gd name="connsiteY4" fmla="*/ 0 h 87248"/>
              <a:gd name="connsiteX5" fmla="*/ 87249 w 87249"/>
              <a:gd name="connsiteY5" fmla="*/ 43529 h 8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249" h="87248">
                <a:moveTo>
                  <a:pt x="87249" y="43529"/>
                </a:moveTo>
                <a:cubicBezTo>
                  <a:pt x="87302" y="67622"/>
                  <a:pt x="67813" y="87196"/>
                  <a:pt x="43720" y="87249"/>
                </a:cubicBezTo>
                <a:cubicBezTo>
                  <a:pt x="19627" y="87301"/>
                  <a:pt x="53" y="67813"/>
                  <a:pt x="0" y="43719"/>
                </a:cubicBezTo>
                <a:cubicBezTo>
                  <a:pt x="-53" y="19626"/>
                  <a:pt x="19436" y="52"/>
                  <a:pt x="43529" y="0"/>
                </a:cubicBezTo>
                <a:cubicBezTo>
                  <a:pt x="43593" y="0"/>
                  <a:pt x="43656" y="0"/>
                  <a:pt x="43720" y="0"/>
                </a:cubicBezTo>
                <a:cubicBezTo>
                  <a:pt x="67738" y="52"/>
                  <a:pt x="87197" y="19510"/>
                  <a:pt x="87249" y="43529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8" name="任意多边形: 形状 217">
            <a:extLst>
              <a:ext uri="{FF2B5EF4-FFF2-40B4-BE49-F238E27FC236}">
                <a16:creationId xmlns:a16="http://schemas.microsoft.com/office/drawing/2014/main" id="{3FF50958-9752-F0E0-AB4D-393D91E07A39}"/>
              </a:ext>
            </a:extLst>
          </p:cNvPr>
          <p:cNvSpPr/>
          <p:nvPr userDrawn="1"/>
        </p:nvSpPr>
        <p:spPr>
          <a:xfrm>
            <a:off x="8518796" y="4402250"/>
            <a:ext cx="103632" cy="103631"/>
          </a:xfrm>
          <a:custGeom>
            <a:avLst/>
            <a:gdLst>
              <a:gd name="connsiteX0" fmla="*/ 87249 w 87249"/>
              <a:gd name="connsiteY0" fmla="*/ 43529 h 87248"/>
              <a:gd name="connsiteX1" fmla="*/ 43720 w 87249"/>
              <a:gd name="connsiteY1" fmla="*/ 87249 h 87248"/>
              <a:gd name="connsiteX2" fmla="*/ 0 w 87249"/>
              <a:gd name="connsiteY2" fmla="*/ 43719 h 87248"/>
              <a:gd name="connsiteX3" fmla="*/ 43529 w 87249"/>
              <a:gd name="connsiteY3" fmla="*/ 0 h 87248"/>
              <a:gd name="connsiteX4" fmla="*/ 43720 w 87249"/>
              <a:gd name="connsiteY4" fmla="*/ 0 h 87248"/>
              <a:gd name="connsiteX5" fmla="*/ 87249 w 87249"/>
              <a:gd name="connsiteY5" fmla="*/ 43529 h 8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249" h="87248">
                <a:moveTo>
                  <a:pt x="87249" y="43529"/>
                </a:moveTo>
                <a:cubicBezTo>
                  <a:pt x="87302" y="67622"/>
                  <a:pt x="67813" y="87196"/>
                  <a:pt x="43720" y="87249"/>
                </a:cubicBezTo>
                <a:cubicBezTo>
                  <a:pt x="19627" y="87301"/>
                  <a:pt x="53" y="67813"/>
                  <a:pt x="0" y="43719"/>
                </a:cubicBezTo>
                <a:cubicBezTo>
                  <a:pt x="-53" y="19626"/>
                  <a:pt x="19436" y="52"/>
                  <a:pt x="43529" y="0"/>
                </a:cubicBezTo>
                <a:cubicBezTo>
                  <a:pt x="43593" y="0"/>
                  <a:pt x="43656" y="0"/>
                  <a:pt x="43720" y="0"/>
                </a:cubicBezTo>
                <a:cubicBezTo>
                  <a:pt x="67738" y="52"/>
                  <a:pt x="87197" y="19510"/>
                  <a:pt x="87249" y="43529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9" name="任意多边形: 形状 218">
            <a:extLst>
              <a:ext uri="{FF2B5EF4-FFF2-40B4-BE49-F238E27FC236}">
                <a16:creationId xmlns:a16="http://schemas.microsoft.com/office/drawing/2014/main" id="{389B6583-9C6D-BAC8-EDED-43FABC6B7C16}"/>
              </a:ext>
            </a:extLst>
          </p:cNvPr>
          <p:cNvSpPr/>
          <p:nvPr userDrawn="1"/>
        </p:nvSpPr>
        <p:spPr>
          <a:xfrm>
            <a:off x="7354516" y="4533827"/>
            <a:ext cx="1060647" cy="1080446"/>
          </a:xfrm>
          <a:custGeom>
            <a:avLst/>
            <a:gdLst>
              <a:gd name="connsiteX0" fmla="*/ 892969 w 892968"/>
              <a:gd name="connsiteY0" fmla="*/ 909638 h 909637"/>
              <a:gd name="connsiteX1" fmla="*/ 0 w 892968"/>
              <a:gd name="connsiteY1" fmla="*/ 909638 h 909637"/>
              <a:gd name="connsiteX2" fmla="*/ 130207 w 892968"/>
              <a:gd name="connsiteY2" fmla="*/ 0 h 909637"/>
              <a:gd name="connsiteX3" fmla="*/ 762762 w 892968"/>
              <a:gd name="connsiteY3" fmla="*/ 0 h 909637"/>
              <a:gd name="connsiteX4" fmla="*/ 892969 w 892968"/>
              <a:gd name="connsiteY4" fmla="*/ 909638 h 90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968" h="909637">
                <a:moveTo>
                  <a:pt x="892969" y="909638"/>
                </a:moveTo>
                <a:lnTo>
                  <a:pt x="0" y="909638"/>
                </a:lnTo>
                <a:lnTo>
                  <a:pt x="130207" y="0"/>
                </a:lnTo>
                <a:lnTo>
                  <a:pt x="762762" y="0"/>
                </a:lnTo>
                <a:lnTo>
                  <a:pt x="892969" y="90963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0" name="任意多边形: 形状 219">
            <a:extLst>
              <a:ext uri="{FF2B5EF4-FFF2-40B4-BE49-F238E27FC236}">
                <a16:creationId xmlns:a16="http://schemas.microsoft.com/office/drawing/2014/main" id="{85F3A02C-F408-9217-B78E-64CEB558008D}"/>
              </a:ext>
            </a:extLst>
          </p:cNvPr>
          <p:cNvSpPr/>
          <p:nvPr userDrawn="1"/>
        </p:nvSpPr>
        <p:spPr>
          <a:xfrm>
            <a:off x="8142620" y="4533827"/>
            <a:ext cx="272543" cy="1080446"/>
          </a:xfrm>
          <a:custGeom>
            <a:avLst/>
            <a:gdLst>
              <a:gd name="connsiteX0" fmla="*/ 99250 w 229457"/>
              <a:gd name="connsiteY0" fmla="*/ 0 h 909637"/>
              <a:gd name="connsiteX1" fmla="*/ 0 w 229457"/>
              <a:gd name="connsiteY1" fmla="*/ 909638 h 909637"/>
              <a:gd name="connsiteX2" fmla="*/ 229457 w 229457"/>
              <a:gd name="connsiteY2" fmla="*/ 909638 h 909637"/>
              <a:gd name="connsiteX3" fmla="*/ 99250 w 229457"/>
              <a:gd name="connsiteY3" fmla="*/ 0 h 90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57" h="909637">
                <a:moveTo>
                  <a:pt x="99250" y="0"/>
                </a:moveTo>
                <a:lnTo>
                  <a:pt x="0" y="909638"/>
                </a:lnTo>
                <a:lnTo>
                  <a:pt x="229457" y="909638"/>
                </a:lnTo>
                <a:lnTo>
                  <a:pt x="9925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1" name="任意多边形: 形状 220">
            <a:extLst>
              <a:ext uri="{FF2B5EF4-FFF2-40B4-BE49-F238E27FC236}">
                <a16:creationId xmlns:a16="http://schemas.microsoft.com/office/drawing/2014/main" id="{0E07127E-0BD0-B19B-C9EE-8D1F74123EEB}"/>
              </a:ext>
            </a:extLst>
          </p:cNvPr>
          <p:cNvSpPr/>
          <p:nvPr userDrawn="1"/>
        </p:nvSpPr>
        <p:spPr>
          <a:xfrm>
            <a:off x="8142620" y="4533827"/>
            <a:ext cx="272543" cy="1080446"/>
          </a:xfrm>
          <a:custGeom>
            <a:avLst/>
            <a:gdLst>
              <a:gd name="connsiteX0" fmla="*/ 99250 w 229457"/>
              <a:gd name="connsiteY0" fmla="*/ 0 h 909637"/>
              <a:gd name="connsiteX1" fmla="*/ 0 w 229457"/>
              <a:gd name="connsiteY1" fmla="*/ 909638 h 909637"/>
              <a:gd name="connsiteX2" fmla="*/ 229457 w 229457"/>
              <a:gd name="connsiteY2" fmla="*/ 909638 h 909637"/>
              <a:gd name="connsiteX3" fmla="*/ 99250 w 229457"/>
              <a:gd name="connsiteY3" fmla="*/ 0 h 90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57" h="909637">
                <a:moveTo>
                  <a:pt x="99250" y="0"/>
                </a:moveTo>
                <a:lnTo>
                  <a:pt x="0" y="909638"/>
                </a:lnTo>
                <a:lnTo>
                  <a:pt x="229457" y="909638"/>
                </a:lnTo>
                <a:lnTo>
                  <a:pt x="9925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2" name="任意多边形: 形状 221">
            <a:extLst>
              <a:ext uri="{FF2B5EF4-FFF2-40B4-BE49-F238E27FC236}">
                <a16:creationId xmlns:a16="http://schemas.microsoft.com/office/drawing/2014/main" id="{22FAE422-9159-D5B7-CB05-66CB6768680F}"/>
              </a:ext>
            </a:extLst>
          </p:cNvPr>
          <p:cNvSpPr/>
          <p:nvPr userDrawn="1"/>
        </p:nvSpPr>
        <p:spPr>
          <a:xfrm>
            <a:off x="7687588" y="4284414"/>
            <a:ext cx="360344" cy="323968"/>
          </a:xfrm>
          <a:custGeom>
            <a:avLst/>
            <a:gdLst>
              <a:gd name="connsiteX0" fmla="*/ 28003 w 303377"/>
              <a:gd name="connsiteY0" fmla="*/ 272753 h 272752"/>
              <a:gd name="connsiteX1" fmla="*/ 0 w 303377"/>
              <a:gd name="connsiteY1" fmla="*/ 266847 h 272752"/>
              <a:gd name="connsiteX2" fmla="*/ 33719 w 303377"/>
              <a:gd name="connsiteY2" fmla="*/ 112542 h 272752"/>
              <a:gd name="connsiteX3" fmla="*/ 202882 w 303377"/>
              <a:gd name="connsiteY3" fmla="*/ 1862 h 272752"/>
              <a:gd name="connsiteX4" fmla="*/ 302514 w 303377"/>
              <a:gd name="connsiteY4" fmla="*/ 135212 h 272752"/>
              <a:gd name="connsiteX5" fmla="*/ 286036 w 303377"/>
              <a:gd name="connsiteY5" fmla="*/ 271705 h 272752"/>
              <a:gd name="connsiteX6" fmla="*/ 257461 w 303377"/>
              <a:gd name="connsiteY6" fmla="*/ 267133 h 272752"/>
              <a:gd name="connsiteX7" fmla="*/ 273653 w 303377"/>
              <a:gd name="connsiteY7" fmla="*/ 132450 h 272752"/>
              <a:gd name="connsiteX8" fmla="*/ 197453 w 303377"/>
              <a:gd name="connsiteY8" fmla="*/ 29579 h 272752"/>
              <a:gd name="connsiteX9" fmla="*/ 60674 w 303377"/>
              <a:gd name="connsiteY9" fmla="*/ 118353 h 272752"/>
              <a:gd name="connsiteX10" fmla="*/ 28003 w 303377"/>
              <a:gd name="connsiteY10" fmla="*/ 272753 h 272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3377" h="272752">
                <a:moveTo>
                  <a:pt x="28003" y="272753"/>
                </a:moveTo>
                <a:lnTo>
                  <a:pt x="0" y="266847"/>
                </a:lnTo>
                <a:cubicBezTo>
                  <a:pt x="0" y="266085"/>
                  <a:pt x="16383" y="189600"/>
                  <a:pt x="33719" y="112542"/>
                </a:cubicBezTo>
                <a:cubicBezTo>
                  <a:pt x="52769" y="29103"/>
                  <a:pt x="134398" y="-9187"/>
                  <a:pt x="202882" y="1862"/>
                </a:cubicBezTo>
                <a:cubicBezTo>
                  <a:pt x="254222" y="10148"/>
                  <a:pt x="311086" y="50153"/>
                  <a:pt x="302514" y="135212"/>
                </a:cubicBezTo>
                <a:cubicBezTo>
                  <a:pt x="292989" y="226747"/>
                  <a:pt x="286322" y="269895"/>
                  <a:pt x="286036" y="271705"/>
                </a:cubicBezTo>
                <a:lnTo>
                  <a:pt x="257461" y="267133"/>
                </a:lnTo>
                <a:cubicBezTo>
                  <a:pt x="257461" y="266657"/>
                  <a:pt x="264509" y="222937"/>
                  <a:pt x="273653" y="132450"/>
                </a:cubicBezTo>
                <a:cubicBezTo>
                  <a:pt x="280226" y="66727"/>
                  <a:pt x="238792" y="36247"/>
                  <a:pt x="197453" y="29579"/>
                </a:cubicBezTo>
                <a:cubicBezTo>
                  <a:pt x="142113" y="20626"/>
                  <a:pt x="75724" y="51392"/>
                  <a:pt x="60674" y="118353"/>
                </a:cubicBezTo>
                <a:cubicBezTo>
                  <a:pt x="44291" y="195695"/>
                  <a:pt x="28099" y="271991"/>
                  <a:pt x="28003" y="272753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3" name="任意多边形: 形状 222">
            <a:extLst>
              <a:ext uri="{FF2B5EF4-FFF2-40B4-BE49-F238E27FC236}">
                <a16:creationId xmlns:a16="http://schemas.microsoft.com/office/drawing/2014/main" id="{626068AB-B14E-62DB-DDD2-E37BF794A72F}"/>
              </a:ext>
            </a:extLst>
          </p:cNvPr>
          <p:cNvSpPr/>
          <p:nvPr userDrawn="1"/>
        </p:nvSpPr>
        <p:spPr>
          <a:xfrm>
            <a:off x="8156988" y="5519465"/>
            <a:ext cx="246749" cy="86549"/>
          </a:xfrm>
          <a:custGeom>
            <a:avLst/>
            <a:gdLst>
              <a:gd name="connsiteX0" fmla="*/ 0 w 207740"/>
              <a:gd name="connsiteY0" fmla="*/ 72866 h 72866"/>
              <a:gd name="connsiteX1" fmla="*/ 56388 w 207740"/>
              <a:gd name="connsiteY1" fmla="*/ 35909 h 72866"/>
              <a:gd name="connsiteX2" fmla="*/ 114300 w 207740"/>
              <a:gd name="connsiteY2" fmla="*/ 1524 h 72866"/>
              <a:gd name="connsiteX3" fmla="*/ 116967 w 207740"/>
              <a:gd name="connsiteY3" fmla="*/ 0 h 72866"/>
              <a:gd name="connsiteX4" fmla="*/ 119348 w 207740"/>
              <a:gd name="connsiteY4" fmla="*/ 1810 h 72866"/>
              <a:gd name="connsiteX5" fmla="*/ 164211 w 207740"/>
              <a:gd name="connsiteY5" fmla="*/ 36386 h 72866"/>
              <a:gd name="connsiteX6" fmla="*/ 207740 w 207740"/>
              <a:gd name="connsiteY6" fmla="*/ 72771 h 72866"/>
              <a:gd name="connsiteX7" fmla="*/ 160115 w 207740"/>
              <a:gd name="connsiteY7" fmla="*/ 41910 h 72866"/>
              <a:gd name="connsiteX8" fmla="*/ 113824 w 207740"/>
              <a:gd name="connsiteY8" fmla="*/ 9335 h 72866"/>
              <a:gd name="connsiteX9" fmla="*/ 118967 w 207740"/>
              <a:gd name="connsiteY9" fmla="*/ 9335 h 72866"/>
              <a:gd name="connsiteX10" fmla="*/ 60198 w 207740"/>
              <a:gd name="connsiteY10" fmla="*/ 42291 h 72866"/>
              <a:gd name="connsiteX11" fmla="*/ 0 w 207740"/>
              <a:gd name="connsiteY11" fmla="*/ 72866 h 72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7740" h="72866">
                <a:moveTo>
                  <a:pt x="0" y="72866"/>
                </a:moveTo>
                <a:cubicBezTo>
                  <a:pt x="18383" y="59817"/>
                  <a:pt x="37338" y="47816"/>
                  <a:pt x="56388" y="35909"/>
                </a:cubicBezTo>
                <a:cubicBezTo>
                  <a:pt x="75438" y="24003"/>
                  <a:pt x="94488" y="12573"/>
                  <a:pt x="114300" y="1524"/>
                </a:cubicBezTo>
                <a:lnTo>
                  <a:pt x="116967" y="0"/>
                </a:lnTo>
                <a:lnTo>
                  <a:pt x="119348" y="1810"/>
                </a:lnTo>
                <a:cubicBezTo>
                  <a:pt x="134493" y="13145"/>
                  <a:pt x="149542" y="24479"/>
                  <a:pt x="164211" y="36386"/>
                </a:cubicBezTo>
                <a:cubicBezTo>
                  <a:pt x="178879" y="48292"/>
                  <a:pt x="193643" y="60103"/>
                  <a:pt x="207740" y="72771"/>
                </a:cubicBezTo>
                <a:cubicBezTo>
                  <a:pt x="191548" y="63246"/>
                  <a:pt x="175736" y="52578"/>
                  <a:pt x="160115" y="41910"/>
                </a:cubicBezTo>
                <a:cubicBezTo>
                  <a:pt x="144494" y="31242"/>
                  <a:pt x="129064" y="20384"/>
                  <a:pt x="113824" y="9335"/>
                </a:cubicBezTo>
                <a:lnTo>
                  <a:pt x="118967" y="9335"/>
                </a:lnTo>
                <a:cubicBezTo>
                  <a:pt x="99917" y="20669"/>
                  <a:pt x="80010" y="31623"/>
                  <a:pt x="60198" y="42291"/>
                </a:cubicBezTo>
                <a:cubicBezTo>
                  <a:pt x="40386" y="52959"/>
                  <a:pt x="20479" y="63532"/>
                  <a:pt x="0" y="7286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4" name="任意多边形: 形状 223">
            <a:extLst>
              <a:ext uri="{FF2B5EF4-FFF2-40B4-BE49-F238E27FC236}">
                <a16:creationId xmlns:a16="http://schemas.microsoft.com/office/drawing/2014/main" id="{CBE68EE9-2892-0320-C772-2F405DB525B2}"/>
              </a:ext>
            </a:extLst>
          </p:cNvPr>
          <p:cNvSpPr/>
          <p:nvPr userDrawn="1"/>
        </p:nvSpPr>
        <p:spPr>
          <a:xfrm>
            <a:off x="8267286" y="4698440"/>
            <a:ext cx="28180" cy="827586"/>
          </a:xfrm>
          <a:custGeom>
            <a:avLst/>
            <a:gdLst>
              <a:gd name="connsiteX0" fmla="*/ 23726 w 23725"/>
              <a:gd name="connsiteY0" fmla="*/ 696754 h 696753"/>
              <a:gd name="connsiteX1" fmla="*/ 14201 w 23725"/>
              <a:gd name="connsiteY1" fmla="*/ 522732 h 696753"/>
              <a:gd name="connsiteX2" fmla="*/ 7152 w 23725"/>
              <a:gd name="connsiteY2" fmla="*/ 348520 h 696753"/>
              <a:gd name="connsiteX3" fmla="*/ 2294 w 23725"/>
              <a:gd name="connsiteY3" fmla="*/ 174308 h 696753"/>
              <a:gd name="connsiteX4" fmla="*/ 675 w 23725"/>
              <a:gd name="connsiteY4" fmla="*/ 87154 h 696753"/>
              <a:gd name="connsiteX5" fmla="*/ 8 w 23725"/>
              <a:gd name="connsiteY5" fmla="*/ 0 h 696753"/>
              <a:gd name="connsiteX6" fmla="*/ 5342 w 23725"/>
              <a:gd name="connsiteY6" fmla="*/ 86963 h 696753"/>
              <a:gd name="connsiteX7" fmla="*/ 9628 w 23725"/>
              <a:gd name="connsiteY7" fmla="*/ 174022 h 696753"/>
              <a:gd name="connsiteX8" fmla="*/ 16677 w 23725"/>
              <a:gd name="connsiteY8" fmla="*/ 348234 h 696753"/>
              <a:gd name="connsiteX9" fmla="*/ 21439 w 23725"/>
              <a:gd name="connsiteY9" fmla="*/ 522446 h 696753"/>
              <a:gd name="connsiteX10" fmla="*/ 23726 w 23725"/>
              <a:gd name="connsiteY10" fmla="*/ 696754 h 69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725" h="696753">
                <a:moveTo>
                  <a:pt x="23726" y="696754"/>
                </a:moveTo>
                <a:cubicBezTo>
                  <a:pt x="19820" y="638747"/>
                  <a:pt x="16868" y="580739"/>
                  <a:pt x="14201" y="522732"/>
                </a:cubicBezTo>
                <a:cubicBezTo>
                  <a:pt x="11534" y="464725"/>
                  <a:pt x="9533" y="406622"/>
                  <a:pt x="7152" y="348520"/>
                </a:cubicBezTo>
                <a:cubicBezTo>
                  <a:pt x="4771" y="290417"/>
                  <a:pt x="3532" y="232410"/>
                  <a:pt x="2294" y="174308"/>
                </a:cubicBezTo>
                <a:lnTo>
                  <a:pt x="675" y="87154"/>
                </a:lnTo>
                <a:cubicBezTo>
                  <a:pt x="675" y="58103"/>
                  <a:pt x="-87" y="29051"/>
                  <a:pt x="8" y="0"/>
                </a:cubicBezTo>
                <a:cubicBezTo>
                  <a:pt x="2104" y="28575"/>
                  <a:pt x="3532" y="58008"/>
                  <a:pt x="5342" y="86963"/>
                </a:cubicBezTo>
                <a:lnTo>
                  <a:pt x="9628" y="174022"/>
                </a:lnTo>
                <a:cubicBezTo>
                  <a:pt x="12391" y="232125"/>
                  <a:pt x="14296" y="290132"/>
                  <a:pt x="16677" y="348234"/>
                </a:cubicBezTo>
                <a:cubicBezTo>
                  <a:pt x="19058" y="406337"/>
                  <a:pt x="20297" y="464344"/>
                  <a:pt x="21439" y="522446"/>
                </a:cubicBezTo>
                <a:cubicBezTo>
                  <a:pt x="22582" y="580549"/>
                  <a:pt x="23726" y="638651"/>
                  <a:pt x="23726" y="69675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5" name="任意多边形: 形状 224">
            <a:extLst>
              <a:ext uri="{FF2B5EF4-FFF2-40B4-BE49-F238E27FC236}">
                <a16:creationId xmlns:a16="http://schemas.microsoft.com/office/drawing/2014/main" id="{A381090D-A7B9-9C5A-883A-36A4EFD3DDE1}"/>
              </a:ext>
            </a:extLst>
          </p:cNvPr>
          <p:cNvSpPr/>
          <p:nvPr userDrawn="1"/>
        </p:nvSpPr>
        <p:spPr>
          <a:xfrm>
            <a:off x="7658739" y="4559622"/>
            <a:ext cx="90508" cy="90508"/>
          </a:xfrm>
          <a:custGeom>
            <a:avLst/>
            <a:gdLst>
              <a:gd name="connsiteX0" fmla="*/ 76200 w 76200"/>
              <a:gd name="connsiteY0" fmla="*/ 38100 h 76200"/>
              <a:gd name="connsiteX1" fmla="*/ 38100 w 76200"/>
              <a:gd name="connsiteY1" fmla="*/ 76200 h 76200"/>
              <a:gd name="connsiteX2" fmla="*/ 0 w 76200"/>
              <a:gd name="connsiteY2" fmla="*/ 38100 h 76200"/>
              <a:gd name="connsiteX3" fmla="*/ 38100 w 76200"/>
              <a:gd name="connsiteY3" fmla="*/ 0 h 76200"/>
              <a:gd name="connsiteX4" fmla="*/ 76200 w 76200"/>
              <a:gd name="connsiteY4" fmla="*/ 381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" h="76200">
                <a:moveTo>
                  <a:pt x="76200" y="38100"/>
                </a:moveTo>
                <a:cubicBezTo>
                  <a:pt x="76200" y="59142"/>
                  <a:pt x="59142" y="76200"/>
                  <a:pt x="38100" y="76200"/>
                </a:cubicBezTo>
                <a:cubicBezTo>
                  <a:pt x="17058" y="76200"/>
                  <a:pt x="0" y="59142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cubicBezTo>
                  <a:pt x="59142" y="0"/>
                  <a:pt x="76200" y="17058"/>
                  <a:pt x="76200" y="3810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6" name="任意多边形: 形状 225">
            <a:extLst>
              <a:ext uri="{FF2B5EF4-FFF2-40B4-BE49-F238E27FC236}">
                <a16:creationId xmlns:a16="http://schemas.microsoft.com/office/drawing/2014/main" id="{9C945562-2751-CFD6-B4FF-2412FB2CB4AB}"/>
              </a:ext>
            </a:extLst>
          </p:cNvPr>
          <p:cNvSpPr/>
          <p:nvPr userDrawn="1"/>
        </p:nvSpPr>
        <p:spPr>
          <a:xfrm>
            <a:off x="7961716" y="4559622"/>
            <a:ext cx="90508" cy="90508"/>
          </a:xfrm>
          <a:custGeom>
            <a:avLst/>
            <a:gdLst>
              <a:gd name="connsiteX0" fmla="*/ 76200 w 76200"/>
              <a:gd name="connsiteY0" fmla="*/ 38100 h 76200"/>
              <a:gd name="connsiteX1" fmla="*/ 38100 w 76200"/>
              <a:gd name="connsiteY1" fmla="*/ 76200 h 76200"/>
              <a:gd name="connsiteX2" fmla="*/ 0 w 76200"/>
              <a:gd name="connsiteY2" fmla="*/ 38100 h 76200"/>
              <a:gd name="connsiteX3" fmla="*/ 38100 w 76200"/>
              <a:gd name="connsiteY3" fmla="*/ 0 h 76200"/>
              <a:gd name="connsiteX4" fmla="*/ 76200 w 76200"/>
              <a:gd name="connsiteY4" fmla="*/ 381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" h="76200">
                <a:moveTo>
                  <a:pt x="76200" y="38100"/>
                </a:moveTo>
                <a:cubicBezTo>
                  <a:pt x="76200" y="59142"/>
                  <a:pt x="59142" y="76200"/>
                  <a:pt x="38100" y="76200"/>
                </a:cubicBezTo>
                <a:cubicBezTo>
                  <a:pt x="17058" y="76200"/>
                  <a:pt x="0" y="59142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cubicBezTo>
                  <a:pt x="59142" y="0"/>
                  <a:pt x="76200" y="17058"/>
                  <a:pt x="76200" y="3810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108A0D8C-E731-C849-FD55-05933604B00E}"/>
              </a:ext>
            </a:extLst>
          </p:cNvPr>
          <p:cNvGrpSpPr/>
          <p:nvPr userDrawn="1"/>
        </p:nvGrpSpPr>
        <p:grpSpPr>
          <a:xfrm>
            <a:off x="-21320" y="5736724"/>
            <a:ext cx="12213320" cy="1121276"/>
            <a:chOff x="0" y="4861480"/>
            <a:chExt cx="12192000" cy="1996521"/>
          </a:xfrm>
          <a:effectLst/>
        </p:grpSpPr>
        <p:sp>
          <p:nvSpPr>
            <p:cNvPr id="228" name="任意多边形: 形状 227">
              <a:extLst>
                <a:ext uri="{FF2B5EF4-FFF2-40B4-BE49-F238E27FC236}">
                  <a16:creationId xmlns:a16="http://schemas.microsoft.com/office/drawing/2014/main" id="{081593F2-7DDD-4A86-0334-B01D8B165D2F}"/>
                </a:ext>
              </a:extLst>
            </p:cNvPr>
            <p:cNvSpPr/>
            <p:nvPr/>
          </p:nvSpPr>
          <p:spPr>
            <a:xfrm>
              <a:off x="0" y="4861480"/>
              <a:ext cx="12192000" cy="1996520"/>
            </a:xfrm>
            <a:custGeom>
              <a:avLst/>
              <a:gdLst>
                <a:gd name="connsiteX0" fmla="*/ 0 w 12192000"/>
                <a:gd name="connsiteY0" fmla="*/ 0 h 1996520"/>
                <a:gd name="connsiteX1" fmla="*/ 43625 w 12192000"/>
                <a:gd name="connsiteY1" fmla="*/ 29389 h 1996520"/>
                <a:gd name="connsiteX2" fmla="*/ 6106788 w 12192000"/>
                <a:gd name="connsiteY2" fmla="*/ 1359188 h 1996520"/>
                <a:gd name="connsiteX3" fmla="*/ 12010381 w 12192000"/>
                <a:gd name="connsiteY3" fmla="*/ 124157 h 1996520"/>
                <a:gd name="connsiteX4" fmla="*/ 12192000 w 12192000"/>
                <a:gd name="connsiteY4" fmla="*/ 12365 h 1996520"/>
                <a:gd name="connsiteX5" fmla="*/ 12192000 w 12192000"/>
                <a:gd name="connsiteY5" fmla="*/ 1996520 h 1996520"/>
                <a:gd name="connsiteX6" fmla="*/ 0 w 12192000"/>
                <a:gd name="connsiteY6" fmla="*/ 1996520 h 1996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1996520">
                  <a:moveTo>
                    <a:pt x="0" y="0"/>
                  </a:moveTo>
                  <a:lnTo>
                    <a:pt x="43625" y="29389"/>
                  </a:lnTo>
                  <a:cubicBezTo>
                    <a:pt x="1336102" y="830124"/>
                    <a:pt x="3568938" y="1359188"/>
                    <a:pt x="6106788" y="1359188"/>
                  </a:cubicBezTo>
                  <a:cubicBezTo>
                    <a:pt x="8543125" y="1359188"/>
                    <a:pt x="10698360" y="871602"/>
                    <a:pt x="12010381" y="124157"/>
                  </a:cubicBezTo>
                  <a:lnTo>
                    <a:pt x="12192000" y="12365"/>
                  </a:lnTo>
                  <a:lnTo>
                    <a:pt x="12192000" y="1996520"/>
                  </a:lnTo>
                  <a:lnTo>
                    <a:pt x="0" y="199652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444500" dist="190500" dir="5400000" sx="90000" sy="9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HarmonyOS Sans SC" panose="00000800000000000000" pitchFamily="2" charset="-122"/>
                <a:ea typeface="HarmonyOS Sans SC" panose="00000800000000000000" pitchFamily="2" charset="-122"/>
              </a:endParaRPr>
            </a:p>
          </p:txBody>
        </p:sp>
        <p:sp>
          <p:nvSpPr>
            <p:cNvPr id="229" name="任意多边形: 形状 228">
              <a:extLst>
                <a:ext uri="{FF2B5EF4-FFF2-40B4-BE49-F238E27FC236}">
                  <a16:creationId xmlns:a16="http://schemas.microsoft.com/office/drawing/2014/main" id="{1F480C6A-2402-A17C-9547-3C5EAB9C833A}"/>
                </a:ext>
              </a:extLst>
            </p:cNvPr>
            <p:cNvSpPr/>
            <p:nvPr/>
          </p:nvSpPr>
          <p:spPr>
            <a:xfrm>
              <a:off x="0" y="5667190"/>
              <a:ext cx="12192000" cy="1190811"/>
            </a:xfrm>
            <a:custGeom>
              <a:avLst/>
              <a:gdLst>
                <a:gd name="connsiteX0" fmla="*/ 0 w 12192000"/>
                <a:gd name="connsiteY0" fmla="*/ 0 h 1526547"/>
                <a:gd name="connsiteX1" fmla="*/ 43626 w 12192000"/>
                <a:gd name="connsiteY1" fmla="*/ 21296 h 1526547"/>
                <a:gd name="connsiteX2" fmla="*/ 6106789 w 12192000"/>
                <a:gd name="connsiteY2" fmla="*/ 984922 h 1526547"/>
                <a:gd name="connsiteX3" fmla="*/ 12010382 w 12192000"/>
                <a:gd name="connsiteY3" fmla="*/ 89969 h 1526547"/>
                <a:gd name="connsiteX4" fmla="*/ 12192000 w 12192000"/>
                <a:gd name="connsiteY4" fmla="*/ 8961 h 1526547"/>
                <a:gd name="connsiteX5" fmla="*/ 12192000 w 12192000"/>
                <a:gd name="connsiteY5" fmla="*/ 1526547 h 1526547"/>
                <a:gd name="connsiteX6" fmla="*/ 0 w 12192000"/>
                <a:gd name="connsiteY6" fmla="*/ 1526547 h 1526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1526547">
                  <a:moveTo>
                    <a:pt x="0" y="0"/>
                  </a:moveTo>
                  <a:lnTo>
                    <a:pt x="43626" y="21296"/>
                  </a:lnTo>
                  <a:cubicBezTo>
                    <a:pt x="1336103" y="601541"/>
                    <a:pt x="3568939" y="984922"/>
                    <a:pt x="6106789" y="984922"/>
                  </a:cubicBezTo>
                  <a:cubicBezTo>
                    <a:pt x="8543126" y="984922"/>
                    <a:pt x="10698361" y="631598"/>
                    <a:pt x="12010382" y="89969"/>
                  </a:cubicBezTo>
                  <a:lnTo>
                    <a:pt x="12192000" y="8961"/>
                  </a:lnTo>
                  <a:lnTo>
                    <a:pt x="12192000" y="1526547"/>
                  </a:lnTo>
                  <a:lnTo>
                    <a:pt x="0" y="152654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2"/>
                </a:gs>
                <a:gs pos="16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HarmonyOS Sans SC" panose="00000800000000000000" pitchFamily="2" charset="-122"/>
                <a:ea typeface="HarmonyOS Sans SC" panose="00000800000000000000" pitchFamily="2" charset="-122"/>
              </a:endParaRPr>
            </a:p>
          </p:txBody>
        </p:sp>
      </p:grpSp>
      <p:sp>
        <p:nvSpPr>
          <p:cNvPr id="232" name="文本占位符 231">
            <a:extLst>
              <a:ext uri="{FF2B5EF4-FFF2-40B4-BE49-F238E27FC236}">
                <a16:creationId xmlns:a16="http://schemas.microsoft.com/office/drawing/2014/main" id="{CE3B4E4E-BD3A-2CEE-3896-3FC4E1FB9B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4950430"/>
            <a:ext cx="1085850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pPr lvl="0"/>
            <a:r>
              <a:rPr lang="en-US" altLang="zh-CN" dirty="0"/>
              <a:t>Speaker name and title</a:t>
            </a:r>
            <a:endParaRPr lang="en-US" dirty="0"/>
          </a:p>
        </p:txBody>
      </p:sp>
      <p:sp>
        <p:nvSpPr>
          <p:cNvPr id="233" name="文本占位符 232">
            <a:extLst>
              <a:ext uri="{FF2B5EF4-FFF2-40B4-BE49-F238E27FC236}">
                <a16:creationId xmlns:a16="http://schemas.microsoft.com/office/drawing/2014/main" id="{39CCF5D1-B1E3-DD6E-CC20-75E937DD4A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" y="5246701"/>
            <a:ext cx="1085850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www.officeplus.cn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480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307103-D92B-4D3C-B386-9FD58793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354"/>
            <a:r>
              <a:rPr lang="en-US" altLang="zh-CN" dirty="0"/>
              <a:t>Click to edit title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8920D0-E0E5-40BB-AEDA-3D7A0909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16C00-AE39-4635-9F10-B7233D2AC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af-ZA" altLang="zh-CN"/>
              <a:t>OfficePLUS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2D871-753D-4991-B44B-EFAE9F86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98C7EAD-4F54-47BD-9ED0-DB75E4C49131}" type="datetime1">
              <a:rPr lang="zh-CN" altLang="en-US" smtClean="0"/>
              <a:t>2023/8/8</a:t>
            </a:fld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3E9ED-4E00-42D1-BFBF-5EBD27D2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791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1" r:id="rId3"/>
    <p:sldLayoutId id="2147483654" r:id="rId4"/>
    <p:sldLayoutId id="2147483655" r:id="rId5"/>
    <p:sldLayoutId id="2147483656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6C2532AA-A647-48FF-8A25-36777AF5B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305" y="1095687"/>
            <a:ext cx="3032711" cy="1631963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650"/>
              </a:spcAft>
            </a:pPr>
            <a:r>
              <a:rPr lang="zh-CN" altLang="en-US" sz="4800" b="1" kern="22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抖音电商销售分析</a:t>
            </a:r>
            <a:endParaRPr lang="zh-CN" altLang="zh-CN" sz="4800" b="1" kern="2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1562CC-14B1-5B7C-1827-4C638EC6DA6F}"/>
              </a:ext>
            </a:extLst>
          </p:cNvPr>
          <p:cNvSpPr txBox="1"/>
          <p:nvPr/>
        </p:nvSpPr>
        <p:spPr>
          <a:xfrm>
            <a:off x="3107185" y="3198167"/>
            <a:ext cx="2823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汇报人：韦国飞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421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D6F4A0-9038-4BBF-9F9F-F488B3713390}"/>
              </a:ext>
            </a:extLst>
          </p:cNvPr>
          <p:cNvSpPr txBox="1"/>
          <p:nvPr/>
        </p:nvSpPr>
        <p:spPr>
          <a:xfrm>
            <a:off x="476931" y="479394"/>
            <a:ext cx="83805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kern="10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热销商品和退款较多的商品</a:t>
            </a:r>
            <a:endParaRPr lang="zh-CN" altLang="en-US" sz="3200" dirty="0">
              <a:ln>
                <a:solidFill>
                  <a:schemeClr val="accent1"/>
                </a:solidFill>
              </a:ln>
              <a:noFill/>
            </a:endParaRPr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CA473A5-75DF-5969-6C8C-0D7B853A1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5" y="1021252"/>
            <a:ext cx="5672833" cy="45631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A09201F-021A-4BFC-C939-FB3803DCA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7910"/>
            <a:ext cx="5324753" cy="400942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DDCE260-DACA-6A08-E32F-7EB8314B7B2D}"/>
              </a:ext>
            </a:extLst>
          </p:cNvPr>
          <p:cNvSpPr txBox="1"/>
          <p:nvPr/>
        </p:nvSpPr>
        <p:spPr>
          <a:xfrm>
            <a:off x="1816963" y="5883355"/>
            <a:ext cx="855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这里选取的上月的销售榜前十的商品和退货最多的商品榜单</a:t>
            </a:r>
            <a:endParaRPr lang="en-US" altLang="zh-CN" dirty="0"/>
          </a:p>
          <a:p>
            <a:r>
              <a:rPr lang="zh-CN" altLang="en-US" dirty="0"/>
              <a:t>毕竟买的多了所以退的也多</a:t>
            </a:r>
          </a:p>
        </p:txBody>
      </p:sp>
    </p:spTree>
    <p:extLst>
      <p:ext uri="{BB962C8B-B14F-4D97-AF65-F5344CB8AC3E}">
        <p14:creationId xmlns:p14="http://schemas.microsoft.com/office/powerpoint/2010/main" val="3414610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EBBA246-718A-07D6-8A5C-D83AE150A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81" y="1100831"/>
            <a:ext cx="2620670" cy="48092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B8650B9-7C26-A53E-78FE-0B58B1E82605}"/>
              </a:ext>
            </a:extLst>
          </p:cNvPr>
          <p:cNvSpPr txBox="1"/>
          <p:nvPr/>
        </p:nvSpPr>
        <p:spPr>
          <a:xfrm>
            <a:off x="3231471" y="3601753"/>
            <a:ext cx="38706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退款途径也主要以抖音为主，本场作战，调查的就是抖音电商的销售数据，这也是无可厚非的，但是还有一些不属于抖音的退款数据，可见平台的广告费也不是白给的，还是能起到作用的，结合前面的流量渠道分析，平台可以思考一下对于流量的取舍侧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F2A4F71-02B2-8EB4-8190-BCF89906DD23}"/>
              </a:ext>
            </a:extLst>
          </p:cNvPr>
          <p:cNvSpPr txBox="1"/>
          <p:nvPr/>
        </p:nvSpPr>
        <p:spPr>
          <a:xfrm>
            <a:off x="726212" y="516056"/>
            <a:ext cx="4511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kern="10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退款途径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40351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ADF38-50CC-A165-D101-5494153F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2700000" scaled="1"/>
                </a:gradFill>
              </a:rPr>
              <a:t>一些小建议</a:t>
            </a:r>
            <a:endParaRPr lang="zh-CN" altLang="en-US" sz="3200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8E16FB5-3B59-28E5-D463-E21AE66F61C8}"/>
              </a:ext>
            </a:extLst>
          </p:cNvPr>
          <p:cNvGrpSpPr/>
          <p:nvPr/>
        </p:nvGrpSpPr>
        <p:grpSpPr>
          <a:xfrm>
            <a:off x="2126704" y="1419134"/>
            <a:ext cx="3314700" cy="4264764"/>
            <a:chOff x="660400" y="1437536"/>
            <a:chExt cx="3314700" cy="4264764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33F0066-DCD7-F27C-5D6F-428873D7CBE5}"/>
                </a:ext>
              </a:extLst>
            </p:cNvPr>
            <p:cNvSpPr/>
            <p:nvPr/>
          </p:nvSpPr>
          <p:spPr>
            <a:xfrm>
              <a:off x="660400" y="1437536"/>
              <a:ext cx="3314700" cy="4264764"/>
            </a:xfrm>
            <a:prstGeom prst="roundRect">
              <a:avLst>
                <a:gd name="adj" fmla="val 1774"/>
              </a:avLst>
            </a:prstGeom>
            <a:gradFill>
              <a:gsLst>
                <a:gs pos="0">
                  <a:schemeClr val="accent2">
                    <a:lumMod val="2000"/>
                    <a:lumOff val="98000"/>
                  </a:schemeClr>
                </a:gs>
                <a:gs pos="100000">
                  <a:schemeClr val="accent1">
                    <a:lumMod val="10000"/>
                    <a:lumOff val="90000"/>
                  </a:schemeClr>
                </a:gs>
              </a:gsLst>
              <a:lin ang="2700000" scaled="1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8364ED0-43B7-3207-3C6E-DF5F98BF7835}"/>
                </a:ext>
              </a:extLst>
            </p:cNvPr>
            <p:cNvSpPr txBox="1"/>
            <p:nvPr/>
          </p:nvSpPr>
          <p:spPr>
            <a:xfrm>
              <a:off x="912105" y="3617811"/>
              <a:ext cx="2811291" cy="13393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dirty="0">
                  <a:solidFill>
                    <a:srgbClr val="2F2F2F"/>
                  </a:solidFill>
                </a:rPr>
                <a:t>       可以通过对热销商品促销来增加销售额，也可以侧重推广宣传提高热销商品的知名度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FA768DF-5A59-6546-EB93-D4762CF6251E}"/>
                </a:ext>
              </a:extLst>
            </p:cNvPr>
            <p:cNvSpPr txBox="1"/>
            <p:nvPr/>
          </p:nvSpPr>
          <p:spPr>
            <a:xfrm>
              <a:off x="1457441" y="1972958"/>
              <a:ext cx="1720641" cy="463846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spAutoFit/>
            </a:bodyPr>
            <a:lstStyle>
              <a:defPPr>
                <a:defRPr lang="zh-CN"/>
              </a:defPPr>
              <a:lvl1pPr algn="ctr">
                <a:defRPr sz="2400" b="1"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2700000" scaled="1"/>
                  </a:gradFill>
                </a:defRPr>
              </a:lvl1pPr>
            </a:lstStyle>
            <a:p>
              <a:r>
                <a:rPr lang="zh-CN" altLang="en-US" dirty="0">
                  <a:solidFill>
                    <a:srgbClr val="2F2F2F"/>
                  </a:solidFill>
                </a:rPr>
                <a:t>提高销售额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90444088-533B-29FC-4CC6-69AACCC9CFE5}"/>
                </a:ext>
              </a:extLst>
            </p:cNvPr>
            <p:cNvSpPr/>
            <p:nvPr/>
          </p:nvSpPr>
          <p:spPr>
            <a:xfrm>
              <a:off x="1879591" y="2515386"/>
              <a:ext cx="876318" cy="876318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39700" dist="76200" dir="5400000" algn="t" rotWithShape="0">
                <a:schemeClr val="accent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01</a:t>
              </a:r>
              <a:endParaRPr lang="zh-CN" altLang="en-US" sz="2800" b="1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DB44F8A-6CF7-D515-D842-DA5CD944E29C}"/>
              </a:ext>
            </a:extLst>
          </p:cNvPr>
          <p:cNvGrpSpPr/>
          <p:nvPr/>
        </p:nvGrpSpPr>
        <p:grpSpPr>
          <a:xfrm>
            <a:off x="6660595" y="1419134"/>
            <a:ext cx="3314700" cy="4264764"/>
            <a:chOff x="4432300" y="1437536"/>
            <a:chExt cx="3314700" cy="4264764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5A5546A8-269F-022E-C18A-C15B9EE102B1}"/>
                </a:ext>
              </a:extLst>
            </p:cNvPr>
            <p:cNvSpPr/>
            <p:nvPr/>
          </p:nvSpPr>
          <p:spPr>
            <a:xfrm>
              <a:off x="4432300" y="1437536"/>
              <a:ext cx="3314700" cy="4264764"/>
            </a:xfrm>
            <a:prstGeom prst="roundRect">
              <a:avLst>
                <a:gd name="adj" fmla="val 1774"/>
              </a:avLst>
            </a:prstGeom>
            <a:gradFill>
              <a:gsLst>
                <a:gs pos="0">
                  <a:schemeClr val="accent2">
                    <a:lumMod val="2000"/>
                    <a:lumOff val="98000"/>
                  </a:schemeClr>
                </a:gs>
                <a:gs pos="100000">
                  <a:schemeClr val="accent1">
                    <a:lumMod val="10000"/>
                    <a:lumOff val="90000"/>
                  </a:schemeClr>
                </a:gs>
              </a:gsLst>
              <a:lin ang="2700000" scaled="1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F378F10-0E39-4D94-6D3A-8EFF583D1E5D}"/>
                </a:ext>
              </a:extLst>
            </p:cNvPr>
            <p:cNvSpPr txBox="1"/>
            <p:nvPr/>
          </p:nvSpPr>
          <p:spPr>
            <a:xfrm>
              <a:off x="4921554" y="1972958"/>
              <a:ext cx="2336194" cy="463846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spAutoFit/>
            </a:bodyPr>
            <a:lstStyle>
              <a:defPPr>
                <a:defRPr lang="zh-CN"/>
              </a:defPPr>
              <a:lvl1pPr algn="ctr">
                <a:defRPr sz="2400" b="1"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2700000" scaled="1"/>
                  </a:gradFill>
                </a:defRPr>
              </a:lvl1pPr>
            </a:lstStyle>
            <a:p>
              <a:r>
                <a:rPr lang="zh-CN" altLang="en-US" dirty="0">
                  <a:solidFill>
                    <a:srgbClr val="2F2F2F"/>
                  </a:solidFill>
                </a:rPr>
                <a:t>增强平台知名度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C8899E3-81AF-78A5-AC70-438E0563B0E1}"/>
                </a:ext>
              </a:extLst>
            </p:cNvPr>
            <p:cNvSpPr txBox="1"/>
            <p:nvPr/>
          </p:nvSpPr>
          <p:spPr>
            <a:xfrm>
              <a:off x="4684005" y="3617811"/>
              <a:ext cx="2811291" cy="13410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dirty="0">
                  <a:solidFill>
                    <a:srgbClr val="2F2F2F"/>
                  </a:solidFill>
                </a:rPr>
                <a:t>        通过短视频宣传，提升平台在电商行业的品牌知名度，增强用户粘性，吸引更多的潜在用户</a:t>
              </a: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8A1B93D-C32B-7D59-3A75-EC0EC31D7179}"/>
                </a:ext>
              </a:extLst>
            </p:cNvPr>
            <p:cNvSpPr/>
            <p:nvPr/>
          </p:nvSpPr>
          <p:spPr>
            <a:xfrm>
              <a:off x="5651491" y="2515386"/>
              <a:ext cx="876318" cy="876318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39700" dist="76200" dir="5400000" algn="t" rotWithShape="0">
                <a:schemeClr val="accent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02</a:t>
              </a:r>
              <a:endParaRPr lang="zh-CN" altLang="en-US" sz="2800" b="1"/>
            </a:p>
          </p:txBody>
        </p:sp>
      </p:grpSp>
    </p:spTree>
    <p:extLst>
      <p:ext uri="{BB962C8B-B14F-4D97-AF65-F5344CB8AC3E}">
        <p14:creationId xmlns:p14="http://schemas.microsoft.com/office/powerpoint/2010/main" val="2566849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0F8BEDC-5EBD-BE04-91AC-BE65031525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600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</a:rPr>
              <a:t>THANK YOU!</a:t>
            </a:r>
            <a:endParaRPr lang="zh-CN" altLang="en-US" sz="6000" dirty="0">
              <a:gradFill flip="none" rotWithShape="1"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  <a:tileRect/>
              </a:gra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654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流程图: 文档 42">
            <a:extLst>
              <a:ext uri="{FF2B5EF4-FFF2-40B4-BE49-F238E27FC236}">
                <a16:creationId xmlns:a16="http://schemas.microsoft.com/office/drawing/2014/main" id="{87DAB2AD-0189-9653-95B5-5AB540703D20}"/>
              </a:ext>
            </a:extLst>
          </p:cNvPr>
          <p:cNvSpPr/>
          <p:nvPr/>
        </p:nvSpPr>
        <p:spPr>
          <a:xfrm rot="5400000" flipH="1">
            <a:off x="7238146" y="1904146"/>
            <a:ext cx="6858001" cy="3049705"/>
          </a:xfrm>
          <a:prstGeom prst="flowChartDocumen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2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8FCD7B5-F970-883E-AFD0-C77EDA5F3CA4}"/>
              </a:ext>
            </a:extLst>
          </p:cNvPr>
          <p:cNvGrpSpPr/>
          <p:nvPr/>
        </p:nvGrpSpPr>
        <p:grpSpPr>
          <a:xfrm>
            <a:off x="509924" y="1288779"/>
            <a:ext cx="7658103" cy="2354919"/>
            <a:chOff x="704911" y="3019130"/>
            <a:chExt cx="7658103" cy="2354919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386F7471-1392-8985-6922-7F8F3ED13E75}"/>
                </a:ext>
              </a:extLst>
            </p:cNvPr>
            <p:cNvSpPr/>
            <p:nvPr/>
          </p:nvSpPr>
          <p:spPr>
            <a:xfrm>
              <a:off x="704911" y="3019130"/>
              <a:ext cx="7658103" cy="2354919"/>
            </a:xfrm>
            <a:prstGeom prst="roundRect">
              <a:avLst>
                <a:gd name="adj" fmla="val 3156"/>
              </a:avLst>
            </a:prstGeom>
            <a:gradFill>
              <a:gsLst>
                <a:gs pos="0">
                  <a:schemeClr val="accent2">
                    <a:lumMod val="2000"/>
                    <a:lumOff val="98000"/>
                  </a:schemeClr>
                </a:gs>
                <a:gs pos="100000">
                  <a:schemeClr val="accent1">
                    <a:lumMod val="10000"/>
                    <a:lumOff val="90000"/>
                  </a:schemeClr>
                </a:gs>
              </a:gsLst>
              <a:lin ang="2700000" scaled="1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FC838B8-42F2-70C9-747C-CA97BD8EA962}"/>
                </a:ext>
              </a:extLst>
            </p:cNvPr>
            <p:cNvSpPr txBox="1"/>
            <p:nvPr/>
          </p:nvSpPr>
          <p:spPr>
            <a:xfrm>
              <a:off x="2542641" y="3133180"/>
              <a:ext cx="5474632" cy="2124557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/>
            <a:p>
              <a:pPr indent="266700" algn="just">
                <a:lnSpc>
                  <a:spcPct val="150000"/>
                </a:lnSpc>
              </a:pPr>
              <a:r>
                <a:rPr lang="zh-CN" altLang="zh-CN" sz="1800" kern="10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随着网络电商的迅速发展，越来越多的商家开启创业，然而很多商家虽然成功入驻了电商平台，但店铺经营情况却并不理想。导致店铺出现经营不善的原因有很多，但很重要的一个因素就是忽视了店铺数据的分析。</a:t>
              </a:r>
              <a:endPara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585737A-6997-927E-4FE2-4E3553511E77}"/>
                </a:ext>
              </a:extLst>
            </p:cNvPr>
            <p:cNvSpPr/>
            <p:nvPr/>
          </p:nvSpPr>
          <p:spPr>
            <a:xfrm>
              <a:off x="925268" y="3497343"/>
              <a:ext cx="1507150" cy="1507150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39700" dist="76200" dir="5400000" algn="t" rotWithShape="0">
                <a:schemeClr val="accent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rgbClr val="FFFFFF"/>
                  </a:solidFill>
                </a:rPr>
                <a:t>项目</a:t>
              </a:r>
              <a:endParaRPr lang="en-US" altLang="zh-CN" sz="2400" b="1" dirty="0">
                <a:solidFill>
                  <a:srgbClr val="FFFFFF"/>
                </a:solidFill>
              </a:endParaRPr>
            </a:p>
            <a:p>
              <a:pPr algn="ctr"/>
              <a:r>
                <a:rPr lang="zh-CN" altLang="en-US" sz="2400" b="1" dirty="0">
                  <a:solidFill>
                    <a:srgbClr val="FFFFFF"/>
                  </a:solidFill>
                </a:rPr>
                <a:t>背景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256FA2FC-415A-95A3-653B-A925477AF869}"/>
              </a:ext>
            </a:extLst>
          </p:cNvPr>
          <p:cNvGrpSpPr/>
          <p:nvPr/>
        </p:nvGrpSpPr>
        <p:grpSpPr>
          <a:xfrm>
            <a:off x="509924" y="3817681"/>
            <a:ext cx="7658103" cy="1810089"/>
            <a:chOff x="649388" y="5198818"/>
            <a:chExt cx="7658103" cy="1803976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A258C2D6-A3C7-48E2-6549-3F4F2E740A76}"/>
                </a:ext>
              </a:extLst>
            </p:cNvPr>
            <p:cNvSpPr/>
            <p:nvPr/>
          </p:nvSpPr>
          <p:spPr>
            <a:xfrm>
              <a:off x="649388" y="5198818"/>
              <a:ext cx="7658103" cy="1803976"/>
            </a:xfrm>
            <a:prstGeom prst="roundRect">
              <a:avLst>
                <a:gd name="adj" fmla="val 3156"/>
              </a:avLst>
            </a:prstGeom>
            <a:gradFill>
              <a:gsLst>
                <a:gs pos="0">
                  <a:schemeClr val="accent2">
                    <a:lumMod val="2000"/>
                    <a:lumOff val="98000"/>
                  </a:schemeClr>
                </a:gs>
                <a:gs pos="100000">
                  <a:schemeClr val="accent1">
                    <a:lumMod val="10000"/>
                    <a:lumOff val="90000"/>
                  </a:schemeClr>
                </a:gs>
              </a:gsLst>
              <a:lin ang="2700000" scaled="1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92C303C-D5BA-F368-E3EA-9B9072B572C6}"/>
                </a:ext>
              </a:extLst>
            </p:cNvPr>
            <p:cNvSpPr/>
            <p:nvPr/>
          </p:nvSpPr>
          <p:spPr>
            <a:xfrm>
              <a:off x="902391" y="5372709"/>
              <a:ext cx="1507150" cy="1507150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39700" dist="76200" dir="5400000" algn="t" rotWithShape="0">
                <a:schemeClr val="accent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rgbClr val="FFFFFF"/>
                  </a:solidFill>
                </a:rPr>
                <a:t>项目</a:t>
              </a:r>
              <a:endParaRPr lang="en-US" altLang="zh-CN" sz="2400" b="1" dirty="0">
                <a:solidFill>
                  <a:srgbClr val="FFFFFF"/>
                </a:solidFill>
              </a:endParaRPr>
            </a:p>
            <a:p>
              <a:pPr algn="ctr"/>
              <a:r>
                <a:rPr lang="zh-CN" altLang="en-US" sz="2400" b="1" dirty="0">
                  <a:solidFill>
                    <a:srgbClr val="FFFFFF"/>
                  </a:solidFill>
                </a:rPr>
                <a:t>意义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B8ABE50-4728-1E98-DFE4-B5E93430D73E}"/>
                </a:ext>
              </a:extLst>
            </p:cNvPr>
            <p:cNvSpPr txBox="1"/>
            <p:nvPr/>
          </p:nvSpPr>
          <p:spPr>
            <a:xfrm>
              <a:off x="2557900" y="5777446"/>
              <a:ext cx="5474632" cy="878062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/>
            <a:p>
              <a:pPr indent="266700" algn="just">
                <a:lnSpc>
                  <a:spcPct val="150000"/>
                </a:lnSpc>
              </a:pPr>
              <a:r>
                <a:rPr lang="zh-CN" altLang="en-US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通过数据分析，</a:t>
              </a:r>
              <a:r>
                <a: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让店铺运营少走弯路，减少运营的试错成本！</a:t>
              </a:r>
              <a:endPara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BFBF48F-290B-6320-2F97-06A4D944268B}"/>
              </a:ext>
            </a:extLst>
          </p:cNvPr>
          <p:cNvGrpSpPr/>
          <p:nvPr/>
        </p:nvGrpSpPr>
        <p:grpSpPr>
          <a:xfrm>
            <a:off x="8365397" y="2016142"/>
            <a:ext cx="3316679" cy="3009245"/>
            <a:chOff x="7354516" y="4085319"/>
            <a:chExt cx="1685157" cy="1528954"/>
          </a:xfrm>
        </p:grpSpPr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3470A453-0016-DCEA-72BA-521A7179110F}"/>
                </a:ext>
              </a:extLst>
            </p:cNvPr>
            <p:cNvSpPr/>
            <p:nvPr/>
          </p:nvSpPr>
          <p:spPr>
            <a:xfrm>
              <a:off x="8250099" y="5393206"/>
              <a:ext cx="221067" cy="221067"/>
            </a:xfrm>
            <a:custGeom>
              <a:avLst/>
              <a:gdLst>
                <a:gd name="connsiteX0" fmla="*/ 186119 w 186118"/>
                <a:gd name="connsiteY0" fmla="*/ 93059 h 186118"/>
                <a:gd name="connsiteX1" fmla="*/ 93059 w 186118"/>
                <a:gd name="connsiteY1" fmla="*/ 186118 h 186118"/>
                <a:gd name="connsiteX2" fmla="*/ 0 w 186118"/>
                <a:gd name="connsiteY2" fmla="*/ 93059 h 186118"/>
                <a:gd name="connsiteX3" fmla="*/ 93059 w 186118"/>
                <a:gd name="connsiteY3" fmla="*/ 0 h 186118"/>
                <a:gd name="connsiteX4" fmla="*/ 186119 w 186118"/>
                <a:gd name="connsiteY4" fmla="*/ 93059 h 18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118" h="186118">
                  <a:moveTo>
                    <a:pt x="186119" y="93059"/>
                  </a:moveTo>
                  <a:cubicBezTo>
                    <a:pt x="186119" y="144454"/>
                    <a:pt x="144455" y="186118"/>
                    <a:pt x="93059" y="186118"/>
                  </a:cubicBezTo>
                  <a:cubicBezTo>
                    <a:pt x="41664" y="186118"/>
                    <a:pt x="0" y="144454"/>
                    <a:pt x="0" y="93059"/>
                  </a:cubicBezTo>
                  <a:cubicBezTo>
                    <a:pt x="0" y="41664"/>
                    <a:pt x="41664" y="0"/>
                    <a:pt x="93059" y="0"/>
                  </a:cubicBezTo>
                  <a:cubicBezTo>
                    <a:pt x="144455" y="0"/>
                    <a:pt x="186119" y="41664"/>
                    <a:pt x="186119" y="9305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C19095AF-040C-71ED-6C01-CDBFDA7281E8}"/>
                </a:ext>
              </a:extLst>
            </p:cNvPr>
            <p:cNvSpPr/>
            <p:nvPr/>
          </p:nvSpPr>
          <p:spPr>
            <a:xfrm>
              <a:off x="8310400" y="5453507"/>
              <a:ext cx="100465" cy="100465"/>
            </a:xfrm>
            <a:custGeom>
              <a:avLst/>
              <a:gdLst>
                <a:gd name="connsiteX0" fmla="*/ 84582 w 84582"/>
                <a:gd name="connsiteY0" fmla="*/ 42291 h 84582"/>
                <a:gd name="connsiteX1" fmla="*/ 42291 w 84582"/>
                <a:gd name="connsiteY1" fmla="*/ 84582 h 84582"/>
                <a:gd name="connsiteX2" fmla="*/ 0 w 84582"/>
                <a:gd name="connsiteY2" fmla="*/ 42291 h 84582"/>
                <a:gd name="connsiteX3" fmla="*/ 42291 w 84582"/>
                <a:gd name="connsiteY3" fmla="*/ 0 h 84582"/>
                <a:gd name="connsiteX4" fmla="*/ 84582 w 84582"/>
                <a:gd name="connsiteY4" fmla="*/ 42291 h 8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82" h="84582">
                  <a:moveTo>
                    <a:pt x="84582" y="42291"/>
                  </a:moveTo>
                  <a:cubicBezTo>
                    <a:pt x="84582" y="65648"/>
                    <a:pt x="65648" y="84582"/>
                    <a:pt x="42291" y="84582"/>
                  </a:cubicBezTo>
                  <a:cubicBezTo>
                    <a:pt x="18934" y="84582"/>
                    <a:pt x="0" y="65648"/>
                    <a:pt x="0" y="42291"/>
                  </a:cubicBezTo>
                  <a:cubicBezTo>
                    <a:pt x="0" y="18934"/>
                    <a:pt x="18934" y="0"/>
                    <a:pt x="42291" y="0"/>
                  </a:cubicBezTo>
                  <a:cubicBezTo>
                    <a:pt x="65648" y="0"/>
                    <a:pt x="84582" y="18934"/>
                    <a:pt x="84582" y="42291"/>
                  </a:cubicBez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B601DBEF-B5C0-02DB-DC2B-7AD7E56C9A42}"/>
                </a:ext>
              </a:extLst>
            </p:cNvPr>
            <p:cNvSpPr/>
            <p:nvPr/>
          </p:nvSpPr>
          <p:spPr>
            <a:xfrm>
              <a:off x="7820296" y="4372156"/>
              <a:ext cx="1219376" cy="1242116"/>
            </a:xfrm>
            <a:custGeom>
              <a:avLst/>
              <a:gdLst>
                <a:gd name="connsiteX0" fmla="*/ 1026605 w 1026604"/>
                <a:gd name="connsiteY0" fmla="*/ 1045750 h 1045749"/>
                <a:gd name="connsiteX1" fmla="*/ 0 w 1026604"/>
                <a:gd name="connsiteY1" fmla="*/ 1045750 h 1045749"/>
                <a:gd name="connsiteX2" fmla="*/ 149733 w 1026604"/>
                <a:gd name="connsiteY2" fmla="*/ 0 h 1045749"/>
                <a:gd name="connsiteX3" fmla="*/ 876967 w 1026604"/>
                <a:gd name="connsiteY3" fmla="*/ 0 h 1045749"/>
                <a:gd name="connsiteX4" fmla="*/ 1026605 w 1026604"/>
                <a:gd name="connsiteY4" fmla="*/ 1045750 h 104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604" h="1045749">
                  <a:moveTo>
                    <a:pt x="1026605" y="1045750"/>
                  </a:moveTo>
                  <a:lnTo>
                    <a:pt x="0" y="1045750"/>
                  </a:lnTo>
                  <a:lnTo>
                    <a:pt x="149733" y="0"/>
                  </a:lnTo>
                  <a:lnTo>
                    <a:pt x="876967" y="0"/>
                  </a:lnTo>
                  <a:lnTo>
                    <a:pt x="1026605" y="1045750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A96B1C6D-A27F-FF1E-5E3C-40C46D82BED3}"/>
                </a:ext>
              </a:extLst>
            </p:cNvPr>
            <p:cNvSpPr/>
            <p:nvPr/>
          </p:nvSpPr>
          <p:spPr>
            <a:xfrm>
              <a:off x="8726400" y="4372156"/>
              <a:ext cx="313273" cy="1242116"/>
            </a:xfrm>
            <a:custGeom>
              <a:avLst/>
              <a:gdLst>
                <a:gd name="connsiteX0" fmla="*/ 114014 w 263747"/>
                <a:gd name="connsiteY0" fmla="*/ 0 h 1045749"/>
                <a:gd name="connsiteX1" fmla="*/ 0 w 263747"/>
                <a:gd name="connsiteY1" fmla="*/ 1045750 h 1045749"/>
                <a:gd name="connsiteX2" fmla="*/ 263747 w 263747"/>
                <a:gd name="connsiteY2" fmla="*/ 1045750 h 1045749"/>
                <a:gd name="connsiteX3" fmla="*/ 114014 w 263747"/>
                <a:gd name="connsiteY3" fmla="*/ 0 h 104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747" h="1045749">
                  <a:moveTo>
                    <a:pt x="114014" y="0"/>
                  </a:moveTo>
                  <a:lnTo>
                    <a:pt x="0" y="1045750"/>
                  </a:lnTo>
                  <a:lnTo>
                    <a:pt x="263747" y="1045750"/>
                  </a:lnTo>
                  <a:lnTo>
                    <a:pt x="114014" y="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ED9991AE-4344-D0CC-3DF4-F5140F31F573}"/>
                </a:ext>
              </a:extLst>
            </p:cNvPr>
            <p:cNvSpPr/>
            <p:nvPr/>
          </p:nvSpPr>
          <p:spPr>
            <a:xfrm>
              <a:off x="8203260" y="4085319"/>
              <a:ext cx="414044" cy="372480"/>
            </a:xfrm>
            <a:custGeom>
              <a:avLst/>
              <a:gdLst>
                <a:gd name="connsiteX0" fmla="*/ 32099 w 348588"/>
                <a:gd name="connsiteY0" fmla="*/ 313595 h 313594"/>
                <a:gd name="connsiteX1" fmla="*/ 0 w 348588"/>
                <a:gd name="connsiteY1" fmla="*/ 306832 h 313594"/>
                <a:gd name="connsiteX2" fmla="*/ 38671 w 348588"/>
                <a:gd name="connsiteY2" fmla="*/ 129381 h 313594"/>
                <a:gd name="connsiteX3" fmla="*/ 233267 w 348588"/>
                <a:gd name="connsiteY3" fmla="*/ 2127 h 313594"/>
                <a:gd name="connsiteX4" fmla="*/ 347567 w 348588"/>
                <a:gd name="connsiteY4" fmla="*/ 155956 h 313594"/>
                <a:gd name="connsiteX5" fmla="*/ 328517 w 348588"/>
                <a:gd name="connsiteY5" fmla="*/ 312833 h 313594"/>
                <a:gd name="connsiteX6" fmla="*/ 296132 w 348588"/>
                <a:gd name="connsiteY6" fmla="*/ 307594 h 313594"/>
                <a:gd name="connsiteX7" fmla="*/ 314706 w 348588"/>
                <a:gd name="connsiteY7" fmla="*/ 152718 h 313594"/>
                <a:gd name="connsiteX8" fmla="*/ 227648 w 348588"/>
                <a:gd name="connsiteY8" fmla="*/ 34512 h 313594"/>
                <a:gd name="connsiteX9" fmla="*/ 70295 w 348588"/>
                <a:gd name="connsiteY9" fmla="*/ 136525 h 313594"/>
                <a:gd name="connsiteX10" fmla="*/ 32099 w 348588"/>
                <a:gd name="connsiteY10" fmla="*/ 313595 h 31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8588" h="313594">
                  <a:moveTo>
                    <a:pt x="32099" y="313595"/>
                  </a:moveTo>
                  <a:lnTo>
                    <a:pt x="0" y="306832"/>
                  </a:lnTo>
                  <a:cubicBezTo>
                    <a:pt x="0" y="305879"/>
                    <a:pt x="19050" y="218059"/>
                    <a:pt x="38671" y="129381"/>
                  </a:cubicBezTo>
                  <a:cubicBezTo>
                    <a:pt x="60198" y="33560"/>
                    <a:pt x="154496" y="-10541"/>
                    <a:pt x="233267" y="2127"/>
                  </a:cubicBezTo>
                  <a:cubicBezTo>
                    <a:pt x="292227" y="11652"/>
                    <a:pt x="357569" y="57658"/>
                    <a:pt x="347567" y="155956"/>
                  </a:cubicBezTo>
                  <a:cubicBezTo>
                    <a:pt x="336995" y="260731"/>
                    <a:pt x="328517" y="310737"/>
                    <a:pt x="328517" y="312833"/>
                  </a:cubicBezTo>
                  <a:lnTo>
                    <a:pt x="296132" y="307594"/>
                  </a:lnTo>
                  <a:cubicBezTo>
                    <a:pt x="296132" y="307594"/>
                    <a:pt x="304324" y="256730"/>
                    <a:pt x="314706" y="152718"/>
                  </a:cubicBezTo>
                  <a:cubicBezTo>
                    <a:pt x="322231" y="77184"/>
                    <a:pt x="274701" y="42132"/>
                    <a:pt x="227648" y="34512"/>
                  </a:cubicBezTo>
                  <a:cubicBezTo>
                    <a:pt x="163925" y="24225"/>
                    <a:pt x="87630" y="59563"/>
                    <a:pt x="70295" y="136525"/>
                  </a:cubicBezTo>
                  <a:cubicBezTo>
                    <a:pt x="50864" y="224631"/>
                    <a:pt x="32290" y="312737"/>
                    <a:pt x="32099" y="31359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F7B8354C-E03A-EA2B-08B9-FA423D3C5599}"/>
                </a:ext>
              </a:extLst>
            </p:cNvPr>
            <p:cNvSpPr/>
            <p:nvPr/>
          </p:nvSpPr>
          <p:spPr>
            <a:xfrm>
              <a:off x="8742918" y="5505211"/>
              <a:ext cx="283744" cy="99558"/>
            </a:xfrm>
            <a:custGeom>
              <a:avLst/>
              <a:gdLst>
                <a:gd name="connsiteX0" fmla="*/ 0 w 238887"/>
                <a:gd name="connsiteY0" fmla="*/ 83820 h 83819"/>
                <a:gd name="connsiteX1" fmla="*/ 64770 w 238887"/>
                <a:gd name="connsiteY1" fmla="*/ 41243 h 83819"/>
                <a:gd name="connsiteX2" fmla="*/ 131445 w 238887"/>
                <a:gd name="connsiteY2" fmla="*/ 1809 h 83819"/>
                <a:gd name="connsiteX3" fmla="*/ 134493 w 238887"/>
                <a:gd name="connsiteY3" fmla="*/ 0 h 83819"/>
                <a:gd name="connsiteX4" fmla="*/ 137351 w 238887"/>
                <a:gd name="connsiteY4" fmla="*/ 2096 h 83819"/>
                <a:gd name="connsiteX5" fmla="*/ 188881 w 238887"/>
                <a:gd name="connsiteY5" fmla="*/ 41910 h 83819"/>
                <a:gd name="connsiteX6" fmla="*/ 238887 w 238887"/>
                <a:gd name="connsiteY6" fmla="*/ 83725 h 83819"/>
                <a:gd name="connsiteX7" fmla="*/ 184214 w 238887"/>
                <a:gd name="connsiteY7" fmla="*/ 48196 h 83819"/>
                <a:gd name="connsiteX8" fmla="*/ 130969 w 238887"/>
                <a:gd name="connsiteY8" fmla="*/ 10763 h 83819"/>
                <a:gd name="connsiteX9" fmla="*/ 136779 w 238887"/>
                <a:gd name="connsiteY9" fmla="*/ 10763 h 83819"/>
                <a:gd name="connsiteX10" fmla="*/ 69342 w 238887"/>
                <a:gd name="connsiteY10" fmla="*/ 48863 h 83819"/>
                <a:gd name="connsiteX11" fmla="*/ 0 w 238887"/>
                <a:gd name="connsiteY11" fmla="*/ 83820 h 83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8887" h="83819">
                  <a:moveTo>
                    <a:pt x="0" y="83820"/>
                  </a:moveTo>
                  <a:cubicBezTo>
                    <a:pt x="21050" y="68771"/>
                    <a:pt x="42958" y="55245"/>
                    <a:pt x="64770" y="41243"/>
                  </a:cubicBezTo>
                  <a:cubicBezTo>
                    <a:pt x="86582" y="27241"/>
                    <a:pt x="108871" y="14573"/>
                    <a:pt x="131445" y="1809"/>
                  </a:cubicBezTo>
                  <a:lnTo>
                    <a:pt x="134493" y="0"/>
                  </a:lnTo>
                  <a:lnTo>
                    <a:pt x="137351" y="2096"/>
                  </a:lnTo>
                  <a:cubicBezTo>
                    <a:pt x="154686" y="15145"/>
                    <a:pt x="172022" y="28194"/>
                    <a:pt x="188881" y="41910"/>
                  </a:cubicBezTo>
                  <a:cubicBezTo>
                    <a:pt x="205740" y="55626"/>
                    <a:pt x="222695" y="69151"/>
                    <a:pt x="238887" y="83725"/>
                  </a:cubicBezTo>
                  <a:cubicBezTo>
                    <a:pt x="219837" y="72485"/>
                    <a:pt x="202121" y="60484"/>
                    <a:pt x="184214" y="48196"/>
                  </a:cubicBezTo>
                  <a:cubicBezTo>
                    <a:pt x="166307" y="35909"/>
                    <a:pt x="148495" y="23527"/>
                    <a:pt x="130969" y="10763"/>
                  </a:cubicBezTo>
                  <a:lnTo>
                    <a:pt x="136779" y="10763"/>
                  </a:lnTo>
                  <a:cubicBezTo>
                    <a:pt x="114586" y="23813"/>
                    <a:pt x="92012" y="36385"/>
                    <a:pt x="69342" y="48863"/>
                  </a:cubicBezTo>
                  <a:cubicBezTo>
                    <a:pt x="46673" y="61341"/>
                    <a:pt x="23527" y="73057"/>
                    <a:pt x="0" y="8382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BC336B20-ACC0-CC4B-AACC-BC881B6B4ABC}"/>
                </a:ext>
              </a:extLst>
            </p:cNvPr>
            <p:cNvSpPr/>
            <p:nvPr/>
          </p:nvSpPr>
          <p:spPr>
            <a:xfrm>
              <a:off x="8869735" y="4561206"/>
              <a:ext cx="32365" cy="951697"/>
            </a:xfrm>
            <a:custGeom>
              <a:avLst/>
              <a:gdLst>
                <a:gd name="connsiteX0" fmla="*/ 27249 w 27248"/>
                <a:gd name="connsiteY0" fmla="*/ 801243 h 801242"/>
                <a:gd name="connsiteX1" fmla="*/ 16295 w 27248"/>
                <a:gd name="connsiteY1" fmla="*/ 601218 h 801242"/>
                <a:gd name="connsiteX2" fmla="*/ 8199 w 27248"/>
                <a:gd name="connsiteY2" fmla="*/ 401193 h 801242"/>
                <a:gd name="connsiteX3" fmla="*/ 2579 w 27248"/>
                <a:gd name="connsiteY3" fmla="*/ 201168 h 801242"/>
                <a:gd name="connsiteX4" fmla="*/ 769 w 27248"/>
                <a:gd name="connsiteY4" fmla="*/ 100203 h 801242"/>
                <a:gd name="connsiteX5" fmla="*/ 7 w 27248"/>
                <a:gd name="connsiteY5" fmla="*/ 0 h 801242"/>
                <a:gd name="connsiteX6" fmla="*/ 6103 w 27248"/>
                <a:gd name="connsiteY6" fmla="*/ 100013 h 801242"/>
                <a:gd name="connsiteX7" fmla="*/ 11056 w 27248"/>
                <a:gd name="connsiteY7" fmla="*/ 200120 h 801242"/>
                <a:gd name="connsiteX8" fmla="*/ 19057 w 27248"/>
                <a:gd name="connsiteY8" fmla="*/ 400145 h 801242"/>
                <a:gd name="connsiteX9" fmla="*/ 24582 w 27248"/>
                <a:gd name="connsiteY9" fmla="*/ 600170 h 801242"/>
                <a:gd name="connsiteX10" fmla="*/ 27249 w 27248"/>
                <a:gd name="connsiteY10" fmla="*/ 801243 h 8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48" h="801242">
                  <a:moveTo>
                    <a:pt x="27249" y="801243"/>
                  </a:moveTo>
                  <a:cubicBezTo>
                    <a:pt x="22772" y="734568"/>
                    <a:pt x="19438" y="667893"/>
                    <a:pt x="16295" y="601218"/>
                  </a:cubicBezTo>
                  <a:cubicBezTo>
                    <a:pt x="13152" y="534543"/>
                    <a:pt x="10866" y="467868"/>
                    <a:pt x="8199" y="401193"/>
                  </a:cubicBezTo>
                  <a:cubicBezTo>
                    <a:pt x="5532" y="334518"/>
                    <a:pt x="4008" y="267843"/>
                    <a:pt x="2579" y="201168"/>
                  </a:cubicBezTo>
                  <a:lnTo>
                    <a:pt x="769" y="100203"/>
                  </a:lnTo>
                  <a:cubicBezTo>
                    <a:pt x="769" y="66865"/>
                    <a:pt x="-88" y="33528"/>
                    <a:pt x="7" y="0"/>
                  </a:cubicBezTo>
                  <a:cubicBezTo>
                    <a:pt x="2389" y="33338"/>
                    <a:pt x="4008" y="66675"/>
                    <a:pt x="6103" y="100013"/>
                  </a:cubicBezTo>
                  <a:lnTo>
                    <a:pt x="11056" y="200120"/>
                  </a:lnTo>
                  <a:cubicBezTo>
                    <a:pt x="14200" y="266795"/>
                    <a:pt x="16390" y="333470"/>
                    <a:pt x="19057" y="400145"/>
                  </a:cubicBezTo>
                  <a:cubicBezTo>
                    <a:pt x="21724" y="466820"/>
                    <a:pt x="23248" y="533495"/>
                    <a:pt x="24582" y="600170"/>
                  </a:cubicBezTo>
                  <a:cubicBezTo>
                    <a:pt x="25915" y="666845"/>
                    <a:pt x="27249" y="734377"/>
                    <a:pt x="27249" y="80124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D325CEC5-8783-302C-2079-FBA19DED0E50}"/>
                </a:ext>
              </a:extLst>
            </p:cNvPr>
            <p:cNvSpPr/>
            <p:nvPr/>
          </p:nvSpPr>
          <p:spPr>
            <a:xfrm>
              <a:off x="8170452" y="4402250"/>
              <a:ext cx="103632" cy="103631"/>
            </a:xfrm>
            <a:custGeom>
              <a:avLst/>
              <a:gdLst>
                <a:gd name="connsiteX0" fmla="*/ 87249 w 87249"/>
                <a:gd name="connsiteY0" fmla="*/ 43529 h 87248"/>
                <a:gd name="connsiteX1" fmla="*/ 43720 w 87249"/>
                <a:gd name="connsiteY1" fmla="*/ 87249 h 87248"/>
                <a:gd name="connsiteX2" fmla="*/ 0 w 87249"/>
                <a:gd name="connsiteY2" fmla="*/ 43719 h 87248"/>
                <a:gd name="connsiteX3" fmla="*/ 43529 w 87249"/>
                <a:gd name="connsiteY3" fmla="*/ 0 h 87248"/>
                <a:gd name="connsiteX4" fmla="*/ 43720 w 87249"/>
                <a:gd name="connsiteY4" fmla="*/ 0 h 87248"/>
                <a:gd name="connsiteX5" fmla="*/ 87249 w 87249"/>
                <a:gd name="connsiteY5" fmla="*/ 43529 h 8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249" h="87248">
                  <a:moveTo>
                    <a:pt x="87249" y="43529"/>
                  </a:moveTo>
                  <a:cubicBezTo>
                    <a:pt x="87302" y="67622"/>
                    <a:pt x="67813" y="87196"/>
                    <a:pt x="43720" y="87249"/>
                  </a:cubicBezTo>
                  <a:cubicBezTo>
                    <a:pt x="19627" y="87301"/>
                    <a:pt x="53" y="67813"/>
                    <a:pt x="0" y="43719"/>
                  </a:cubicBezTo>
                  <a:cubicBezTo>
                    <a:pt x="-53" y="19626"/>
                    <a:pt x="19436" y="52"/>
                    <a:pt x="43529" y="0"/>
                  </a:cubicBezTo>
                  <a:cubicBezTo>
                    <a:pt x="43593" y="0"/>
                    <a:pt x="43656" y="0"/>
                    <a:pt x="43720" y="0"/>
                  </a:cubicBezTo>
                  <a:cubicBezTo>
                    <a:pt x="67738" y="52"/>
                    <a:pt x="87197" y="19510"/>
                    <a:pt x="87249" y="4352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DE635310-1C9D-E55F-49F5-A55E5EBBDF90}"/>
                </a:ext>
              </a:extLst>
            </p:cNvPr>
            <p:cNvSpPr/>
            <p:nvPr/>
          </p:nvSpPr>
          <p:spPr>
            <a:xfrm>
              <a:off x="8518796" y="4402250"/>
              <a:ext cx="103632" cy="103631"/>
            </a:xfrm>
            <a:custGeom>
              <a:avLst/>
              <a:gdLst>
                <a:gd name="connsiteX0" fmla="*/ 87249 w 87249"/>
                <a:gd name="connsiteY0" fmla="*/ 43529 h 87248"/>
                <a:gd name="connsiteX1" fmla="*/ 43720 w 87249"/>
                <a:gd name="connsiteY1" fmla="*/ 87249 h 87248"/>
                <a:gd name="connsiteX2" fmla="*/ 0 w 87249"/>
                <a:gd name="connsiteY2" fmla="*/ 43719 h 87248"/>
                <a:gd name="connsiteX3" fmla="*/ 43529 w 87249"/>
                <a:gd name="connsiteY3" fmla="*/ 0 h 87248"/>
                <a:gd name="connsiteX4" fmla="*/ 43720 w 87249"/>
                <a:gd name="connsiteY4" fmla="*/ 0 h 87248"/>
                <a:gd name="connsiteX5" fmla="*/ 87249 w 87249"/>
                <a:gd name="connsiteY5" fmla="*/ 43529 h 8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249" h="87248">
                  <a:moveTo>
                    <a:pt x="87249" y="43529"/>
                  </a:moveTo>
                  <a:cubicBezTo>
                    <a:pt x="87302" y="67622"/>
                    <a:pt x="67813" y="87196"/>
                    <a:pt x="43720" y="87249"/>
                  </a:cubicBezTo>
                  <a:cubicBezTo>
                    <a:pt x="19627" y="87301"/>
                    <a:pt x="53" y="67813"/>
                    <a:pt x="0" y="43719"/>
                  </a:cubicBezTo>
                  <a:cubicBezTo>
                    <a:pt x="-53" y="19626"/>
                    <a:pt x="19436" y="52"/>
                    <a:pt x="43529" y="0"/>
                  </a:cubicBezTo>
                  <a:cubicBezTo>
                    <a:pt x="43593" y="0"/>
                    <a:pt x="43656" y="0"/>
                    <a:pt x="43720" y="0"/>
                  </a:cubicBezTo>
                  <a:cubicBezTo>
                    <a:pt x="67738" y="52"/>
                    <a:pt x="87197" y="19510"/>
                    <a:pt x="87249" y="4352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6A56AF06-E673-F207-0583-F05083F45B64}"/>
                </a:ext>
              </a:extLst>
            </p:cNvPr>
            <p:cNvSpPr/>
            <p:nvPr/>
          </p:nvSpPr>
          <p:spPr>
            <a:xfrm>
              <a:off x="7354516" y="4533827"/>
              <a:ext cx="1060647" cy="1080446"/>
            </a:xfrm>
            <a:custGeom>
              <a:avLst/>
              <a:gdLst>
                <a:gd name="connsiteX0" fmla="*/ 892969 w 892968"/>
                <a:gd name="connsiteY0" fmla="*/ 909638 h 909637"/>
                <a:gd name="connsiteX1" fmla="*/ 0 w 892968"/>
                <a:gd name="connsiteY1" fmla="*/ 909638 h 909637"/>
                <a:gd name="connsiteX2" fmla="*/ 130207 w 892968"/>
                <a:gd name="connsiteY2" fmla="*/ 0 h 909637"/>
                <a:gd name="connsiteX3" fmla="*/ 762762 w 892968"/>
                <a:gd name="connsiteY3" fmla="*/ 0 h 909637"/>
                <a:gd name="connsiteX4" fmla="*/ 892969 w 892968"/>
                <a:gd name="connsiteY4" fmla="*/ 909638 h 90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2968" h="909637">
                  <a:moveTo>
                    <a:pt x="892969" y="909638"/>
                  </a:moveTo>
                  <a:lnTo>
                    <a:pt x="0" y="909638"/>
                  </a:lnTo>
                  <a:lnTo>
                    <a:pt x="130207" y="0"/>
                  </a:lnTo>
                  <a:lnTo>
                    <a:pt x="762762" y="0"/>
                  </a:lnTo>
                  <a:lnTo>
                    <a:pt x="892969" y="90963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A0216D5A-35B8-EBFC-160A-50C91F48AB39}"/>
                </a:ext>
              </a:extLst>
            </p:cNvPr>
            <p:cNvSpPr/>
            <p:nvPr/>
          </p:nvSpPr>
          <p:spPr>
            <a:xfrm>
              <a:off x="8142620" y="4533827"/>
              <a:ext cx="272543" cy="1080446"/>
            </a:xfrm>
            <a:custGeom>
              <a:avLst/>
              <a:gdLst>
                <a:gd name="connsiteX0" fmla="*/ 99250 w 229457"/>
                <a:gd name="connsiteY0" fmla="*/ 0 h 909637"/>
                <a:gd name="connsiteX1" fmla="*/ 0 w 229457"/>
                <a:gd name="connsiteY1" fmla="*/ 909638 h 909637"/>
                <a:gd name="connsiteX2" fmla="*/ 229457 w 229457"/>
                <a:gd name="connsiteY2" fmla="*/ 909638 h 909637"/>
                <a:gd name="connsiteX3" fmla="*/ 99250 w 229457"/>
                <a:gd name="connsiteY3" fmla="*/ 0 h 90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457" h="909637">
                  <a:moveTo>
                    <a:pt x="99250" y="0"/>
                  </a:moveTo>
                  <a:lnTo>
                    <a:pt x="0" y="909638"/>
                  </a:lnTo>
                  <a:lnTo>
                    <a:pt x="229457" y="909638"/>
                  </a:lnTo>
                  <a:lnTo>
                    <a:pt x="9925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25F65F7D-4D59-A72C-848A-05F3E3F452DF}"/>
                </a:ext>
              </a:extLst>
            </p:cNvPr>
            <p:cNvSpPr/>
            <p:nvPr/>
          </p:nvSpPr>
          <p:spPr>
            <a:xfrm>
              <a:off x="8142620" y="4533827"/>
              <a:ext cx="272543" cy="1080446"/>
            </a:xfrm>
            <a:custGeom>
              <a:avLst/>
              <a:gdLst>
                <a:gd name="connsiteX0" fmla="*/ 99250 w 229457"/>
                <a:gd name="connsiteY0" fmla="*/ 0 h 909637"/>
                <a:gd name="connsiteX1" fmla="*/ 0 w 229457"/>
                <a:gd name="connsiteY1" fmla="*/ 909638 h 909637"/>
                <a:gd name="connsiteX2" fmla="*/ 229457 w 229457"/>
                <a:gd name="connsiteY2" fmla="*/ 909638 h 909637"/>
                <a:gd name="connsiteX3" fmla="*/ 99250 w 229457"/>
                <a:gd name="connsiteY3" fmla="*/ 0 h 90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457" h="909637">
                  <a:moveTo>
                    <a:pt x="99250" y="0"/>
                  </a:moveTo>
                  <a:lnTo>
                    <a:pt x="0" y="909638"/>
                  </a:lnTo>
                  <a:lnTo>
                    <a:pt x="229457" y="909638"/>
                  </a:lnTo>
                  <a:lnTo>
                    <a:pt x="9925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2EA233E1-A953-08EB-F5E2-CD80B6E74132}"/>
                </a:ext>
              </a:extLst>
            </p:cNvPr>
            <p:cNvSpPr/>
            <p:nvPr/>
          </p:nvSpPr>
          <p:spPr>
            <a:xfrm>
              <a:off x="7687588" y="4284414"/>
              <a:ext cx="360344" cy="323968"/>
            </a:xfrm>
            <a:custGeom>
              <a:avLst/>
              <a:gdLst>
                <a:gd name="connsiteX0" fmla="*/ 28003 w 303377"/>
                <a:gd name="connsiteY0" fmla="*/ 272753 h 272752"/>
                <a:gd name="connsiteX1" fmla="*/ 0 w 303377"/>
                <a:gd name="connsiteY1" fmla="*/ 266847 h 272752"/>
                <a:gd name="connsiteX2" fmla="*/ 33719 w 303377"/>
                <a:gd name="connsiteY2" fmla="*/ 112542 h 272752"/>
                <a:gd name="connsiteX3" fmla="*/ 202882 w 303377"/>
                <a:gd name="connsiteY3" fmla="*/ 1862 h 272752"/>
                <a:gd name="connsiteX4" fmla="*/ 302514 w 303377"/>
                <a:gd name="connsiteY4" fmla="*/ 135212 h 272752"/>
                <a:gd name="connsiteX5" fmla="*/ 286036 w 303377"/>
                <a:gd name="connsiteY5" fmla="*/ 271705 h 272752"/>
                <a:gd name="connsiteX6" fmla="*/ 257461 w 303377"/>
                <a:gd name="connsiteY6" fmla="*/ 267133 h 272752"/>
                <a:gd name="connsiteX7" fmla="*/ 273653 w 303377"/>
                <a:gd name="connsiteY7" fmla="*/ 132450 h 272752"/>
                <a:gd name="connsiteX8" fmla="*/ 197453 w 303377"/>
                <a:gd name="connsiteY8" fmla="*/ 29579 h 272752"/>
                <a:gd name="connsiteX9" fmla="*/ 60674 w 303377"/>
                <a:gd name="connsiteY9" fmla="*/ 118353 h 272752"/>
                <a:gd name="connsiteX10" fmla="*/ 28003 w 303377"/>
                <a:gd name="connsiteY10" fmla="*/ 272753 h 27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377" h="272752">
                  <a:moveTo>
                    <a:pt x="28003" y="272753"/>
                  </a:moveTo>
                  <a:lnTo>
                    <a:pt x="0" y="266847"/>
                  </a:lnTo>
                  <a:cubicBezTo>
                    <a:pt x="0" y="266085"/>
                    <a:pt x="16383" y="189600"/>
                    <a:pt x="33719" y="112542"/>
                  </a:cubicBezTo>
                  <a:cubicBezTo>
                    <a:pt x="52769" y="29103"/>
                    <a:pt x="134398" y="-9187"/>
                    <a:pt x="202882" y="1862"/>
                  </a:cubicBezTo>
                  <a:cubicBezTo>
                    <a:pt x="254222" y="10148"/>
                    <a:pt x="311086" y="50153"/>
                    <a:pt x="302514" y="135212"/>
                  </a:cubicBezTo>
                  <a:cubicBezTo>
                    <a:pt x="292989" y="226747"/>
                    <a:pt x="286322" y="269895"/>
                    <a:pt x="286036" y="271705"/>
                  </a:cubicBezTo>
                  <a:lnTo>
                    <a:pt x="257461" y="267133"/>
                  </a:lnTo>
                  <a:cubicBezTo>
                    <a:pt x="257461" y="266657"/>
                    <a:pt x="264509" y="222937"/>
                    <a:pt x="273653" y="132450"/>
                  </a:cubicBezTo>
                  <a:cubicBezTo>
                    <a:pt x="280226" y="66727"/>
                    <a:pt x="238792" y="36247"/>
                    <a:pt x="197453" y="29579"/>
                  </a:cubicBezTo>
                  <a:cubicBezTo>
                    <a:pt x="142113" y="20626"/>
                    <a:pt x="75724" y="51392"/>
                    <a:pt x="60674" y="118353"/>
                  </a:cubicBezTo>
                  <a:cubicBezTo>
                    <a:pt x="44291" y="195695"/>
                    <a:pt x="28099" y="271991"/>
                    <a:pt x="28003" y="272753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94A41B0A-5DD3-DBB6-A899-8184D7945A60}"/>
                </a:ext>
              </a:extLst>
            </p:cNvPr>
            <p:cNvSpPr/>
            <p:nvPr/>
          </p:nvSpPr>
          <p:spPr>
            <a:xfrm>
              <a:off x="8156988" y="5519465"/>
              <a:ext cx="246749" cy="86549"/>
            </a:xfrm>
            <a:custGeom>
              <a:avLst/>
              <a:gdLst>
                <a:gd name="connsiteX0" fmla="*/ 0 w 207740"/>
                <a:gd name="connsiteY0" fmla="*/ 72866 h 72866"/>
                <a:gd name="connsiteX1" fmla="*/ 56388 w 207740"/>
                <a:gd name="connsiteY1" fmla="*/ 35909 h 72866"/>
                <a:gd name="connsiteX2" fmla="*/ 114300 w 207740"/>
                <a:gd name="connsiteY2" fmla="*/ 1524 h 72866"/>
                <a:gd name="connsiteX3" fmla="*/ 116967 w 207740"/>
                <a:gd name="connsiteY3" fmla="*/ 0 h 72866"/>
                <a:gd name="connsiteX4" fmla="*/ 119348 w 207740"/>
                <a:gd name="connsiteY4" fmla="*/ 1810 h 72866"/>
                <a:gd name="connsiteX5" fmla="*/ 164211 w 207740"/>
                <a:gd name="connsiteY5" fmla="*/ 36386 h 72866"/>
                <a:gd name="connsiteX6" fmla="*/ 207740 w 207740"/>
                <a:gd name="connsiteY6" fmla="*/ 72771 h 72866"/>
                <a:gd name="connsiteX7" fmla="*/ 160115 w 207740"/>
                <a:gd name="connsiteY7" fmla="*/ 41910 h 72866"/>
                <a:gd name="connsiteX8" fmla="*/ 113824 w 207740"/>
                <a:gd name="connsiteY8" fmla="*/ 9335 h 72866"/>
                <a:gd name="connsiteX9" fmla="*/ 118967 w 207740"/>
                <a:gd name="connsiteY9" fmla="*/ 9335 h 72866"/>
                <a:gd name="connsiteX10" fmla="*/ 60198 w 207740"/>
                <a:gd name="connsiteY10" fmla="*/ 42291 h 72866"/>
                <a:gd name="connsiteX11" fmla="*/ 0 w 207740"/>
                <a:gd name="connsiteY11" fmla="*/ 72866 h 72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740" h="72866">
                  <a:moveTo>
                    <a:pt x="0" y="72866"/>
                  </a:moveTo>
                  <a:cubicBezTo>
                    <a:pt x="18383" y="59817"/>
                    <a:pt x="37338" y="47816"/>
                    <a:pt x="56388" y="35909"/>
                  </a:cubicBezTo>
                  <a:cubicBezTo>
                    <a:pt x="75438" y="24003"/>
                    <a:pt x="94488" y="12573"/>
                    <a:pt x="114300" y="1524"/>
                  </a:cubicBezTo>
                  <a:lnTo>
                    <a:pt x="116967" y="0"/>
                  </a:lnTo>
                  <a:lnTo>
                    <a:pt x="119348" y="1810"/>
                  </a:lnTo>
                  <a:cubicBezTo>
                    <a:pt x="134493" y="13145"/>
                    <a:pt x="149542" y="24479"/>
                    <a:pt x="164211" y="36386"/>
                  </a:cubicBezTo>
                  <a:cubicBezTo>
                    <a:pt x="178879" y="48292"/>
                    <a:pt x="193643" y="60103"/>
                    <a:pt x="207740" y="72771"/>
                  </a:cubicBezTo>
                  <a:cubicBezTo>
                    <a:pt x="191548" y="63246"/>
                    <a:pt x="175736" y="52578"/>
                    <a:pt x="160115" y="41910"/>
                  </a:cubicBezTo>
                  <a:cubicBezTo>
                    <a:pt x="144494" y="31242"/>
                    <a:pt x="129064" y="20384"/>
                    <a:pt x="113824" y="9335"/>
                  </a:cubicBezTo>
                  <a:lnTo>
                    <a:pt x="118967" y="9335"/>
                  </a:lnTo>
                  <a:cubicBezTo>
                    <a:pt x="99917" y="20669"/>
                    <a:pt x="80010" y="31623"/>
                    <a:pt x="60198" y="42291"/>
                  </a:cubicBezTo>
                  <a:cubicBezTo>
                    <a:pt x="40386" y="52959"/>
                    <a:pt x="20479" y="63532"/>
                    <a:pt x="0" y="7286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9A19265C-A57C-B58E-FA6A-A20BBED35925}"/>
                </a:ext>
              </a:extLst>
            </p:cNvPr>
            <p:cNvSpPr/>
            <p:nvPr/>
          </p:nvSpPr>
          <p:spPr>
            <a:xfrm>
              <a:off x="8267286" y="4698440"/>
              <a:ext cx="28180" cy="827586"/>
            </a:xfrm>
            <a:custGeom>
              <a:avLst/>
              <a:gdLst>
                <a:gd name="connsiteX0" fmla="*/ 23726 w 23725"/>
                <a:gd name="connsiteY0" fmla="*/ 696754 h 696753"/>
                <a:gd name="connsiteX1" fmla="*/ 14201 w 23725"/>
                <a:gd name="connsiteY1" fmla="*/ 522732 h 696753"/>
                <a:gd name="connsiteX2" fmla="*/ 7152 w 23725"/>
                <a:gd name="connsiteY2" fmla="*/ 348520 h 696753"/>
                <a:gd name="connsiteX3" fmla="*/ 2294 w 23725"/>
                <a:gd name="connsiteY3" fmla="*/ 174308 h 696753"/>
                <a:gd name="connsiteX4" fmla="*/ 675 w 23725"/>
                <a:gd name="connsiteY4" fmla="*/ 87154 h 696753"/>
                <a:gd name="connsiteX5" fmla="*/ 8 w 23725"/>
                <a:gd name="connsiteY5" fmla="*/ 0 h 696753"/>
                <a:gd name="connsiteX6" fmla="*/ 5342 w 23725"/>
                <a:gd name="connsiteY6" fmla="*/ 86963 h 696753"/>
                <a:gd name="connsiteX7" fmla="*/ 9628 w 23725"/>
                <a:gd name="connsiteY7" fmla="*/ 174022 h 696753"/>
                <a:gd name="connsiteX8" fmla="*/ 16677 w 23725"/>
                <a:gd name="connsiteY8" fmla="*/ 348234 h 696753"/>
                <a:gd name="connsiteX9" fmla="*/ 21439 w 23725"/>
                <a:gd name="connsiteY9" fmla="*/ 522446 h 696753"/>
                <a:gd name="connsiteX10" fmla="*/ 23726 w 23725"/>
                <a:gd name="connsiteY10" fmla="*/ 696754 h 69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725" h="696753">
                  <a:moveTo>
                    <a:pt x="23726" y="696754"/>
                  </a:moveTo>
                  <a:cubicBezTo>
                    <a:pt x="19820" y="638747"/>
                    <a:pt x="16868" y="580739"/>
                    <a:pt x="14201" y="522732"/>
                  </a:cubicBezTo>
                  <a:cubicBezTo>
                    <a:pt x="11534" y="464725"/>
                    <a:pt x="9533" y="406622"/>
                    <a:pt x="7152" y="348520"/>
                  </a:cubicBezTo>
                  <a:cubicBezTo>
                    <a:pt x="4771" y="290417"/>
                    <a:pt x="3532" y="232410"/>
                    <a:pt x="2294" y="174308"/>
                  </a:cubicBezTo>
                  <a:lnTo>
                    <a:pt x="675" y="87154"/>
                  </a:lnTo>
                  <a:cubicBezTo>
                    <a:pt x="675" y="58103"/>
                    <a:pt x="-87" y="29051"/>
                    <a:pt x="8" y="0"/>
                  </a:cubicBezTo>
                  <a:cubicBezTo>
                    <a:pt x="2104" y="28575"/>
                    <a:pt x="3532" y="58008"/>
                    <a:pt x="5342" y="86963"/>
                  </a:cubicBezTo>
                  <a:lnTo>
                    <a:pt x="9628" y="174022"/>
                  </a:lnTo>
                  <a:cubicBezTo>
                    <a:pt x="12391" y="232125"/>
                    <a:pt x="14296" y="290132"/>
                    <a:pt x="16677" y="348234"/>
                  </a:cubicBezTo>
                  <a:cubicBezTo>
                    <a:pt x="19058" y="406337"/>
                    <a:pt x="20297" y="464344"/>
                    <a:pt x="21439" y="522446"/>
                  </a:cubicBezTo>
                  <a:cubicBezTo>
                    <a:pt x="22582" y="580549"/>
                    <a:pt x="23726" y="638651"/>
                    <a:pt x="23726" y="69675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2E480452-F313-A650-9596-5B5458C8DD9F}"/>
                </a:ext>
              </a:extLst>
            </p:cNvPr>
            <p:cNvSpPr/>
            <p:nvPr/>
          </p:nvSpPr>
          <p:spPr>
            <a:xfrm>
              <a:off x="7658739" y="4559622"/>
              <a:ext cx="90508" cy="90508"/>
            </a:xfrm>
            <a:custGeom>
              <a:avLst/>
              <a:gdLst>
                <a:gd name="connsiteX0" fmla="*/ 76200 w 76200"/>
                <a:gd name="connsiteY0" fmla="*/ 38100 h 76200"/>
                <a:gd name="connsiteX1" fmla="*/ 38100 w 76200"/>
                <a:gd name="connsiteY1" fmla="*/ 76200 h 76200"/>
                <a:gd name="connsiteX2" fmla="*/ 0 w 76200"/>
                <a:gd name="connsiteY2" fmla="*/ 38100 h 76200"/>
                <a:gd name="connsiteX3" fmla="*/ 38100 w 76200"/>
                <a:gd name="connsiteY3" fmla="*/ 0 h 76200"/>
                <a:gd name="connsiteX4" fmla="*/ 76200 w 76200"/>
                <a:gd name="connsiteY4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642C0CD4-8070-BCC1-1311-E9F04B02CAED}"/>
                </a:ext>
              </a:extLst>
            </p:cNvPr>
            <p:cNvSpPr/>
            <p:nvPr/>
          </p:nvSpPr>
          <p:spPr>
            <a:xfrm>
              <a:off x="7961716" y="4559622"/>
              <a:ext cx="90508" cy="90508"/>
            </a:xfrm>
            <a:custGeom>
              <a:avLst/>
              <a:gdLst>
                <a:gd name="connsiteX0" fmla="*/ 76200 w 76200"/>
                <a:gd name="connsiteY0" fmla="*/ 38100 h 76200"/>
                <a:gd name="connsiteX1" fmla="*/ 38100 w 76200"/>
                <a:gd name="connsiteY1" fmla="*/ 76200 h 76200"/>
                <a:gd name="connsiteX2" fmla="*/ 0 w 76200"/>
                <a:gd name="connsiteY2" fmla="*/ 38100 h 76200"/>
                <a:gd name="connsiteX3" fmla="*/ 38100 w 76200"/>
                <a:gd name="connsiteY3" fmla="*/ 0 h 76200"/>
                <a:gd name="connsiteX4" fmla="*/ 76200 w 76200"/>
                <a:gd name="connsiteY4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1847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99047-643F-0344-7145-0FC8444F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数据统计分析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C02A35F-208B-DEB3-03DE-DD33EE99F696}"/>
              </a:ext>
            </a:extLst>
          </p:cNvPr>
          <p:cNvGrpSpPr/>
          <p:nvPr/>
        </p:nvGrpSpPr>
        <p:grpSpPr>
          <a:xfrm>
            <a:off x="660399" y="1487488"/>
            <a:ext cx="2541656" cy="4263992"/>
            <a:chOff x="660399" y="1487488"/>
            <a:chExt cx="2541656" cy="4263992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27FA9C2-ACC1-770B-66B9-E55970F9FEB9}"/>
                </a:ext>
              </a:extLst>
            </p:cNvPr>
            <p:cNvSpPr>
              <a:spLocks/>
            </p:cNvSpPr>
            <p:nvPr/>
          </p:nvSpPr>
          <p:spPr>
            <a:xfrm>
              <a:off x="660399" y="1487488"/>
              <a:ext cx="2541656" cy="4263992"/>
            </a:xfrm>
            <a:prstGeom prst="roundRect">
              <a:avLst>
                <a:gd name="adj" fmla="val 1523"/>
              </a:avLst>
            </a:prstGeom>
            <a:gradFill>
              <a:gsLst>
                <a:gs pos="0">
                  <a:schemeClr val="accent2">
                    <a:lumMod val="2000"/>
                    <a:lumOff val="98000"/>
                  </a:schemeClr>
                </a:gs>
                <a:gs pos="100000">
                  <a:schemeClr val="accent1">
                    <a:lumMod val="10000"/>
                    <a:lumOff val="90000"/>
                  </a:schemeClr>
                </a:gs>
              </a:gsLst>
              <a:lin ang="2700000" scaled="1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4BC2C77-72EF-E0BB-13B2-8D57B48E2C3D}"/>
                </a:ext>
              </a:extLst>
            </p:cNvPr>
            <p:cNvSpPr txBox="1"/>
            <p:nvPr/>
          </p:nvSpPr>
          <p:spPr>
            <a:xfrm>
              <a:off x="1479873" y="1760801"/>
              <a:ext cx="1622553" cy="371513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defPPr>
                <a:defRPr lang="zh-CN"/>
              </a:defPPr>
              <a:lvl1pPr algn="ctr">
                <a:defRPr sz="2400" b="1"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2700000" scaled="1"/>
                  </a:gradFill>
                </a:defRPr>
              </a:lvl1pPr>
            </a:lstStyle>
            <a:p>
              <a:r>
                <a:rPr lang="zh-CN" altLang="en-US" sz="1800" kern="100" dirty="0">
                  <a:solidFill>
                    <a:schemeClr val="tx1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基础数据分析</a:t>
              </a: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5886646-6FB4-754E-36D8-0D6F43190C98}"/>
                </a:ext>
              </a:extLst>
            </p:cNvPr>
            <p:cNvSpPr txBox="1"/>
            <p:nvPr/>
          </p:nvSpPr>
          <p:spPr>
            <a:xfrm>
              <a:off x="890821" y="2434657"/>
              <a:ext cx="2125526" cy="703079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dirty="0">
                  <a:solidFill>
                    <a:srgbClr val="2F2F2F"/>
                  </a:solidFill>
                </a:rPr>
                <a:t>获取抖音电商销售的大概数据</a:t>
              </a: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D478F5DC-4937-69D8-923C-E83D6D241BFA}"/>
                </a:ext>
              </a:extLst>
            </p:cNvPr>
            <p:cNvSpPr/>
            <p:nvPr/>
          </p:nvSpPr>
          <p:spPr>
            <a:xfrm>
              <a:off x="673100" y="1513475"/>
              <a:ext cx="876318" cy="876318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39700" dist="76200" dir="5400000" algn="t" rotWithShape="0">
                <a:schemeClr val="accent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/>
                <a:t>一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2B67FC3-14A7-1EFE-DA87-C2C00DA27811}"/>
              </a:ext>
            </a:extLst>
          </p:cNvPr>
          <p:cNvGrpSpPr/>
          <p:nvPr/>
        </p:nvGrpSpPr>
        <p:grpSpPr>
          <a:xfrm>
            <a:off x="3432681" y="1487488"/>
            <a:ext cx="2541656" cy="4263992"/>
            <a:chOff x="3432681" y="1487488"/>
            <a:chExt cx="2541656" cy="4263992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37923EC-AA9B-2D62-FD5C-BDE3FD2BFC76}"/>
                </a:ext>
              </a:extLst>
            </p:cNvPr>
            <p:cNvSpPr>
              <a:spLocks/>
            </p:cNvSpPr>
            <p:nvPr/>
          </p:nvSpPr>
          <p:spPr>
            <a:xfrm>
              <a:off x="3432681" y="1487488"/>
              <a:ext cx="2541656" cy="4263992"/>
            </a:xfrm>
            <a:prstGeom prst="roundRect">
              <a:avLst>
                <a:gd name="adj" fmla="val 1523"/>
              </a:avLst>
            </a:prstGeom>
            <a:gradFill>
              <a:gsLst>
                <a:gs pos="0">
                  <a:schemeClr val="accent2">
                    <a:lumMod val="2000"/>
                    <a:lumOff val="98000"/>
                  </a:schemeClr>
                </a:gs>
                <a:gs pos="100000">
                  <a:schemeClr val="accent1">
                    <a:lumMod val="10000"/>
                    <a:lumOff val="90000"/>
                  </a:schemeClr>
                </a:gs>
              </a:gsLst>
              <a:lin ang="2700000" scaled="1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4419C5F-C71D-420F-18DB-535EB80E75BA}"/>
                </a:ext>
              </a:extLst>
            </p:cNvPr>
            <p:cNvSpPr txBox="1"/>
            <p:nvPr/>
          </p:nvSpPr>
          <p:spPr>
            <a:xfrm>
              <a:off x="3678650" y="2424042"/>
              <a:ext cx="2125526" cy="2584106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zh-CN" sz="1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复购率定义：在某时间窗口内重复消费用户（消费超过两次或购买超过两件物品上的用户）在总消费用户中占比。</a:t>
              </a:r>
              <a:endParaRPr lang="zh-CN" altLang="zh-CN" sz="1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zh-CN" sz="1400" kern="10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留存的定义：前一天注册的人在后续时间内还有继续访问平台并进行任意操作</a:t>
              </a:r>
              <a:endParaRPr lang="zh-CN" altLang="en-US" sz="1400" dirty="0">
                <a:solidFill>
                  <a:srgbClr val="2F2F2F"/>
                </a:solidFill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3E2BC73-519E-B93E-A16A-D0217D6D29A1}"/>
                </a:ext>
              </a:extLst>
            </p:cNvPr>
            <p:cNvSpPr/>
            <p:nvPr/>
          </p:nvSpPr>
          <p:spPr>
            <a:xfrm>
              <a:off x="3454506" y="1513475"/>
              <a:ext cx="876318" cy="876318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39700" dist="76200" dir="5400000" algn="t" rotWithShape="0">
                <a:schemeClr val="accent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/>
                <a:t>二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12AB260-0FBB-A8DC-C4F3-B23532EDAF7A}"/>
              </a:ext>
            </a:extLst>
          </p:cNvPr>
          <p:cNvGrpSpPr/>
          <p:nvPr/>
        </p:nvGrpSpPr>
        <p:grpSpPr>
          <a:xfrm>
            <a:off x="6204963" y="1487488"/>
            <a:ext cx="2541656" cy="4263992"/>
            <a:chOff x="6204963" y="1487488"/>
            <a:chExt cx="2541656" cy="4263992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37224133-BB89-9B58-213F-6310514A93F8}"/>
                </a:ext>
              </a:extLst>
            </p:cNvPr>
            <p:cNvSpPr>
              <a:spLocks/>
            </p:cNvSpPr>
            <p:nvPr/>
          </p:nvSpPr>
          <p:spPr>
            <a:xfrm>
              <a:off x="6204963" y="1487488"/>
              <a:ext cx="2541656" cy="4263992"/>
            </a:xfrm>
            <a:prstGeom prst="roundRect">
              <a:avLst>
                <a:gd name="adj" fmla="val 1523"/>
              </a:avLst>
            </a:prstGeom>
            <a:gradFill>
              <a:gsLst>
                <a:gs pos="0">
                  <a:schemeClr val="accent2">
                    <a:lumMod val="2000"/>
                    <a:lumOff val="98000"/>
                  </a:schemeClr>
                </a:gs>
                <a:gs pos="100000">
                  <a:schemeClr val="accent1">
                    <a:lumMod val="10000"/>
                    <a:lumOff val="90000"/>
                  </a:schemeClr>
                </a:gs>
              </a:gsLst>
              <a:lin ang="2700000" scaled="1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87780B6-8A74-7D04-8DB5-78BE23698168}"/>
                </a:ext>
              </a:extLst>
            </p:cNvPr>
            <p:cNvSpPr txBox="1"/>
            <p:nvPr/>
          </p:nvSpPr>
          <p:spPr>
            <a:xfrm>
              <a:off x="7107275" y="1672242"/>
              <a:ext cx="1303093" cy="648512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defPPr>
                <a:defRPr lang="zh-CN"/>
              </a:defPPr>
              <a:lvl1pPr algn="ctr">
                <a:defRPr sz="2400" b="1"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2700000" scaled="1"/>
                  </a:gradFill>
                </a:defRPr>
              </a:lvl1pPr>
            </a:lstStyle>
            <a:p>
              <a:r>
                <a:rPr lang="zh-CN" altLang="en-US" sz="1800" dirty="0">
                  <a:solidFill>
                    <a:srgbClr val="2F2F2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商品销售情况分析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F88B9FC-DF41-04BA-05A8-D11CC5F4CB17}"/>
                </a:ext>
              </a:extLst>
            </p:cNvPr>
            <p:cNvSpPr txBox="1"/>
            <p:nvPr/>
          </p:nvSpPr>
          <p:spPr>
            <a:xfrm>
              <a:off x="6435384" y="2434657"/>
              <a:ext cx="2125526" cy="2015361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400" dirty="0">
                  <a:solidFill>
                    <a:srgbClr val="12121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商品</a:t>
              </a:r>
              <a:r>
                <a:rPr lang="zh-CN" altLang="en-US" sz="1400" b="0" i="0" dirty="0">
                  <a:solidFill>
                    <a:srgbClr val="121212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销售情况分析的最终目的就是提升商品销量，首先要了解用户的需求，知道用户要什么，哪些产品受欢迎，进而根据这些数据指导产品优化和活动推广</a:t>
              </a:r>
              <a:endParaRPr lang="zh-CN" altLang="en-US" sz="1400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1172440-4149-F93C-4370-44BD5E9EDEDC}"/>
                </a:ext>
              </a:extLst>
            </p:cNvPr>
            <p:cNvSpPr/>
            <p:nvPr/>
          </p:nvSpPr>
          <p:spPr>
            <a:xfrm>
              <a:off x="6230957" y="1513475"/>
              <a:ext cx="876318" cy="876318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39700" dist="76200" dir="5400000" algn="t" rotWithShape="0">
                <a:schemeClr val="accent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/>
                <a:t>三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305A3E8-487D-039B-29F4-68498D185517}"/>
              </a:ext>
            </a:extLst>
          </p:cNvPr>
          <p:cNvGrpSpPr/>
          <p:nvPr/>
        </p:nvGrpSpPr>
        <p:grpSpPr>
          <a:xfrm>
            <a:off x="8977244" y="1487488"/>
            <a:ext cx="2541656" cy="4263992"/>
            <a:chOff x="8977244" y="1487488"/>
            <a:chExt cx="2541656" cy="4263992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78ECD7A2-2B8B-6F05-6F31-685DA338CA02}"/>
                </a:ext>
              </a:extLst>
            </p:cNvPr>
            <p:cNvSpPr>
              <a:spLocks/>
            </p:cNvSpPr>
            <p:nvPr/>
          </p:nvSpPr>
          <p:spPr>
            <a:xfrm>
              <a:off x="8977244" y="1487488"/>
              <a:ext cx="2541656" cy="4263992"/>
            </a:xfrm>
            <a:prstGeom prst="roundRect">
              <a:avLst>
                <a:gd name="adj" fmla="val 1523"/>
              </a:avLst>
            </a:prstGeom>
            <a:gradFill>
              <a:gsLst>
                <a:gs pos="0">
                  <a:schemeClr val="accent2">
                    <a:lumMod val="2000"/>
                    <a:lumOff val="98000"/>
                  </a:schemeClr>
                </a:gs>
                <a:gs pos="100000">
                  <a:schemeClr val="accent1">
                    <a:lumMod val="10000"/>
                    <a:lumOff val="90000"/>
                  </a:schemeClr>
                </a:gs>
              </a:gsLst>
              <a:lin ang="2700000" scaled="1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5BDB7CD-E669-9596-358B-5281703E2387}"/>
                </a:ext>
              </a:extLst>
            </p:cNvPr>
            <p:cNvSpPr txBox="1"/>
            <p:nvPr/>
          </p:nvSpPr>
          <p:spPr>
            <a:xfrm>
              <a:off x="9853562" y="1716120"/>
              <a:ext cx="1589755" cy="371513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defPPr>
                <a:defRPr lang="zh-CN"/>
              </a:defPPr>
              <a:lvl1pPr algn="ctr">
                <a:defRPr sz="2400" b="1"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2700000" scaled="1"/>
                  </a:gradFill>
                </a:defRPr>
              </a:lvl1pPr>
            </a:lstStyle>
            <a:p>
              <a:r>
                <a:rPr lang="zh-CN" altLang="en-US" sz="1800" dirty="0">
                  <a:solidFill>
                    <a:srgbClr val="2F2F2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用户价值分析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89B164E-A69C-3BEE-B864-069E1A760152}"/>
                </a:ext>
              </a:extLst>
            </p:cNvPr>
            <p:cNvSpPr txBox="1"/>
            <p:nvPr/>
          </p:nvSpPr>
          <p:spPr>
            <a:xfrm>
              <a:off x="9125413" y="2426217"/>
              <a:ext cx="2125526" cy="230403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zh-CN" sz="1400" kern="10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用户</a:t>
              </a:r>
              <a:r>
                <a:rPr lang="zh-CN" altLang="en-US" sz="1400" kern="10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价值</a:t>
              </a:r>
              <a:r>
                <a:rPr lang="zh-CN" altLang="zh-CN" sz="1400" kern="10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分析的重要一步就是对不同的用户进行价值划分，以此来区分不同的用户价值，以便后续进行活动推广和营销。</a:t>
              </a:r>
              <a:r>
                <a:rPr lang="zh-CN" altLang="en-US" sz="1400" kern="10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主要从</a:t>
              </a:r>
              <a:r>
                <a:rPr lang="zh-CN" altLang="zh-CN" sz="1400" kern="10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最近</a:t>
              </a:r>
              <a:r>
                <a:rPr lang="zh-CN" altLang="en-US" sz="1400" kern="10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一</a:t>
              </a:r>
              <a:r>
                <a:rPr lang="zh-CN" altLang="zh-CN" sz="1400" kern="10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次消费</a:t>
              </a:r>
              <a:r>
                <a:rPr lang="zh-CN" altLang="en-US" sz="1400" kern="10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和</a:t>
              </a:r>
              <a:r>
                <a:rPr lang="zh-CN" altLang="zh-CN" sz="1400" kern="10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消费频率</a:t>
              </a:r>
              <a:r>
                <a:rPr lang="zh-CN" altLang="en-US" sz="1400" kern="100" dirty="0">
                  <a:ea typeface="宋体" panose="02010600030101010101" pitchFamily="2" charset="-122"/>
                  <a:cs typeface="宋体" panose="02010600030101010101" pitchFamily="2" charset="-122"/>
                </a:rPr>
                <a:t>对用户进行划分</a:t>
              </a:r>
              <a:endParaRPr lang="zh-CN" altLang="en-US" sz="1400" dirty="0">
                <a:solidFill>
                  <a:srgbClr val="2F2F2F"/>
                </a:solidFill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3A575FE3-B74B-72E8-78D8-33A7B91E34D3}"/>
                </a:ext>
              </a:extLst>
            </p:cNvPr>
            <p:cNvSpPr/>
            <p:nvPr/>
          </p:nvSpPr>
          <p:spPr>
            <a:xfrm>
              <a:off x="8977244" y="1517606"/>
              <a:ext cx="876318" cy="876318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39700" dist="76200" dir="5400000" algn="t" rotWithShape="0">
                <a:schemeClr val="accent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/>
                <a:t>四</a:t>
              </a: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C9404BF7-B949-3B54-7C38-26483C72AC26}"/>
              </a:ext>
            </a:extLst>
          </p:cNvPr>
          <p:cNvSpPr txBox="1"/>
          <p:nvPr/>
        </p:nvSpPr>
        <p:spPr>
          <a:xfrm>
            <a:off x="4312318" y="1736622"/>
            <a:ext cx="162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商品自身</a:t>
            </a:r>
          </a:p>
        </p:txBody>
      </p:sp>
    </p:spTree>
    <p:extLst>
      <p:ext uri="{BB962C8B-B14F-4D97-AF65-F5344CB8AC3E}">
        <p14:creationId xmlns:p14="http://schemas.microsoft.com/office/powerpoint/2010/main" val="157656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A04E8-5062-6659-CDC3-7F85F4411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kern="100" dirty="0">
                <a:solidFill>
                  <a:schemeClr val="accent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一，整体的销售情况</a:t>
            </a:r>
            <a:endParaRPr lang="zh-CN" altLang="en-US" sz="32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4986D1-520A-7989-3900-E9DA52E0CFD2}"/>
              </a:ext>
            </a:extLst>
          </p:cNvPr>
          <p:cNvSpPr txBox="1"/>
          <p:nvPr/>
        </p:nvSpPr>
        <p:spPr>
          <a:xfrm>
            <a:off x="809717" y="1079933"/>
            <a:ext cx="9708010" cy="462564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/>
          <a:p>
            <a:pPr lvl="0" algn="just">
              <a:lnSpc>
                <a:spcPct val="150000"/>
              </a:lnSpc>
              <a:buClr>
                <a:srgbClr val="0000FF"/>
              </a:buClr>
            </a:pP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从总体的销售额，用户数和销售量来看，一个月的销售数据较上半月的数据增长幅度较大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317EC1-3404-05B7-A87C-6237524C1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7" y="1899821"/>
            <a:ext cx="5855254" cy="35131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D77E2FB-986E-C6FE-B8B7-784B7BE41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920" y="1899820"/>
            <a:ext cx="5855255" cy="351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5F92010-6B5D-97CF-2C21-000B14866127}"/>
              </a:ext>
            </a:extLst>
          </p:cNvPr>
          <p:cNvSpPr txBox="1"/>
          <p:nvPr/>
        </p:nvSpPr>
        <p:spPr>
          <a:xfrm>
            <a:off x="1118587" y="621437"/>
            <a:ext cx="5282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kern="100" dirty="0">
                <a:solidFill>
                  <a:schemeClr val="accent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广告渠道</a:t>
            </a: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6264BA-B92D-508F-BA54-379641E62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07741"/>
            <a:ext cx="4396295" cy="27267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10EE81-00C7-136B-B1AE-6A0022BDC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773" y="1307742"/>
            <a:ext cx="4472499" cy="26252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03905B3-4AD6-73E7-9EC3-CEEBC3FDCA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0" y="4034499"/>
            <a:ext cx="4544595" cy="272675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170C046-7C08-C49D-131F-C174AD787A43}"/>
              </a:ext>
            </a:extLst>
          </p:cNvPr>
          <p:cNvSpPr txBox="1"/>
          <p:nvPr/>
        </p:nvSpPr>
        <p:spPr>
          <a:xfrm>
            <a:off x="5326603" y="4136027"/>
            <a:ext cx="4785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结合前面的销售数据，明显以短视频为主的广告渠道带来的收益比较大</a:t>
            </a:r>
          </a:p>
        </p:txBody>
      </p:sp>
    </p:spTree>
    <p:extLst>
      <p:ext uri="{BB962C8B-B14F-4D97-AF65-F5344CB8AC3E}">
        <p14:creationId xmlns:p14="http://schemas.microsoft.com/office/powerpoint/2010/main" val="87407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B73ED7D-5BB6-2121-4992-810894222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092" y="1608266"/>
            <a:ext cx="4253036" cy="297817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38E6CDA-F03C-6DE4-7FFD-A68D07B46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78" y="1731377"/>
            <a:ext cx="4253036" cy="296772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770CD0A6-3916-1394-3487-21CFED26C2B8}"/>
              </a:ext>
            </a:extLst>
          </p:cNvPr>
          <p:cNvSpPr txBox="1"/>
          <p:nvPr/>
        </p:nvSpPr>
        <p:spPr>
          <a:xfrm>
            <a:off x="570778" y="409891"/>
            <a:ext cx="9678562" cy="735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buClr>
                <a:srgbClr val="0000FF"/>
              </a:buClr>
            </a:pPr>
            <a:r>
              <a:rPr lang="zh-CN" altLang="en-US" sz="3200" kern="100" dirty="0">
                <a:solidFill>
                  <a:schemeClr val="accent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流量渠道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742E38C-127F-7FFC-7464-A72CB28FB982}"/>
              </a:ext>
            </a:extLst>
          </p:cNvPr>
          <p:cNvSpPr txBox="1"/>
          <p:nvPr/>
        </p:nvSpPr>
        <p:spPr>
          <a:xfrm>
            <a:off x="2236414" y="1485156"/>
            <a:ext cx="921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kern="100" dirty="0">
                <a:latin typeface="Calibri" panose="020F0502020204030204" pitchFamily="34" charset="0"/>
                <a:ea typeface="宋体" panose="02010600030101010101" pitchFamily="2" charset="-122"/>
              </a:rPr>
              <a:t>近</a:t>
            </a:r>
            <a:r>
              <a:rPr lang="en-US" altLang="zh-CN" sz="1000" kern="100" dirty="0">
                <a:latin typeface="Calibri" panose="020F0502020204030204" pitchFamily="34" charset="0"/>
                <a:ea typeface="宋体" panose="02010600030101010101" pitchFamily="2" charset="-122"/>
              </a:rPr>
              <a:t>7</a:t>
            </a:r>
            <a:r>
              <a:rPr lang="zh-CN" altLang="en-US" sz="1000" kern="100" dirty="0">
                <a:latin typeface="Calibri" panose="020F0502020204030204" pitchFamily="34" charset="0"/>
                <a:ea typeface="宋体" panose="02010600030101010101" pitchFamily="2" charset="-122"/>
              </a:rPr>
              <a:t>天流量</a:t>
            </a:r>
            <a:endParaRPr lang="zh-CN" altLang="en-US" sz="1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E88FDD7-B882-391F-5BD2-8F0A7A27F89A}"/>
              </a:ext>
            </a:extLst>
          </p:cNvPr>
          <p:cNvSpPr txBox="1"/>
          <p:nvPr/>
        </p:nvSpPr>
        <p:spPr>
          <a:xfrm>
            <a:off x="7199791" y="1474705"/>
            <a:ext cx="1553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上半月流量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8F811E-245E-6453-78F3-455FFD4CF856}"/>
              </a:ext>
            </a:extLst>
          </p:cNvPr>
          <p:cNvSpPr txBox="1"/>
          <p:nvPr/>
        </p:nvSpPr>
        <p:spPr>
          <a:xfrm>
            <a:off x="2879923" y="4939471"/>
            <a:ext cx="50602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观察发现流量主要是以其他为主，其他又包括了很多种方式，所以获取流量的渠道并没有主要途径，但是较为突出的还是短视频推荐，平台可以多多扩展一下短视频途径，况且短视频</a:t>
            </a:r>
            <a:r>
              <a:rPr lang="en-US" altLang="zh-CN" dirty="0"/>
              <a:t>APP</a:t>
            </a:r>
            <a:r>
              <a:rPr lang="zh-CN" altLang="en-US" dirty="0"/>
              <a:t>在当下也是很流行的一种休闲方式，容易被更多的人了解到</a:t>
            </a:r>
          </a:p>
        </p:txBody>
      </p:sp>
    </p:spTree>
    <p:extLst>
      <p:ext uri="{BB962C8B-B14F-4D97-AF65-F5344CB8AC3E}">
        <p14:creationId xmlns:p14="http://schemas.microsoft.com/office/powerpoint/2010/main" val="228922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537846BA-2A52-6B26-5565-0F7245C4F5B7}"/>
              </a:ext>
            </a:extLst>
          </p:cNvPr>
          <p:cNvSpPr txBox="1"/>
          <p:nvPr/>
        </p:nvSpPr>
        <p:spPr>
          <a:xfrm>
            <a:off x="758919" y="446292"/>
            <a:ext cx="3715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kern="100">
                <a:solidFill>
                  <a:schemeClr val="accent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支付</a:t>
            </a:r>
            <a:r>
              <a:rPr lang="zh-CN" altLang="en-US" sz="3200" kern="1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时间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54D9CE-4CF2-EDB0-5114-B0B8FA112CAF}"/>
              </a:ext>
            </a:extLst>
          </p:cNvPr>
          <p:cNvSpPr txBox="1"/>
          <p:nvPr/>
        </p:nvSpPr>
        <p:spPr>
          <a:xfrm>
            <a:off x="758919" y="3747042"/>
            <a:ext cx="5406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经统计百分之九十以上的人提交订单会在一分钟之内完成支付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F6D2E5-D492-3229-60B1-2BD6371A1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19" y="1257900"/>
            <a:ext cx="10207471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537846BA-2A52-6B26-5565-0F7245C4F5B7}"/>
              </a:ext>
            </a:extLst>
          </p:cNvPr>
          <p:cNvSpPr txBox="1"/>
          <p:nvPr/>
        </p:nvSpPr>
        <p:spPr>
          <a:xfrm>
            <a:off x="758919" y="446292"/>
            <a:ext cx="3715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kern="100" dirty="0">
                <a:solidFill>
                  <a:schemeClr val="accent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支付时间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F1D879-8384-0876-7E2F-8B50930F7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59" y="1429304"/>
            <a:ext cx="4277188" cy="25663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1149B8-1AEA-0923-E4FF-EF9C2D9D2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871" y="1514530"/>
            <a:ext cx="4197288" cy="24810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1FAF73D-64B7-BDB8-9036-60D33CB99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5" y="3995617"/>
            <a:ext cx="4277188" cy="256631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954D9CE-4CF2-EDB0-5114-B0B8FA112CAF}"/>
              </a:ext>
            </a:extLst>
          </p:cNvPr>
          <p:cNvSpPr txBox="1"/>
          <p:nvPr/>
        </p:nvSpPr>
        <p:spPr>
          <a:xfrm>
            <a:off x="5291091" y="3995617"/>
            <a:ext cx="54065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支付方式几乎是采用了以抖音为主的支付方式，据了解，抖音的月付就像花呗一样，提前消费的方式还是有很多人可以接受的，除了微信支付，其他的三种主流的支付方式支付成功后都会随机立减</a:t>
            </a:r>
            <a:r>
              <a:rPr lang="en-US" altLang="zh-CN" dirty="0"/>
              <a:t>0.01~88</a:t>
            </a:r>
            <a:r>
              <a:rPr lang="zh-CN" altLang="en-US" dirty="0"/>
              <a:t>元不等的金额，这可能也是微信支付的一个劣势吧</a:t>
            </a:r>
          </a:p>
        </p:txBody>
      </p:sp>
    </p:spTree>
    <p:extLst>
      <p:ext uri="{BB962C8B-B14F-4D97-AF65-F5344CB8AC3E}">
        <p14:creationId xmlns:p14="http://schemas.microsoft.com/office/powerpoint/2010/main" val="184783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70CD0A6-3916-1394-3487-21CFED26C2B8}"/>
              </a:ext>
            </a:extLst>
          </p:cNvPr>
          <p:cNvSpPr txBox="1"/>
          <p:nvPr/>
        </p:nvSpPr>
        <p:spPr>
          <a:xfrm>
            <a:off x="642643" y="214716"/>
            <a:ext cx="9678562" cy="735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buClr>
                <a:srgbClr val="0000FF"/>
              </a:buClr>
            </a:pPr>
            <a:r>
              <a:rPr lang="zh-CN" altLang="en-US" sz="3200" kern="100" dirty="0">
                <a:solidFill>
                  <a:schemeClr val="accent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二，订单状态</a:t>
            </a:r>
            <a:endParaRPr lang="zh-CN" altLang="en-US" sz="32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256414E-D01B-792F-F15F-D23DF6839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17" y="950110"/>
            <a:ext cx="4116188" cy="300060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3F02D32-60BC-2D74-303D-3787D8CA5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313" y="950110"/>
            <a:ext cx="4322702" cy="300060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FC9D44A-CA3F-E783-2115-E54FE7BB44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34" y="3622090"/>
            <a:ext cx="3994953" cy="3000606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9BF1BD8D-1B71-4247-F1E9-E6660D77A473}"/>
              </a:ext>
            </a:extLst>
          </p:cNvPr>
          <p:cNvSpPr txBox="1"/>
          <p:nvPr/>
        </p:nvSpPr>
        <p:spPr>
          <a:xfrm>
            <a:off x="5481924" y="4362944"/>
            <a:ext cx="369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商品基本上可以按时发货</a:t>
            </a:r>
          </a:p>
        </p:txBody>
      </p:sp>
    </p:spTree>
    <p:extLst>
      <p:ext uri="{BB962C8B-B14F-4D97-AF65-F5344CB8AC3E}">
        <p14:creationId xmlns:p14="http://schemas.microsoft.com/office/powerpoint/2010/main" val="4481444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HEME" val="#7821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OfficePLUS">
  <a:themeElements>
    <a:clrScheme name="活泼年轻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F84D4D"/>
      </a:accent1>
      <a:accent2>
        <a:srgbClr val="FF6B42"/>
      </a:accent2>
      <a:accent3>
        <a:srgbClr val="5BA3EB"/>
      </a:accent3>
      <a:accent4>
        <a:srgbClr val="06BB9A"/>
      </a:accent4>
      <a:accent5>
        <a:srgbClr val="8E7EF0"/>
      </a:accent5>
      <a:accent6>
        <a:srgbClr val="F4B919"/>
      </a:accent6>
      <a:hlink>
        <a:srgbClr val="F84D4D"/>
      </a:hlink>
      <a:folHlink>
        <a:srgbClr val="979797"/>
      </a:folHlink>
    </a:clrScheme>
    <a:fontScheme name="微软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Default.potx" id="{1D9758C4-BF53-48D5-9F51-21F468A6C710}" vid="{F0E1EFAF-5478-48F0-8152-DA9350739A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443A8EF62DE444B1FF07917E22EF72" ma:contentTypeVersion="18" ma:contentTypeDescription="Create a new document." ma:contentTypeScope="" ma:versionID="0d59cf00a4d835e37b3b9e346621b80b">
  <xsd:schema xmlns:xsd="http://www.w3.org/2001/XMLSchema" xmlns:xs="http://www.w3.org/2001/XMLSchema" xmlns:p="http://schemas.microsoft.com/office/2006/metadata/properties" xmlns:ns1="http://schemas.microsoft.com/sharepoint/v3" xmlns:ns2="0a5c0dea-e5d7-4228-9256-3793bb42faa5" xmlns:ns3="97934b4b-eba6-486d-bfc1-4b8e3fe39092" targetNamespace="http://schemas.microsoft.com/office/2006/metadata/properties" ma:root="true" ma:fieldsID="1335955662e4e5a197806bea76ed4582" ns1:_="" ns2:_="" ns3:_="">
    <xsd:import namespace="http://schemas.microsoft.com/sharepoint/v3"/>
    <xsd:import namespace="0a5c0dea-e5d7-4228-9256-3793bb42faa5"/>
    <xsd:import namespace="97934b4b-eba6-486d-bfc1-4b8e3fe39092"/>
    <xsd:element name="properties">
      <xsd:complexType>
        <xsd:sequence>
          <xsd:element name="documentManagement">
            <xsd:complexType>
              <xsd:all>
                <xsd:element ref="ns2:OneNoteFluid_FileOrder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c0dea-e5d7-4228-9256-3793bb42faa5" elementFormDefault="qualified">
    <xsd:import namespace="http://schemas.microsoft.com/office/2006/documentManagement/types"/>
    <xsd:import namespace="http://schemas.microsoft.com/office/infopath/2007/PartnerControls"/>
    <xsd:element name="OneNoteFluid_FileOrder" ma:index="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5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34b4b-eba6-486d-bfc1-4b8e3fe3909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a885aa0b-334b-483f-9125-6409c6335a4b}" ma:internalName="TaxCatchAll" ma:showField="CatchAllData" ma:web="97934b4b-eba6-486d-bfc1-4b8e3fe390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97934b4b-eba6-486d-bfc1-4b8e3fe39092" xsi:nil="true"/>
    <_ip_UnifiedCompliancePolicyProperties xmlns="http://schemas.microsoft.com/sharepoint/v3" xsi:nil="true"/>
    <lcf76f155ced4ddcb4097134ff3c332f xmlns="0a5c0dea-e5d7-4228-9256-3793bb42faa5">
      <Terms xmlns="http://schemas.microsoft.com/office/infopath/2007/PartnerControls"/>
    </lcf76f155ced4ddcb4097134ff3c332f>
    <OneNoteFluid_FileOrder xmlns="0a5c0dea-e5d7-4228-9256-3793bb42faa5" xsi:nil="true"/>
  </documentManagement>
</p:properties>
</file>

<file path=customXml/itemProps1.xml><?xml version="1.0" encoding="utf-8"?>
<ds:datastoreItem xmlns:ds="http://schemas.openxmlformats.org/officeDocument/2006/customXml" ds:itemID="{2D1ECCD9-B948-47FC-9D21-9EF486DE28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a5c0dea-e5d7-4228-9256-3793bb42faa5"/>
    <ds:schemaRef ds:uri="97934b4b-eba6-486d-bfc1-4b8e3fe390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97B040-9C2C-45F4-87F3-4C96873FDF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CDC93B-62C7-43BE-90BE-E463C0C4AEF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97934b4b-eba6-486d-bfc1-4b8e3fe39092"/>
    <ds:schemaRef ds:uri="0a5c0dea-e5d7-4228-9256-3793bb42faa5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PresentationDefault</Template>
  <TotalTime>1276</TotalTime>
  <Words>655</Words>
  <Application>Microsoft Office PowerPoint</Application>
  <PresentationFormat>宽屏</PresentationFormat>
  <Paragraphs>49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HarmonyOS Sans SC</vt:lpstr>
      <vt:lpstr>等线</vt:lpstr>
      <vt:lpstr>黑体</vt:lpstr>
      <vt:lpstr>宋体</vt:lpstr>
      <vt:lpstr>Arial</vt:lpstr>
      <vt:lpstr>Calibri</vt:lpstr>
      <vt:lpstr>OfficePLUS</vt:lpstr>
      <vt:lpstr>抖音电商销售分析</vt:lpstr>
      <vt:lpstr>PowerPoint 演示文稿</vt:lpstr>
      <vt:lpstr>数据统计分析</vt:lpstr>
      <vt:lpstr>一，整体的销售情况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一些小建议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OfficePLUS PowerPoint  Standard Template</dc:title>
  <dc:creator>Lenovo</dc:creator>
  <cp:lastModifiedBy>Administrator</cp:lastModifiedBy>
  <cp:revision>29</cp:revision>
  <dcterms:created xsi:type="dcterms:W3CDTF">2021-10-26T10:37:55Z</dcterms:created>
  <dcterms:modified xsi:type="dcterms:W3CDTF">2023-08-08T10:58:27Z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0x010100D1443A8EF62DE444B1FF07917E22EF72</vt:lpwstr>
  </property>
</Properties>
</file>