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76" r:id="rId4"/>
    <p:sldId id="271" r:id="rId5"/>
    <p:sldId id="272" r:id="rId6"/>
    <p:sldId id="274" r:id="rId7"/>
    <p:sldId id="275" r:id="rId8"/>
    <p:sldId id="266" r:id="rId9"/>
    <p:sldId id="273" r:id="rId10"/>
    <p:sldId id="262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exend Deca" panose="020B0604020202020204" charset="0"/>
      <p:regular r:id="rId17"/>
    </p:embeddedFont>
    <p:embeddedFont>
      <p:font typeface="Lexend Mega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8" autoAdjust="0"/>
  </p:normalViewPr>
  <p:slideViewPr>
    <p:cSldViewPr snapToGrid="0">
      <p:cViewPr varScale="1">
        <p:scale>
          <a:sx n="54" d="100"/>
          <a:sy n="54" d="100"/>
        </p:scale>
        <p:origin x="78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7a9bc3d8b1e3356" providerId="LiveId" clId="{14F7BEB4-6B2C-483C-9717-F9423FC501B4}"/>
    <pc:docChg chg="undo custSel addSld delSld modSld sldOrd modMainMaster">
      <pc:chgData name="" userId="37a9bc3d8b1e3356" providerId="LiveId" clId="{14F7BEB4-6B2C-483C-9717-F9423FC501B4}" dt="2022-07-07T17:28:42.529" v="2717" actId="1076"/>
      <pc:docMkLst>
        <pc:docMk/>
      </pc:docMkLst>
      <pc:sldChg chg="addSp delSp modSp setBg">
        <pc:chgData name="" userId="37a9bc3d8b1e3356" providerId="LiveId" clId="{14F7BEB4-6B2C-483C-9717-F9423FC501B4}" dt="2022-07-07T17:28:42.529" v="2717" actId="1076"/>
        <pc:sldMkLst>
          <pc:docMk/>
          <pc:sldMk cId="0" sldId="256"/>
        </pc:sldMkLst>
        <pc:spChg chg="del mod">
          <ac:chgData name="" userId="37a9bc3d8b1e3356" providerId="LiveId" clId="{14F7BEB4-6B2C-483C-9717-F9423FC501B4}" dt="2022-07-04T10:43:04.192" v="2370" actId="478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" userId="37a9bc3d8b1e3356" providerId="LiveId" clId="{14F7BEB4-6B2C-483C-9717-F9423FC501B4}" dt="2022-07-04T10:43:04.192" v="2370" actId="478"/>
          <ac:spMkLst>
            <pc:docMk/>
            <pc:sldMk cId="0" sldId="256"/>
            <ac:spMk id="3" creationId="{00000000-0000-0000-0000-000000000000}"/>
          </ac:spMkLst>
        </pc:spChg>
        <pc:spChg chg="add mod topLvl">
          <ac:chgData name="" userId="37a9bc3d8b1e3356" providerId="LiveId" clId="{14F7BEB4-6B2C-483C-9717-F9423FC501B4}" dt="2022-07-07T16:57:58.820" v="2504" actId="121"/>
          <ac:spMkLst>
            <pc:docMk/>
            <pc:sldMk cId="0" sldId="256"/>
            <ac:spMk id="5" creationId="{664CD864-7363-4A2E-BC44-9F468D7B0A27}"/>
          </ac:spMkLst>
        </pc:spChg>
        <pc:spChg chg="mod topLvl">
          <ac:chgData name="" userId="37a9bc3d8b1e3356" providerId="LiveId" clId="{14F7BEB4-6B2C-483C-9717-F9423FC501B4}" dt="2022-07-07T17:28:32.214" v="2716" actId="164"/>
          <ac:spMkLst>
            <pc:docMk/>
            <pc:sldMk cId="0" sldId="256"/>
            <ac:spMk id="13" creationId="{00000000-0000-0000-0000-000000000000}"/>
          </ac:spMkLst>
        </pc:spChg>
        <pc:spChg chg="del mod">
          <ac:chgData name="" userId="37a9bc3d8b1e3356" providerId="LiveId" clId="{14F7BEB4-6B2C-483C-9717-F9423FC501B4}" dt="2022-07-04T10:43:04.192" v="2370" actId="478"/>
          <ac:spMkLst>
            <pc:docMk/>
            <pc:sldMk cId="0" sldId="256"/>
            <ac:spMk id="14" creationId="{00000000-0000-0000-0000-000000000000}"/>
          </ac:spMkLst>
        </pc:spChg>
        <pc:spChg chg="mod topLvl">
          <ac:chgData name="" userId="37a9bc3d8b1e3356" providerId="LiveId" clId="{14F7BEB4-6B2C-483C-9717-F9423FC501B4}" dt="2022-07-07T17:28:32.214" v="2716" actId="164"/>
          <ac:spMkLst>
            <pc:docMk/>
            <pc:sldMk cId="0" sldId="256"/>
            <ac:spMk id="15" creationId="{00000000-0000-0000-0000-000000000000}"/>
          </ac:spMkLst>
        </pc:spChg>
        <pc:spChg chg="mod topLvl">
          <ac:chgData name="" userId="37a9bc3d8b1e3356" providerId="LiveId" clId="{14F7BEB4-6B2C-483C-9717-F9423FC501B4}" dt="2022-07-07T16:58:01.330" v="2505" actId="121"/>
          <ac:spMkLst>
            <pc:docMk/>
            <pc:sldMk cId="0" sldId="256"/>
            <ac:spMk id="17" creationId="{D449F0F0-B892-73D7-2474-2B3FCDF68448}"/>
          </ac:spMkLst>
        </pc:spChg>
        <pc:spChg chg="del mod">
          <ac:chgData name="" userId="37a9bc3d8b1e3356" providerId="LiveId" clId="{14F7BEB4-6B2C-483C-9717-F9423FC501B4}" dt="2022-07-04T10:43:04.192" v="2370" actId="478"/>
          <ac:spMkLst>
            <pc:docMk/>
            <pc:sldMk cId="0" sldId="256"/>
            <ac:spMk id="18" creationId="{5982BD6C-B1C0-67B7-EFC5-CD70849E3958}"/>
          </ac:spMkLst>
        </pc:spChg>
        <pc:grpChg chg="add del mod">
          <ac:chgData name="" userId="37a9bc3d8b1e3356" providerId="LiveId" clId="{14F7BEB4-6B2C-483C-9717-F9423FC501B4}" dt="2022-07-07T16:57:27.467" v="2498" actId="165"/>
          <ac:grpSpMkLst>
            <pc:docMk/>
            <pc:sldMk cId="0" sldId="256"/>
            <ac:grpSpMk id="2" creationId="{AFFD7B6E-F3C6-46D3-9899-A7A569A1E320}"/>
          </ac:grpSpMkLst>
        </pc:grpChg>
        <pc:grpChg chg="add mod">
          <ac:chgData name="" userId="37a9bc3d8b1e3356" providerId="LiveId" clId="{14F7BEB4-6B2C-483C-9717-F9423FC501B4}" dt="2022-07-07T17:27:48.351" v="2708" actId="164"/>
          <ac:grpSpMkLst>
            <pc:docMk/>
            <pc:sldMk cId="0" sldId="256"/>
            <ac:grpSpMk id="3" creationId="{DB34AA06-7FBF-47C4-AE62-41085D2D516D}"/>
          </ac:grpSpMkLst>
        </pc:grpChg>
        <pc:grpChg chg="add del mod">
          <ac:chgData name="" userId="37a9bc3d8b1e3356" providerId="LiveId" clId="{14F7BEB4-6B2C-483C-9717-F9423FC501B4}" dt="2022-07-04T10:42:00.629" v="2363" actId="165"/>
          <ac:grpSpMkLst>
            <pc:docMk/>
            <pc:sldMk cId="0" sldId="256"/>
            <ac:grpSpMk id="4" creationId="{4DD83D65-0B5E-497E-A61A-0FD39BBAD4D1}"/>
          </ac:grpSpMkLst>
        </pc:grpChg>
        <pc:grpChg chg="add mod">
          <ac:chgData name="" userId="37a9bc3d8b1e3356" providerId="LiveId" clId="{14F7BEB4-6B2C-483C-9717-F9423FC501B4}" dt="2022-07-07T17:28:42.529" v="2717" actId="1076"/>
          <ac:grpSpMkLst>
            <pc:docMk/>
            <pc:sldMk cId="0" sldId="256"/>
            <ac:grpSpMk id="4" creationId="{CBFE406C-CCB9-450B-B9BA-4FEB5CB7E47A}"/>
          </ac:grpSpMkLst>
        </pc:grpChg>
        <pc:grpChg chg="del mod">
          <ac:chgData name="" userId="37a9bc3d8b1e3356" providerId="LiveId" clId="{14F7BEB4-6B2C-483C-9717-F9423FC501B4}" dt="2022-07-04T10:43:04.192" v="2370" actId="478"/>
          <ac:grpSpMkLst>
            <pc:docMk/>
            <pc:sldMk cId="0" sldId="256"/>
            <ac:grpSpMk id="8" creationId="{00000000-0000-0000-0000-000000000000}"/>
          </ac:grpSpMkLst>
        </pc:grpChg>
        <pc:grpChg chg="add del mod">
          <ac:chgData name="" userId="37a9bc3d8b1e3356" providerId="LiveId" clId="{14F7BEB4-6B2C-483C-9717-F9423FC501B4}" dt="2022-07-07T16:58:41.681" v="2511" actId="165"/>
          <ac:grpSpMkLst>
            <pc:docMk/>
            <pc:sldMk cId="0" sldId="256"/>
            <ac:grpSpMk id="11" creationId="{B4B0FC2F-65A6-4596-9AAE-E19659B29A38}"/>
          </ac:grpSpMkLst>
        </pc:grpChg>
        <pc:grpChg chg="del mod">
          <ac:chgData name="" userId="37a9bc3d8b1e3356" providerId="LiveId" clId="{14F7BEB4-6B2C-483C-9717-F9423FC501B4}" dt="2022-07-04T10:43:04.192" v="2370" actId="478"/>
          <ac:grpSpMkLst>
            <pc:docMk/>
            <pc:sldMk cId="0" sldId="256"/>
            <ac:grpSpMk id="19" creationId="{D7E4E022-459F-D488-D7C8-2F672F00518C}"/>
          </ac:grpSpMkLst>
        </pc:grpChg>
        <pc:picChg chg="add mod topLvl modCrop">
          <ac:chgData name="" userId="37a9bc3d8b1e3356" providerId="LiveId" clId="{14F7BEB4-6B2C-483C-9717-F9423FC501B4}" dt="2022-07-07T17:28:32.214" v="2716" actId="164"/>
          <ac:picMkLst>
            <pc:docMk/>
            <pc:sldMk cId="0" sldId="256"/>
            <ac:picMk id="7" creationId="{8FE27457-2EF4-498B-AC10-E1783501E9EA}"/>
          </ac:picMkLst>
        </pc:picChg>
        <pc:picChg chg="add del mod">
          <ac:chgData name="" userId="37a9bc3d8b1e3356" providerId="LiveId" clId="{14F7BEB4-6B2C-483C-9717-F9423FC501B4}" dt="2022-07-02T13:09:50.417" v="184" actId="478"/>
          <ac:picMkLst>
            <pc:docMk/>
            <pc:sldMk cId="0" sldId="256"/>
            <ac:picMk id="12" creationId="{00000000-0000-0000-0000-000000000000}"/>
          </ac:picMkLst>
        </pc:picChg>
        <pc:picChg chg="add del mod">
          <ac:chgData name="" userId="37a9bc3d8b1e3356" providerId="LiveId" clId="{14F7BEB4-6B2C-483C-9717-F9423FC501B4}" dt="2022-07-04T10:38:31.466" v="2356" actId="478"/>
          <ac:picMkLst>
            <pc:docMk/>
            <pc:sldMk cId="0" sldId="256"/>
            <ac:picMk id="22" creationId="{5C5F79ED-DC7D-472F-89EE-C558CD3C0330}"/>
          </ac:picMkLst>
        </pc:picChg>
      </pc:sldChg>
      <pc:sldChg chg="addSp delSp modSp setBg">
        <pc:chgData name="" userId="37a9bc3d8b1e3356" providerId="LiveId" clId="{14F7BEB4-6B2C-483C-9717-F9423FC501B4}" dt="2022-07-07T16:37:23.630" v="2468"/>
        <pc:sldMkLst>
          <pc:docMk/>
          <pc:sldMk cId="0" sldId="261"/>
        </pc:sldMkLst>
        <pc:spChg chg="mod">
          <ac:chgData name="" userId="37a9bc3d8b1e3356" providerId="LiveId" clId="{14F7BEB4-6B2C-483C-9717-F9423FC501B4}" dt="2022-07-02T13:16:20.986" v="216" actId="255"/>
          <ac:spMkLst>
            <pc:docMk/>
            <pc:sldMk cId="0" sldId="261"/>
            <ac:spMk id="4" creationId="{00000000-0000-0000-0000-000000000000}"/>
          </ac:spMkLst>
        </pc:spChg>
        <pc:spChg chg="del mod">
          <ac:chgData name="" userId="37a9bc3d8b1e3356" providerId="LiveId" clId="{14F7BEB4-6B2C-483C-9717-F9423FC501B4}" dt="2022-07-04T10:03:12.050" v="2028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" userId="37a9bc3d8b1e3356" providerId="LiveId" clId="{14F7BEB4-6B2C-483C-9717-F9423FC501B4}" dt="2022-07-04T10:03:12.050" v="2028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" userId="37a9bc3d8b1e3356" providerId="LiveId" clId="{14F7BEB4-6B2C-483C-9717-F9423FC501B4}" dt="2022-07-04T10:29:22.048" v="2168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" userId="37a9bc3d8b1e3356" providerId="LiveId" clId="{14F7BEB4-6B2C-483C-9717-F9423FC501B4}" dt="2022-07-04T10:29:22.048" v="2168" actId="1076"/>
          <ac:spMkLst>
            <pc:docMk/>
            <pc:sldMk cId="0" sldId="261"/>
            <ac:spMk id="9" creationId="{00000000-0000-0000-0000-000000000000}"/>
          </ac:spMkLst>
        </pc:spChg>
        <pc:spChg chg="add mod">
          <ac:chgData name="" userId="37a9bc3d8b1e3356" providerId="LiveId" clId="{14F7BEB4-6B2C-483C-9717-F9423FC501B4}" dt="2022-07-04T10:04:01.786" v="2048" actId="14100"/>
          <ac:spMkLst>
            <pc:docMk/>
            <pc:sldMk cId="0" sldId="261"/>
            <ac:spMk id="10" creationId="{EF48AD2A-B143-4DD8-A843-5AD67B26E42F}"/>
          </ac:spMkLst>
        </pc:spChg>
        <pc:spChg chg="add del">
          <ac:chgData name="" userId="37a9bc3d8b1e3356" providerId="LiveId" clId="{14F7BEB4-6B2C-483C-9717-F9423FC501B4}" dt="2022-07-04T10:03:45.643" v="2046" actId="478"/>
          <ac:spMkLst>
            <pc:docMk/>
            <pc:sldMk cId="0" sldId="261"/>
            <ac:spMk id="11" creationId="{47C91E9C-C6F5-477A-8426-9FC4716EF6E5}"/>
          </ac:spMkLst>
        </pc:spChg>
        <pc:picChg chg="add del mod">
          <ac:chgData name="" userId="37a9bc3d8b1e3356" providerId="LiveId" clId="{14F7BEB4-6B2C-483C-9717-F9423FC501B4}" dt="2022-07-07T16:37:23.630" v="2468"/>
          <ac:picMkLst>
            <pc:docMk/>
            <pc:sldMk cId="0" sldId="261"/>
            <ac:picMk id="8" creationId="{00000000-0000-0000-0000-000000000000}"/>
          </ac:picMkLst>
        </pc:picChg>
      </pc:sldChg>
      <pc:sldChg chg="addSp delSp modSp setBg delAnim">
        <pc:chgData name="" userId="37a9bc3d8b1e3356" providerId="LiveId" clId="{14F7BEB4-6B2C-483C-9717-F9423FC501B4}" dt="2022-07-07T17:15:08.128" v="2617" actId="20577"/>
        <pc:sldMkLst>
          <pc:docMk/>
          <pc:sldMk cId="0" sldId="262"/>
        </pc:sldMkLst>
        <pc:spChg chg="del mod">
          <ac:chgData name="" userId="37a9bc3d8b1e3356" providerId="LiveId" clId="{14F7BEB4-6B2C-483C-9717-F9423FC501B4}" dt="2022-07-02T13:16:47.542" v="219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" userId="37a9bc3d8b1e3356" providerId="LiveId" clId="{14F7BEB4-6B2C-483C-9717-F9423FC501B4}" dt="2022-07-04T10:03:15.314" v="2030" actId="478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" userId="37a9bc3d8b1e3356" providerId="LiveId" clId="{14F7BEB4-6B2C-483C-9717-F9423FC501B4}" dt="2022-07-07T17:15:08.128" v="2617" actId="20577"/>
          <ac:spMkLst>
            <pc:docMk/>
            <pc:sldMk cId="0" sldId="262"/>
            <ac:spMk id="3" creationId="{C1927A5B-C4E8-48A4-982F-C8B886596C1D}"/>
          </ac:spMkLst>
        </pc:spChg>
        <pc:spChg chg="del mod">
          <ac:chgData name="" userId="37a9bc3d8b1e3356" providerId="LiveId" clId="{14F7BEB4-6B2C-483C-9717-F9423FC501B4}" dt="2022-07-04T10:03:15.314" v="2030" actId="478"/>
          <ac:spMkLst>
            <pc:docMk/>
            <pc:sldMk cId="0" sldId="262"/>
            <ac:spMk id="4" creationId="{00000000-0000-0000-0000-000000000000}"/>
          </ac:spMkLst>
        </pc:spChg>
        <pc:spChg chg="mod">
          <ac:chgData name="" userId="37a9bc3d8b1e3356" providerId="LiveId" clId="{14F7BEB4-6B2C-483C-9717-F9423FC501B4}" dt="2022-07-02T13:15:51.954" v="210" actId="255"/>
          <ac:spMkLst>
            <pc:docMk/>
            <pc:sldMk cId="0" sldId="262"/>
            <ac:spMk id="5" creationId="{00000000-0000-0000-0000-000000000000}"/>
          </ac:spMkLst>
        </pc:spChg>
        <pc:spChg chg="mod">
          <ac:chgData name="" userId="37a9bc3d8b1e3356" providerId="LiveId" clId="{14F7BEB4-6B2C-483C-9717-F9423FC501B4}" dt="2022-07-03T15:52:51.637" v="1169" actId="1076"/>
          <ac:spMkLst>
            <pc:docMk/>
            <pc:sldMk cId="0" sldId="262"/>
            <ac:spMk id="13" creationId="{07E4A583-574A-471D-B7C0-57CE60015E1B}"/>
          </ac:spMkLst>
        </pc:spChg>
        <pc:spChg chg="mod">
          <ac:chgData name="" userId="37a9bc3d8b1e3356" providerId="LiveId" clId="{14F7BEB4-6B2C-483C-9717-F9423FC501B4}" dt="2022-07-04T09:50:39.741" v="1974" actId="20577"/>
          <ac:spMkLst>
            <pc:docMk/>
            <pc:sldMk cId="0" sldId="262"/>
            <ac:spMk id="14" creationId="{6B0CC0A1-FDB4-42E5-9C20-452B149B4C29}"/>
          </ac:spMkLst>
        </pc:spChg>
        <pc:grpChg chg="add del">
          <ac:chgData name="" userId="37a9bc3d8b1e3356" providerId="LiveId" clId="{14F7BEB4-6B2C-483C-9717-F9423FC501B4}" dt="2022-07-02T13:16:44.149" v="218"/>
          <ac:grpSpMkLst>
            <pc:docMk/>
            <pc:sldMk cId="0" sldId="262"/>
            <ac:grpSpMk id="9" creationId="{A50F1757-46AF-48D5-A6C0-36B6D7F57064}"/>
          </ac:grpSpMkLst>
        </pc:grpChg>
        <pc:grpChg chg="add mod">
          <ac:chgData name="" userId="37a9bc3d8b1e3356" providerId="LiveId" clId="{14F7BEB4-6B2C-483C-9717-F9423FC501B4}" dt="2022-07-04T10:29:00.635" v="2165" actId="1076"/>
          <ac:grpSpMkLst>
            <pc:docMk/>
            <pc:sldMk cId="0" sldId="262"/>
            <ac:grpSpMk id="12" creationId="{1834B82F-B84E-422D-8250-3541E4CC1003}"/>
          </ac:grpSpMkLst>
        </pc:grpChg>
        <pc:picChg chg="add mod modCrop">
          <ac:chgData name="" userId="37a9bc3d8b1e3356" providerId="LiveId" clId="{14F7BEB4-6B2C-483C-9717-F9423FC501B4}" dt="2022-07-04T10:29:03.463" v="2167" actId="1036"/>
          <ac:picMkLst>
            <pc:docMk/>
            <pc:sldMk cId="0" sldId="262"/>
            <ac:picMk id="2" creationId="{6E9D6FB8-63B1-4D12-B600-4071F6EEADF8}"/>
          </ac:picMkLst>
        </pc:picChg>
        <pc:picChg chg="del mod">
          <ac:chgData name="" userId="37a9bc3d8b1e3356" providerId="LiveId" clId="{14F7BEB4-6B2C-483C-9717-F9423FC501B4}" dt="2022-07-03T15:51:05.115" v="1150" actId="478"/>
          <ac:picMkLst>
            <pc:docMk/>
            <pc:sldMk cId="0" sldId="262"/>
            <ac:picMk id="6" creationId="{DA7D632C-504B-7432-2602-3BFBD827AB0C}"/>
          </ac:picMkLst>
        </pc:picChg>
        <pc:picChg chg="add mod modCrop">
          <ac:chgData name="" userId="37a9bc3d8b1e3356" providerId="LiveId" clId="{14F7BEB4-6B2C-483C-9717-F9423FC501B4}" dt="2022-07-03T19:14:41.254" v="1263" actId="1076"/>
          <ac:picMkLst>
            <pc:docMk/>
            <pc:sldMk cId="0" sldId="262"/>
            <ac:picMk id="7" creationId="{ED1B35A9-D3DC-46E4-8358-9FE022E8158F}"/>
          </ac:picMkLst>
        </pc:picChg>
        <pc:picChg chg="del">
          <ac:chgData name="" userId="37a9bc3d8b1e3356" providerId="LiveId" clId="{14F7BEB4-6B2C-483C-9717-F9423FC501B4}" dt="2022-07-03T15:51:06.695" v="1151" actId="478"/>
          <ac:picMkLst>
            <pc:docMk/>
            <pc:sldMk cId="0" sldId="262"/>
            <ac:picMk id="8" creationId="{12B9E7B0-58D0-949A-122D-264034D198F5}"/>
          </ac:picMkLst>
        </pc:picChg>
        <pc:picChg chg="add del mod">
          <ac:chgData name="" userId="37a9bc3d8b1e3356" providerId="LiveId" clId="{14F7BEB4-6B2C-483C-9717-F9423FC501B4}" dt="2022-07-03T15:52:02.725" v="1155" actId="478"/>
          <ac:picMkLst>
            <pc:docMk/>
            <pc:sldMk cId="0" sldId="262"/>
            <ac:picMk id="10" creationId="{F7928FC8-8D00-434E-8239-5363705F2238}"/>
          </ac:picMkLst>
        </pc:picChg>
        <pc:picChg chg="add del">
          <ac:chgData name="" userId="37a9bc3d8b1e3356" providerId="LiveId" clId="{14F7BEB4-6B2C-483C-9717-F9423FC501B4}" dt="2022-07-03T15:52:04.053" v="1156" actId="478"/>
          <ac:picMkLst>
            <pc:docMk/>
            <pc:sldMk cId="0" sldId="262"/>
            <ac:picMk id="11" creationId="{9045F8E2-28A1-42D4-B12A-EBC21E8860FC}"/>
          </ac:picMkLst>
        </pc:picChg>
      </pc:sldChg>
      <pc:sldChg chg="addSp delSp modSp setBg">
        <pc:chgData name="" userId="37a9bc3d8b1e3356" providerId="LiveId" clId="{14F7BEB4-6B2C-483C-9717-F9423FC501B4}" dt="2022-07-07T17:17:29.355" v="2676" actId="478"/>
        <pc:sldMkLst>
          <pc:docMk/>
          <pc:sldMk cId="1700916079" sldId="263"/>
        </pc:sldMkLst>
        <pc:spChg chg="del mod">
          <ac:chgData name="" userId="37a9bc3d8b1e3356" providerId="LiveId" clId="{14F7BEB4-6B2C-483C-9717-F9423FC501B4}" dt="2022-07-04T10:02:25.099" v="2013" actId="478"/>
          <ac:spMkLst>
            <pc:docMk/>
            <pc:sldMk cId="1700916079" sldId="263"/>
            <ac:spMk id="9" creationId="{00000000-0000-0000-0000-000000000000}"/>
          </ac:spMkLst>
        </pc:spChg>
        <pc:spChg chg="add del">
          <ac:chgData name="" userId="37a9bc3d8b1e3356" providerId="LiveId" clId="{14F7BEB4-6B2C-483C-9717-F9423FC501B4}" dt="2022-07-07T17:17:05.019" v="2674" actId="478"/>
          <ac:spMkLst>
            <pc:docMk/>
            <pc:sldMk cId="1700916079" sldId="263"/>
            <ac:spMk id="9" creationId="{98C72C12-996E-4333-8B7B-AE74EA9FC58F}"/>
          </ac:spMkLst>
        </pc:spChg>
        <pc:spChg chg="del mod">
          <ac:chgData name="" userId="37a9bc3d8b1e3356" providerId="LiveId" clId="{14F7BEB4-6B2C-483C-9717-F9423FC501B4}" dt="2022-07-04T10:02:26.665" v="2014" actId="478"/>
          <ac:spMkLst>
            <pc:docMk/>
            <pc:sldMk cId="1700916079" sldId="263"/>
            <ac:spMk id="10" creationId="{00000000-0000-0000-0000-000000000000}"/>
          </ac:spMkLst>
        </pc:spChg>
        <pc:spChg chg="add del">
          <ac:chgData name="" userId="37a9bc3d8b1e3356" providerId="LiveId" clId="{14F7BEB4-6B2C-483C-9717-F9423FC501B4}" dt="2022-07-07T17:17:29.355" v="2676" actId="478"/>
          <ac:spMkLst>
            <pc:docMk/>
            <pc:sldMk cId="1700916079" sldId="263"/>
            <ac:spMk id="10" creationId="{37620759-9E3B-4306-80EB-4756138B914F}"/>
          </ac:spMkLst>
        </pc:spChg>
        <pc:spChg chg="del mod">
          <ac:chgData name="" userId="37a9bc3d8b1e3356" providerId="LiveId" clId="{14F7BEB4-6B2C-483C-9717-F9423FC501B4}" dt="2022-07-04T10:02:21.897" v="2011" actId="478"/>
          <ac:spMkLst>
            <pc:docMk/>
            <pc:sldMk cId="1700916079" sldId="263"/>
            <ac:spMk id="11" creationId="{00000000-0000-0000-0000-000000000000}"/>
          </ac:spMkLst>
        </pc:spChg>
        <pc:spChg chg="del mod">
          <ac:chgData name="" userId="37a9bc3d8b1e3356" providerId="LiveId" clId="{14F7BEB4-6B2C-483C-9717-F9423FC501B4}" dt="2022-07-04T10:02:23.448" v="2012" actId="478"/>
          <ac:spMkLst>
            <pc:docMk/>
            <pc:sldMk cId="1700916079" sldId="263"/>
            <ac:spMk id="12" creationId="{00000000-0000-0000-0000-000000000000}"/>
          </ac:spMkLst>
        </pc:spChg>
        <pc:spChg chg="mod">
          <ac:chgData name="" userId="37a9bc3d8b1e3356" providerId="LiveId" clId="{14F7BEB4-6B2C-483C-9717-F9423FC501B4}" dt="2022-07-02T14:18:44.740" v="433" actId="14100"/>
          <ac:spMkLst>
            <pc:docMk/>
            <pc:sldMk cId="1700916079" sldId="263"/>
            <ac:spMk id="13" creationId="{00000000-0000-0000-0000-000000000000}"/>
          </ac:spMkLst>
        </pc:spChg>
        <pc:spChg chg="mod">
          <ac:chgData name="" userId="37a9bc3d8b1e3356" providerId="LiveId" clId="{14F7BEB4-6B2C-483C-9717-F9423FC501B4}" dt="2022-07-04T09:54:21.820" v="2001" actId="1076"/>
          <ac:spMkLst>
            <pc:docMk/>
            <pc:sldMk cId="1700916079" sldId="263"/>
            <ac:spMk id="14" creationId="{00000000-0000-0000-0000-000000000000}"/>
          </ac:spMkLst>
        </pc:spChg>
        <pc:spChg chg="del mod">
          <ac:chgData name="" userId="37a9bc3d8b1e3356" providerId="LiveId" clId="{14F7BEB4-6B2C-483C-9717-F9423FC501B4}" dt="2022-07-03T09:07:27.914" v="484" actId="478"/>
          <ac:spMkLst>
            <pc:docMk/>
            <pc:sldMk cId="1700916079" sldId="263"/>
            <ac:spMk id="15" creationId="{00000000-0000-0000-0000-000000000000}"/>
          </ac:spMkLst>
        </pc:spChg>
        <pc:spChg chg="del">
          <ac:chgData name="" userId="37a9bc3d8b1e3356" providerId="LiveId" clId="{14F7BEB4-6B2C-483C-9717-F9423FC501B4}" dt="2022-07-03T09:07:26.978" v="483" actId="478"/>
          <ac:spMkLst>
            <pc:docMk/>
            <pc:sldMk cId="1700916079" sldId="263"/>
            <ac:spMk id="16" creationId="{00000000-0000-0000-0000-000000000000}"/>
          </ac:spMkLst>
        </pc:spChg>
        <pc:spChg chg="del">
          <ac:chgData name="" userId="37a9bc3d8b1e3356" providerId="LiveId" clId="{14F7BEB4-6B2C-483C-9717-F9423FC501B4}" dt="2022-07-03T09:07:24.058" v="480" actId="478"/>
          <ac:spMkLst>
            <pc:docMk/>
            <pc:sldMk cId="1700916079" sldId="263"/>
            <ac:spMk id="17" creationId="{00000000-0000-0000-0000-000000000000}"/>
          </ac:spMkLst>
        </pc:spChg>
        <pc:spChg chg="add del mod">
          <ac:chgData name="" userId="37a9bc3d8b1e3356" providerId="LiveId" clId="{14F7BEB4-6B2C-483C-9717-F9423FC501B4}" dt="2022-07-03T09:07:25.095" v="481" actId="478"/>
          <ac:spMkLst>
            <pc:docMk/>
            <pc:sldMk cId="1700916079" sldId="263"/>
            <ac:spMk id="18" creationId="{00000000-0000-0000-0000-000000000000}"/>
          </ac:spMkLst>
        </pc:spChg>
        <pc:spChg chg="mod">
          <ac:chgData name="" userId="37a9bc3d8b1e3356" providerId="LiveId" clId="{14F7BEB4-6B2C-483C-9717-F9423FC501B4}" dt="2022-07-06T09:03:25.513" v="2402" actId="20577"/>
          <ac:spMkLst>
            <pc:docMk/>
            <pc:sldMk cId="1700916079" sldId="263"/>
            <ac:spMk id="22" creationId="{B312F73E-4766-45D6-BE2E-2F9AC89C081E}"/>
          </ac:spMkLst>
        </pc:spChg>
        <pc:spChg chg="add mod">
          <ac:chgData name="" userId="37a9bc3d8b1e3356" providerId="LiveId" clId="{14F7BEB4-6B2C-483C-9717-F9423FC501B4}" dt="2022-07-04T09:54:19.809" v="2000" actId="1076"/>
          <ac:spMkLst>
            <pc:docMk/>
            <pc:sldMk cId="1700916079" sldId="263"/>
            <ac:spMk id="27" creationId="{A6068837-EE77-4439-9051-AB1B70688D2F}"/>
          </ac:spMkLst>
        </pc:spChg>
        <pc:grpChg chg="del mod">
          <ac:chgData name="" userId="37a9bc3d8b1e3356" providerId="LiveId" clId="{14F7BEB4-6B2C-483C-9717-F9423FC501B4}" dt="2022-07-03T09:06:31.427" v="462" actId="478"/>
          <ac:grpSpMkLst>
            <pc:docMk/>
            <pc:sldMk cId="1700916079" sldId="263"/>
            <ac:grpSpMk id="7" creationId="{276DB5B8-C6D5-C91E-ACDD-6AB03F8D4A3F}"/>
          </ac:grpSpMkLst>
        </pc:grpChg>
        <pc:grpChg chg="add mod">
          <ac:chgData name="" userId="37a9bc3d8b1e3356" providerId="LiveId" clId="{14F7BEB4-6B2C-483C-9717-F9423FC501B4}" dt="2022-07-06T09:03:30.226" v="2403" actId="1076"/>
          <ac:grpSpMkLst>
            <pc:docMk/>
            <pc:sldMk cId="1700916079" sldId="263"/>
            <ac:grpSpMk id="20" creationId="{2DF7E4D5-F32C-44CE-97A8-2AA9DC8D124A}"/>
          </ac:grpSpMkLst>
        </pc:grpChg>
        <pc:grpChg chg="add del mod">
          <ac:chgData name="" userId="37a9bc3d8b1e3356" providerId="LiveId" clId="{14F7BEB4-6B2C-483C-9717-F9423FC501B4}" dt="2022-07-03T09:37:37.847" v="513" actId="478"/>
          <ac:grpSpMkLst>
            <pc:docMk/>
            <pc:sldMk cId="1700916079" sldId="263"/>
            <ac:grpSpMk id="23" creationId="{9F1C9463-60DB-456B-99E8-6678BC0ED06C}"/>
          </ac:grpSpMkLst>
        </pc:grpChg>
        <pc:picChg chg="add mod ord">
          <ac:chgData name="" userId="37a9bc3d8b1e3356" providerId="LiveId" clId="{14F7BEB4-6B2C-483C-9717-F9423FC501B4}" dt="2022-07-06T09:03:07.212" v="2389" actId="167"/>
          <ac:picMkLst>
            <pc:docMk/>
            <pc:sldMk cId="1700916079" sldId="263"/>
            <ac:picMk id="1026" creationId="{95354D87-7B26-4DCE-8C08-C3FAB79B35AB}"/>
          </ac:picMkLst>
        </pc:picChg>
        <pc:picChg chg="add del mod modCrop">
          <ac:chgData name="" userId="37a9bc3d8b1e3356" providerId="LiveId" clId="{14F7BEB4-6B2C-483C-9717-F9423FC501B4}" dt="2022-07-06T08:57:18.141" v="2384" actId="478"/>
          <ac:picMkLst>
            <pc:docMk/>
            <pc:sldMk cId="1700916079" sldId="263"/>
            <ac:picMk id="1028" creationId="{373C7490-407A-4ECB-AB12-133A3A8BF41C}"/>
          </ac:picMkLst>
        </pc:picChg>
      </pc:sldChg>
      <pc:sldChg chg="addSp delSp modSp setBg delAnim modAnim">
        <pc:chgData name="" userId="37a9bc3d8b1e3356" providerId="LiveId" clId="{14F7BEB4-6B2C-483C-9717-F9423FC501B4}" dt="2022-07-07T17:15:34.387" v="2660" actId="20577"/>
        <pc:sldMkLst>
          <pc:docMk/>
          <pc:sldMk cId="2202004628" sldId="265"/>
        </pc:sldMkLst>
        <pc:spChg chg="del mod">
          <ac:chgData name="" userId="37a9bc3d8b1e3356" providerId="LiveId" clId="{14F7BEB4-6B2C-483C-9717-F9423FC501B4}" dt="2022-07-04T10:03:00.868" v="2022" actId="478"/>
          <ac:spMkLst>
            <pc:docMk/>
            <pc:sldMk cId="2202004628" sldId="265"/>
            <ac:spMk id="2" creationId="{00000000-0000-0000-0000-000000000000}"/>
          </ac:spMkLst>
        </pc:spChg>
        <pc:spChg chg="add mod">
          <ac:chgData name="" userId="37a9bc3d8b1e3356" providerId="LiveId" clId="{14F7BEB4-6B2C-483C-9717-F9423FC501B4}" dt="2022-07-07T17:15:34.387" v="2660" actId="20577"/>
          <ac:spMkLst>
            <pc:docMk/>
            <pc:sldMk cId="2202004628" sldId="265"/>
            <ac:spMk id="2" creationId="{87F00C1A-C70A-43F4-A422-91326AEA3F48}"/>
          </ac:spMkLst>
        </pc:spChg>
        <pc:spChg chg="del mod">
          <ac:chgData name="" userId="37a9bc3d8b1e3356" providerId="LiveId" clId="{14F7BEB4-6B2C-483C-9717-F9423FC501B4}" dt="2022-07-04T10:03:00.868" v="2022" actId="478"/>
          <ac:spMkLst>
            <pc:docMk/>
            <pc:sldMk cId="2202004628" sldId="265"/>
            <ac:spMk id="3" creationId="{00000000-0000-0000-0000-000000000000}"/>
          </ac:spMkLst>
        </pc:spChg>
        <pc:spChg chg="mod">
          <ac:chgData name="" userId="37a9bc3d8b1e3356" providerId="LiveId" clId="{14F7BEB4-6B2C-483C-9717-F9423FC501B4}" dt="2022-07-04T09:19:43.016" v="1930" actId="1076"/>
          <ac:spMkLst>
            <pc:docMk/>
            <pc:sldMk cId="2202004628" sldId="265"/>
            <ac:spMk id="5" creationId="{C22C0CA6-E787-CFF2-4CC0-58E19D5C8D8D}"/>
          </ac:spMkLst>
        </pc:spChg>
        <pc:spChg chg="add del mod">
          <ac:chgData name="" userId="37a9bc3d8b1e3356" providerId="LiveId" clId="{14F7BEB4-6B2C-483C-9717-F9423FC501B4}" dt="2022-07-04T06:59:39.229" v="1560" actId="478"/>
          <ac:spMkLst>
            <pc:docMk/>
            <pc:sldMk cId="2202004628" sldId="265"/>
            <ac:spMk id="6" creationId="{7BC3FB59-16FB-43A8-B9FC-3C2F1A93A557}"/>
          </ac:spMkLst>
        </pc:spChg>
        <pc:spChg chg="add del mod">
          <ac:chgData name="" userId="37a9bc3d8b1e3356" providerId="LiveId" clId="{14F7BEB4-6B2C-483C-9717-F9423FC501B4}" dt="2022-07-04T07:08:44.519" v="1627" actId="478"/>
          <ac:spMkLst>
            <pc:docMk/>
            <pc:sldMk cId="2202004628" sldId="265"/>
            <ac:spMk id="7" creationId="{9CDE9905-FB8D-4174-85C9-89698D8E92C6}"/>
          </ac:spMkLst>
        </pc:spChg>
        <pc:spChg chg="mod">
          <ac:chgData name="" userId="37a9bc3d8b1e3356" providerId="LiveId" clId="{14F7BEB4-6B2C-483C-9717-F9423FC501B4}" dt="2022-07-04T07:01:58.549" v="1607" actId="20577"/>
          <ac:spMkLst>
            <pc:docMk/>
            <pc:sldMk cId="2202004628" sldId="265"/>
            <ac:spMk id="10" creationId="{65363EF9-FFF0-4984-8548-FC2F49433587}"/>
          </ac:spMkLst>
        </pc:spChg>
        <pc:spChg chg="del mod">
          <ac:chgData name="" userId="37a9bc3d8b1e3356" providerId="LiveId" clId="{14F7BEB4-6B2C-483C-9717-F9423FC501B4}" dt="2022-07-04T10:03:00.868" v="2022" actId="478"/>
          <ac:spMkLst>
            <pc:docMk/>
            <pc:sldMk cId="2202004628" sldId="265"/>
            <ac:spMk id="14" creationId="{27D700C4-B8BA-2431-F9BD-8D76892FCC03}"/>
          </ac:spMkLst>
        </pc:spChg>
        <pc:spChg chg="del mod">
          <ac:chgData name="" userId="37a9bc3d8b1e3356" providerId="LiveId" clId="{14F7BEB4-6B2C-483C-9717-F9423FC501B4}" dt="2022-07-04T10:03:00.868" v="2022" actId="478"/>
          <ac:spMkLst>
            <pc:docMk/>
            <pc:sldMk cId="2202004628" sldId="265"/>
            <ac:spMk id="15" creationId="{7A5157D3-F7C5-558E-CB2E-80FA1A45C954}"/>
          </ac:spMkLst>
        </pc:spChg>
        <pc:spChg chg="add del mod">
          <ac:chgData name="" userId="37a9bc3d8b1e3356" providerId="LiveId" clId="{14F7BEB4-6B2C-483C-9717-F9423FC501B4}" dt="2022-07-04T07:08:48.188" v="1628" actId="478"/>
          <ac:spMkLst>
            <pc:docMk/>
            <pc:sldMk cId="2202004628" sldId="265"/>
            <ac:spMk id="16" creationId="{D5E39F58-5C99-4AC2-830F-0CC4A3AACE29}"/>
          </ac:spMkLst>
        </pc:spChg>
        <pc:spChg chg="add del">
          <ac:chgData name="" userId="37a9bc3d8b1e3356" providerId="LiveId" clId="{14F7BEB4-6B2C-483C-9717-F9423FC501B4}" dt="2022-07-04T07:08:07.119" v="1623" actId="478"/>
          <ac:spMkLst>
            <pc:docMk/>
            <pc:sldMk cId="2202004628" sldId="265"/>
            <ac:spMk id="17" creationId="{5EF9030C-D607-4C21-A79B-4EB7BCEBD46D}"/>
          </ac:spMkLst>
        </pc:spChg>
        <pc:spChg chg="mod">
          <ac:chgData name="" userId="37a9bc3d8b1e3356" providerId="LiveId" clId="{14F7BEB4-6B2C-483C-9717-F9423FC501B4}" dt="2022-07-06T09:04:47.623" v="2443" actId="1076"/>
          <ac:spMkLst>
            <pc:docMk/>
            <pc:sldMk cId="2202004628" sldId="265"/>
            <ac:spMk id="18" creationId="{424743EC-E91D-4BAD-A1CE-D0363DB07550}"/>
          </ac:spMkLst>
        </pc:spChg>
        <pc:spChg chg="add del mod">
          <ac:chgData name="" userId="37a9bc3d8b1e3356" providerId="LiveId" clId="{14F7BEB4-6B2C-483C-9717-F9423FC501B4}" dt="2022-07-04T07:08:42.289" v="1626" actId="478"/>
          <ac:spMkLst>
            <pc:docMk/>
            <pc:sldMk cId="2202004628" sldId="265"/>
            <ac:spMk id="18" creationId="{E714E9D1-9670-4782-A58F-198084184B34}"/>
          </ac:spMkLst>
        </pc:spChg>
        <pc:spChg chg="add mod">
          <ac:chgData name="" userId="37a9bc3d8b1e3356" providerId="LiveId" clId="{14F7BEB4-6B2C-483C-9717-F9423FC501B4}" dt="2022-07-04T09:12:12.705" v="1900" actId="164"/>
          <ac:spMkLst>
            <pc:docMk/>
            <pc:sldMk cId="2202004628" sldId="265"/>
            <ac:spMk id="19" creationId="{51C9C51B-E7BE-46E8-A3FB-33D1D861A702}"/>
          </ac:spMkLst>
        </pc:spChg>
        <pc:spChg chg="add del mod">
          <ac:chgData name="" userId="37a9bc3d8b1e3356" providerId="LiveId" clId="{14F7BEB4-6B2C-483C-9717-F9423FC501B4}" dt="2022-07-04T09:11:08.324" v="1895" actId="478"/>
          <ac:spMkLst>
            <pc:docMk/>
            <pc:sldMk cId="2202004628" sldId="265"/>
            <ac:spMk id="20" creationId="{5832F68B-CBAC-4269-B707-C29BBF8EECD5}"/>
          </ac:spMkLst>
        </pc:spChg>
        <pc:spChg chg="mod">
          <ac:chgData name="" userId="37a9bc3d8b1e3356" providerId="LiveId" clId="{14F7BEB4-6B2C-483C-9717-F9423FC501B4}" dt="2022-07-06T09:04:52.469" v="2444" actId="1076"/>
          <ac:spMkLst>
            <pc:docMk/>
            <pc:sldMk cId="2202004628" sldId="265"/>
            <ac:spMk id="20" creationId="{97B40E41-A278-44DA-ACDA-211EA79E6A8C}"/>
          </ac:spMkLst>
        </pc:spChg>
        <pc:spChg chg="add del mod">
          <ac:chgData name="" userId="37a9bc3d8b1e3356" providerId="LiveId" clId="{14F7BEB4-6B2C-483C-9717-F9423FC501B4}" dt="2022-07-04T09:06:18.612" v="1887" actId="478"/>
          <ac:spMkLst>
            <pc:docMk/>
            <pc:sldMk cId="2202004628" sldId="265"/>
            <ac:spMk id="21" creationId="{18229FC1-4F9C-479E-87C4-590CEA1EFB53}"/>
          </ac:spMkLst>
        </pc:spChg>
        <pc:spChg chg="add mod">
          <ac:chgData name="" userId="37a9bc3d8b1e3356" providerId="LiveId" clId="{14F7BEB4-6B2C-483C-9717-F9423FC501B4}" dt="2022-07-04T09:12:12.705" v="1900" actId="164"/>
          <ac:spMkLst>
            <pc:docMk/>
            <pc:sldMk cId="2202004628" sldId="265"/>
            <ac:spMk id="22" creationId="{74BD47D1-8D0D-462F-BFAC-383CD30AF1EE}"/>
          </ac:spMkLst>
        </pc:spChg>
        <pc:spChg chg="add mod">
          <ac:chgData name="" userId="37a9bc3d8b1e3356" providerId="LiveId" clId="{14F7BEB4-6B2C-483C-9717-F9423FC501B4}" dt="2022-07-04T09:20:06.856" v="1931" actId="164"/>
          <ac:spMkLst>
            <pc:docMk/>
            <pc:sldMk cId="2202004628" sldId="265"/>
            <ac:spMk id="24" creationId="{B0C6BB30-8180-41A0-9FDE-D6287CB57BF9}"/>
          </ac:spMkLst>
        </pc:spChg>
        <pc:grpChg chg="add del mod">
          <ac:chgData name="" userId="37a9bc3d8b1e3356" providerId="LiveId" clId="{14F7BEB4-6B2C-483C-9717-F9423FC501B4}" dt="2022-07-04T10:28:31.774" v="2162" actId="478"/>
          <ac:grpSpMkLst>
            <pc:docMk/>
            <pc:sldMk cId="2202004628" sldId="265"/>
            <ac:grpSpMk id="8" creationId="{11A31F9D-25A7-4EC4-9C2D-F2F1614FF99A}"/>
          </ac:grpSpMkLst>
        </pc:grpChg>
        <pc:grpChg chg="add mod">
          <ac:chgData name="" userId="37a9bc3d8b1e3356" providerId="LiveId" clId="{14F7BEB4-6B2C-483C-9717-F9423FC501B4}" dt="2022-07-06T09:04:57.127" v="2445" actId="1076"/>
          <ac:grpSpMkLst>
            <pc:docMk/>
            <pc:sldMk cId="2202004628" sldId="265"/>
            <ac:grpSpMk id="17" creationId="{47DFE852-173E-4877-BEA4-0569BED8A790}"/>
          </ac:grpSpMkLst>
        </pc:grpChg>
        <pc:grpChg chg="add mod">
          <ac:chgData name="" userId="37a9bc3d8b1e3356" providerId="LiveId" clId="{14F7BEB4-6B2C-483C-9717-F9423FC501B4}" dt="2022-07-04T09:20:06.856" v="1931" actId="164"/>
          <ac:grpSpMkLst>
            <pc:docMk/>
            <pc:sldMk cId="2202004628" sldId="265"/>
            <ac:grpSpMk id="23" creationId="{341B1E67-5D03-4619-810A-16AA167B098B}"/>
          </ac:grpSpMkLst>
        </pc:grpChg>
        <pc:grpChg chg="add mod">
          <ac:chgData name="" userId="37a9bc3d8b1e3356" providerId="LiveId" clId="{14F7BEB4-6B2C-483C-9717-F9423FC501B4}" dt="2022-07-04T09:20:06.856" v="1931" actId="164"/>
          <ac:grpSpMkLst>
            <pc:docMk/>
            <pc:sldMk cId="2202004628" sldId="265"/>
            <ac:grpSpMk id="26" creationId="{4E835EA3-8D2C-49D8-8E86-339C7D0F21E9}"/>
          </ac:grpSpMkLst>
        </pc:grpChg>
        <pc:picChg chg="add del mod modCrop">
          <ac:chgData name="" userId="37a9bc3d8b1e3356" providerId="LiveId" clId="{14F7BEB4-6B2C-483C-9717-F9423FC501B4}" dt="2022-07-04T07:08:54.939" v="1630" actId="478"/>
          <ac:picMkLst>
            <pc:docMk/>
            <pc:sldMk cId="2202004628" sldId="265"/>
            <ac:picMk id="4" creationId="{174E4A8F-9D5F-4B74-8468-B4BA0927FCD7}"/>
          </ac:picMkLst>
        </pc:picChg>
        <pc:picChg chg="del mod">
          <ac:chgData name="" userId="37a9bc3d8b1e3356" providerId="LiveId" clId="{14F7BEB4-6B2C-483C-9717-F9423FC501B4}" dt="2022-07-03T16:14:31.488" v="1172" actId="478"/>
          <ac:picMkLst>
            <pc:docMk/>
            <pc:sldMk cId="2202004628" sldId="265"/>
            <ac:picMk id="4" creationId="{DAB518CA-872B-48CA-BB89-578C8E764011}"/>
          </ac:picMkLst>
        </pc:picChg>
        <pc:picChg chg="del">
          <ac:chgData name="" userId="37a9bc3d8b1e3356" providerId="LiveId" clId="{14F7BEB4-6B2C-483C-9717-F9423FC501B4}" dt="2022-06-30T22:24:23.170" v="132" actId="478"/>
          <ac:picMkLst>
            <pc:docMk/>
            <pc:sldMk cId="2202004628" sldId="265"/>
            <ac:picMk id="6" creationId="{CA156D8C-D001-F2E3-DAE1-EBBADB6370C2}"/>
          </ac:picMkLst>
        </pc:picChg>
        <pc:picChg chg="add mod modCrop">
          <ac:chgData name="" userId="37a9bc3d8b1e3356" providerId="LiveId" clId="{14F7BEB4-6B2C-483C-9717-F9423FC501B4}" dt="2022-07-04T09:19:43.016" v="1930" actId="1076"/>
          <ac:picMkLst>
            <pc:docMk/>
            <pc:sldMk cId="2202004628" sldId="265"/>
            <ac:picMk id="13" creationId="{225EDFD3-3D2B-41A1-A43C-B713BCDC0354}"/>
          </ac:picMkLst>
        </pc:picChg>
        <pc:picChg chg="add mod modCrop">
          <ac:chgData name="" userId="37a9bc3d8b1e3356" providerId="LiveId" clId="{14F7BEB4-6B2C-483C-9717-F9423FC501B4}" dt="2022-07-04T09:19:43.016" v="1930" actId="1076"/>
          <ac:picMkLst>
            <pc:docMk/>
            <pc:sldMk cId="2202004628" sldId="265"/>
            <ac:picMk id="25" creationId="{37C3E702-2F41-4C63-ADE3-5C64D0DEB55C}"/>
          </ac:picMkLst>
        </pc:picChg>
        <pc:cxnChg chg="add del mod">
          <ac:chgData name="" userId="37a9bc3d8b1e3356" providerId="LiveId" clId="{14F7BEB4-6B2C-483C-9717-F9423FC501B4}" dt="2022-07-04T07:07:39.085" v="1618" actId="478"/>
          <ac:cxnSpMkLst>
            <pc:docMk/>
            <pc:sldMk cId="2202004628" sldId="265"/>
            <ac:cxnSpMk id="12" creationId="{34843BE7-DDE4-4876-AC95-24A75822CB49}"/>
          </ac:cxnSpMkLst>
        </pc:cxnChg>
      </pc:sldChg>
      <pc:sldChg chg="addSp delSp modSp setBg">
        <pc:chgData name="" userId="37a9bc3d8b1e3356" providerId="LiveId" clId="{14F7BEB4-6B2C-483C-9717-F9423FC501B4}" dt="2022-07-04T10:31:59.560" v="2219" actId="1076"/>
        <pc:sldMkLst>
          <pc:docMk/>
          <pc:sldMk cId="1789154110" sldId="266"/>
        </pc:sldMkLst>
        <pc:spChg chg="mod">
          <ac:chgData name="" userId="37a9bc3d8b1e3356" providerId="LiveId" clId="{14F7BEB4-6B2C-483C-9717-F9423FC501B4}" dt="2022-07-02T13:18:43.697" v="233" actId="255"/>
          <ac:spMkLst>
            <pc:docMk/>
            <pc:sldMk cId="1789154110" sldId="266"/>
            <ac:spMk id="4" creationId="{00000000-0000-0000-0000-000000000000}"/>
          </ac:spMkLst>
        </pc:spChg>
        <pc:spChg chg="del">
          <ac:chgData name="" userId="37a9bc3d8b1e3356" providerId="LiveId" clId="{14F7BEB4-6B2C-483C-9717-F9423FC501B4}" dt="2022-07-04T10:03:04.343" v="2024" actId="478"/>
          <ac:spMkLst>
            <pc:docMk/>
            <pc:sldMk cId="1789154110" sldId="266"/>
            <ac:spMk id="5" creationId="{00000000-0000-0000-0000-000000000000}"/>
          </ac:spMkLst>
        </pc:spChg>
        <pc:spChg chg="del mod">
          <ac:chgData name="" userId="37a9bc3d8b1e3356" providerId="LiveId" clId="{14F7BEB4-6B2C-483C-9717-F9423FC501B4}" dt="2022-07-04T10:03:04.343" v="2024" actId="478"/>
          <ac:spMkLst>
            <pc:docMk/>
            <pc:sldMk cId="1789154110" sldId="266"/>
            <ac:spMk id="6" creationId="{00000000-0000-0000-0000-000000000000}"/>
          </ac:spMkLst>
        </pc:spChg>
        <pc:spChg chg="del mod">
          <ac:chgData name="" userId="37a9bc3d8b1e3356" providerId="LiveId" clId="{14F7BEB4-6B2C-483C-9717-F9423FC501B4}" dt="2022-07-04T10:31:43.532" v="2199"/>
          <ac:spMkLst>
            <pc:docMk/>
            <pc:sldMk cId="1789154110" sldId="266"/>
            <ac:spMk id="9" creationId="{00000000-0000-0000-0000-000000000000}"/>
          </ac:spMkLst>
        </pc:spChg>
        <pc:spChg chg="del mod">
          <ac:chgData name="" userId="37a9bc3d8b1e3356" providerId="LiveId" clId="{14F7BEB4-6B2C-483C-9717-F9423FC501B4}" dt="2022-07-04T10:31:54.773" v="2217"/>
          <ac:spMkLst>
            <pc:docMk/>
            <pc:sldMk cId="1789154110" sldId="266"/>
            <ac:spMk id="10" creationId="{00000000-0000-0000-0000-000000000000}"/>
          </ac:spMkLst>
        </pc:spChg>
        <pc:spChg chg="add del mod">
          <ac:chgData name="" userId="37a9bc3d8b1e3356" providerId="LiveId" clId="{14F7BEB4-6B2C-483C-9717-F9423FC501B4}" dt="2022-07-04T10:03:38.574" v="2045"/>
          <ac:spMkLst>
            <pc:docMk/>
            <pc:sldMk cId="1789154110" sldId="266"/>
            <ac:spMk id="12" creationId="{F48AFADB-A439-2479-ABDD-2AA3540F6F28}"/>
          </ac:spMkLst>
        </pc:spChg>
        <pc:spChg chg="add del mod">
          <ac:chgData name="" userId="37a9bc3d8b1e3356" providerId="LiveId" clId="{14F7BEB4-6B2C-483C-9717-F9423FC501B4}" dt="2022-07-04T10:03:29.577" v="2036"/>
          <ac:spMkLst>
            <pc:docMk/>
            <pc:sldMk cId="1789154110" sldId="266"/>
            <ac:spMk id="13" creationId="{38963C1C-87E0-415F-8737-4BFFD8BA1BAD}"/>
          </ac:spMkLst>
        </pc:spChg>
        <pc:spChg chg="add mod">
          <ac:chgData name="" userId="37a9bc3d8b1e3356" providerId="LiveId" clId="{14F7BEB4-6B2C-483C-9717-F9423FC501B4}" dt="2022-07-03T15:12:24.268" v="1080" actId="164"/>
          <ac:spMkLst>
            <pc:docMk/>
            <pc:sldMk cId="1789154110" sldId="266"/>
            <ac:spMk id="14" creationId="{DD1449E1-91A9-42BD-BA09-656AC270F070}"/>
          </ac:spMkLst>
        </pc:spChg>
        <pc:spChg chg="add del">
          <ac:chgData name="" userId="37a9bc3d8b1e3356" providerId="LiveId" clId="{14F7BEB4-6B2C-483C-9717-F9423FC501B4}" dt="2022-07-04T10:29:41.755" v="2171" actId="478"/>
          <ac:spMkLst>
            <pc:docMk/>
            <pc:sldMk cId="1789154110" sldId="266"/>
            <ac:spMk id="16" creationId="{ACB60977-D9B3-4B0E-8C4A-E013A89555B2}"/>
          </ac:spMkLst>
        </pc:spChg>
        <pc:spChg chg="add">
          <ac:chgData name="" userId="37a9bc3d8b1e3356" providerId="LiveId" clId="{14F7BEB4-6B2C-483C-9717-F9423FC501B4}" dt="2022-07-04T10:29:42.419" v="2172"/>
          <ac:spMkLst>
            <pc:docMk/>
            <pc:sldMk cId="1789154110" sldId="266"/>
            <ac:spMk id="17" creationId="{01770630-301E-43E1-8031-AC4D3BD92776}"/>
          </ac:spMkLst>
        </pc:spChg>
        <pc:spChg chg="add mod">
          <ac:chgData name="" userId="37a9bc3d8b1e3356" providerId="LiveId" clId="{14F7BEB4-6B2C-483C-9717-F9423FC501B4}" dt="2022-07-04T10:31:54.376" v="2215" actId="14100"/>
          <ac:spMkLst>
            <pc:docMk/>
            <pc:sldMk cId="1789154110" sldId="266"/>
            <ac:spMk id="18" creationId="{6CC0A2B4-E124-42AA-A179-FB7405822E9A}"/>
          </ac:spMkLst>
        </pc:spChg>
        <pc:spChg chg="add mod">
          <ac:chgData name="" userId="37a9bc3d8b1e3356" providerId="LiveId" clId="{14F7BEB4-6B2C-483C-9717-F9423FC501B4}" dt="2022-07-04T10:31:42.735" v="2197"/>
          <ac:spMkLst>
            <pc:docMk/>
            <pc:sldMk cId="1789154110" sldId="266"/>
            <ac:spMk id="19" creationId="{B983AA65-C10C-4F1A-B71A-432C69586277}"/>
          </ac:spMkLst>
        </pc:spChg>
        <pc:grpChg chg="del">
          <ac:chgData name="" userId="37a9bc3d8b1e3356" providerId="LiveId" clId="{14F7BEB4-6B2C-483C-9717-F9423FC501B4}" dt="2022-07-03T15:11:41.323" v="1070" actId="478"/>
          <ac:grpSpMkLst>
            <pc:docMk/>
            <pc:sldMk cId="1789154110" sldId="266"/>
            <ac:grpSpMk id="7" creationId="{00000000-0000-0000-0000-000000000000}"/>
          </ac:grpSpMkLst>
        </pc:grpChg>
        <pc:grpChg chg="add mod">
          <ac:chgData name="" userId="37a9bc3d8b1e3356" providerId="LiveId" clId="{14F7BEB4-6B2C-483C-9717-F9423FC501B4}" dt="2022-07-04T10:31:59.560" v="2219" actId="1076"/>
          <ac:grpSpMkLst>
            <pc:docMk/>
            <pc:sldMk cId="1789154110" sldId="266"/>
            <ac:grpSpMk id="15" creationId="{7007086C-C723-4A38-A768-8A8F8E48E5DF}"/>
          </ac:grpSpMkLst>
        </pc:grpChg>
        <pc:picChg chg="add mod modCrop">
          <ac:chgData name="" userId="37a9bc3d8b1e3356" providerId="LiveId" clId="{14F7BEB4-6B2C-483C-9717-F9423FC501B4}" dt="2022-07-03T15:12:24.268" v="1080" actId="164"/>
          <ac:picMkLst>
            <pc:docMk/>
            <pc:sldMk cId="1789154110" sldId="266"/>
            <ac:picMk id="11" creationId="{E2E04011-5C92-404F-8860-159B4F3B0480}"/>
          </ac:picMkLst>
        </pc:picChg>
      </pc:sldChg>
      <pc:sldChg chg="addSp delSp modSp add setBg">
        <pc:chgData name="" userId="37a9bc3d8b1e3356" providerId="LiveId" clId="{14F7BEB4-6B2C-483C-9717-F9423FC501B4}" dt="2022-07-07T17:00:34.310" v="2520"/>
        <pc:sldMkLst>
          <pc:docMk/>
          <pc:sldMk cId="1422860933" sldId="270"/>
        </pc:sldMkLst>
        <pc:spChg chg="add mod">
          <ac:chgData name="" userId="37a9bc3d8b1e3356" providerId="LiveId" clId="{14F7BEB4-6B2C-483C-9717-F9423FC501B4}" dt="2022-07-07T16:53:13.773" v="2495" actId="1076"/>
          <ac:spMkLst>
            <pc:docMk/>
            <pc:sldMk cId="1422860933" sldId="270"/>
            <ac:spMk id="2" creationId="{955BFC84-75B0-43DF-BAF2-4FA229084078}"/>
          </ac:spMkLst>
        </pc:spChg>
        <pc:spChg chg="del mod">
          <ac:chgData name="" userId="37a9bc3d8b1e3356" providerId="LiveId" clId="{14F7BEB4-6B2C-483C-9717-F9423FC501B4}" dt="2022-07-04T10:02:38.023" v="2017" actId="478"/>
          <ac:spMkLst>
            <pc:docMk/>
            <pc:sldMk cId="1422860933" sldId="270"/>
            <ac:spMk id="9" creationId="{00000000-0000-0000-0000-000000000000}"/>
          </ac:spMkLst>
        </pc:spChg>
        <pc:spChg chg="del mod">
          <ac:chgData name="" userId="37a9bc3d8b1e3356" providerId="LiveId" clId="{14F7BEB4-6B2C-483C-9717-F9423FC501B4}" dt="2022-07-04T10:02:38.023" v="2017" actId="478"/>
          <ac:spMkLst>
            <pc:docMk/>
            <pc:sldMk cId="1422860933" sldId="270"/>
            <ac:spMk id="10" creationId="{00000000-0000-0000-0000-000000000000}"/>
          </ac:spMkLst>
        </pc:spChg>
        <pc:spChg chg="del mod">
          <ac:chgData name="" userId="37a9bc3d8b1e3356" providerId="LiveId" clId="{14F7BEB4-6B2C-483C-9717-F9423FC501B4}" dt="2022-07-04T10:02:38.023" v="2017" actId="478"/>
          <ac:spMkLst>
            <pc:docMk/>
            <pc:sldMk cId="1422860933" sldId="270"/>
            <ac:spMk id="11" creationId="{00000000-0000-0000-0000-000000000000}"/>
          </ac:spMkLst>
        </pc:spChg>
        <pc:spChg chg="del mod">
          <ac:chgData name="" userId="37a9bc3d8b1e3356" providerId="LiveId" clId="{14F7BEB4-6B2C-483C-9717-F9423FC501B4}" dt="2022-07-04T10:02:38.023" v="2017" actId="478"/>
          <ac:spMkLst>
            <pc:docMk/>
            <pc:sldMk cId="1422860933" sldId="270"/>
            <ac:spMk id="12" creationId="{00000000-0000-0000-0000-000000000000}"/>
          </ac:spMkLst>
        </pc:spChg>
        <pc:spChg chg="mod">
          <ac:chgData name="" userId="37a9bc3d8b1e3356" providerId="LiveId" clId="{14F7BEB4-6B2C-483C-9717-F9423FC501B4}" dt="2022-07-03T09:47:34.761" v="570" actId="6549"/>
          <ac:spMkLst>
            <pc:docMk/>
            <pc:sldMk cId="1422860933" sldId="270"/>
            <ac:spMk id="13" creationId="{00000000-0000-0000-0000-000000000000}"/>
          </ac:spMkLst>
        </pc:spChg>
        <pc:spChg chg="del">
          <ac:chgData name="" userId="37a9bc3d8b1e3356" providerId="LiveId" clId="{14F7BEB4-6B2C-483C-9717-F9423FC501B4}" dt="2022-07-03T09:48:45.335" v="606" actId="478"/>
          <ac:spMkLst>
            <pc:docMk/>
            <pc:sldMk cId="1422860933" sldId="270"/>
            <ac:spMk id="14" creationId="{00000000-0000-0000-0000-000000000000}"/>
          </ac:spMkLst>
        </pc:spChg>
        <pc:spChg chg="del">
          <ac:chgData name="" userId="37a9bc3d8b1e3356" providerId="LiveId" clId="{14F7BEB4-6B2C-483C-9717-F9423FC501B4}" dt="2022-07-03T09:48:49.227" v="607" actId="478"/>
          <ac:spMkLst>
            <pc:docMk/>
            <pc:sldMk cId="1422860933" sldId="270"/>
            <ac:spMk id="15" creationId="{00000000-0000-0000-0000-000000000000}"/>
          </ac:spMkLst>
        </pc:spChg>
        <pc:spChg chg="del">
          <ac:chgData name="" userId="37a9bc3d8b1e3356" providerId="LiveId" clId="{14F7BEB4-6B2C-483C-9717-F9423FC501B4}" dt="2022-07-03T09:48:45.335" v="606" actId="478"/>
          <ac:spMkLst>
            <pc:docMk/>
            <pc:sldMk cId="1422860933" sldId="270"/>
            <ac:spMk id="16" creationId="{00000000-0000-0000-0000-000000000000}"/>
          </ac:spMkLst>
        </pc:spChg>
        <pc:spChg chg="del mod">
          <ac:chgData name="" userId="37a9bc3d8b1e3356" providerId="LiveId" clId="{14F7BEB4-6B2C-483C-9717-F9423FC501B4}" dt="2022-07-03T09:48:45.335" v="606" actId="478"/>
          <ac:spMkLst>
            <pc:docMk/>
            <pc:sldMk cId="1422860933" sldId="270"/>
            <ac:spMk id="17" creationId="{00000000-0000-0000-0000-000000000000}"/>
          </ac:spMkLst>
        </pc:spChg>
        <pc:spChg chg="del mod">
          <ac:chgData name="" userId="37a9bc3d8b1e3356" providerId="LiveId" clId="{14F7BEB4-6B2C-483C-9717-F9423FC501B4}" dt="2022-07-03T09:25:24.660" v="509"/>
          <ac:spMkLst>
            <pc:docMk/>
            <pc:sldMk cId="1422860933" sldId="270"/>
            <ac:spMk id="18" creationId="{00000000-0000-0000-0000-000000000000}"/>
          </ac:spMkLst>
        </pc:spChg>
        <pc:spChg chg="mod">
          <ac:chgData name="" userId="37a9bc3d8b1e3356" providerId="LiveId" clId="{14F7BEB4-6B2C-483C-9717-F9423FC501B4}" dt="2022-07-03T09:52:03.709" v="615" actId="1076"/>
          <ac:spMkLst>
            <pc:docMk/>
            <pc:sldMk cId="1422860933" sldId="270"/>
            <ac:spMk id="19" creationId="{00000000-0000-0000-0000-000000000000}"/>
          </ac:spMkLst>
        </pc:spChg>
        <pc:spChg chg="mod">
          <ac:chgData name="" userId="37a9bc3d8b1e3356" providerId="LiveId" clId="{14F7BEB4-6B2C-483C-9717-F9423FC501B4}" dt="2022-07-03T09:48:04.579" v="596" actId="1076"/>
          <ac:spMkLst>
            <pc:docMk/>
            <pc:sldMk cId="1422860933" sldId="270"/>
            <ac:spMk id="21" creationId="{BA57F4AA-EFBD-4DBE-B291-C575F613D590}"/>
          </ac:spMkLst>
        </pc:spChg>
        <pc:spChg chg="mod">
          <ac:chgData name="" userId="37a9bc3d8b1e3356" providerId="LiveId" clId="{14F7BEB4-6B2C-483C-9717-F9423FC501B4}" dt="2022-07-06T09:03:38.715" v="2410" actId="20577"/>
          <ac:spMkLst>
            <pc:docMk/>
            <pc:sldMk cId="1422860933" sldId="270"/>
            <ac:spMk id="22" creationId="{5E5F6534-33C2-484E-8BCE-F98E2D43EDBC}"/>
          </ac:spMkLst>
        </pc:spChg>
        <pc:spChg chg="add mod">
          <ac:chgData name="" userId="37a9bc3d8b1e3356" providerId="LiveId" clId="{14F7BEB4-6B2C-483C-9717-F9423FC501B4}" dt="2022-07-07T17:00:34.310" v="2520"/>
          <ac:spMkLst>
            <pc:docMk/>
            <pc:sldMk cId="1422860933" sldId="270"/>
            <ac:spMk id="26" creationId="{96934CC6-C324-47EF-8B7E-5B661B9AED51}"/>
          </ac:spMkLst>
        </pc:spChg>
        <pc:spChg chg="add del">
          <ac:chgData name="" userId="37a9bc3d8b1e3356" providerId="LiveId" clId="{14F7BEB4-6B2C-483C-9717-F9423FC501B4}" dt="2022-07-03T09:51:58.032" v="613" actId="478"/>
          <ac:spMkLst>
            <pc:docMk/>
            <pc:sldMk cId="1422860933" sldId="270"/>
            <ac:spMk id="27" creationId="{9A7796A4-3CDE-40CA-A355-0F4C4302F66E}"/>
          </ac:spMkLst>
        </pc:spChg>
        <pc:spChg chg="add mod">
          <ac:chgData name="" userId="37a9bc3d8b1e3356" providerId="LiveId" clId="{14F7BEB4-6B2C-483C-9717-F9423FC501B4}" dt="2022-07-03T09:53:07.880" v="640" actId="1076"/>
          <ac:spMkLst>
            <pc:docMk/>
            <pc:sldMk cId="1422860933" sldId="270"/>
            <ac:spMk id="28" creationId="{175C85C5-85DF-4C7F-A90B-24A89036CDF8}"/>
          </ac:spMkLst>
        </pc:spChg>
        <pc:spChg chg="add del">
          <ac:chgData name="" userId="37a9bc3d8b1e3356" providerId="LiveId" clId="{14F7BEB4-6B2C-483C-9717-F9423FC501B4}" dt="2022-07-03T09:52:22.239" v="625" actId="478"/>
          <ac:spMkLst>
            <pc:docMk/>
            <pc:sldMk cId="1422860933" sldId="270"/>
            <ac:spMk id="29" creationId="{CC3EAB2A-6CA5-453B-80AB-EAD2334FD574}"/>
          </ac:spMkLst>
        </pc:spChg>
        <pc:spChg chg="add del">
          <ac:chgData name="" userId="37a9bc3d8b1e3356" providerId="LiveId" clId="{14F7BEB4-6B2C-483C-9717-F9423FC501B4}" dt="2022-07-03T09:52:23.935" v="626" actId="478"/>
          <ac:spMkLst>
            <pc:docMk/>
            <pc:sldMk cId="1422860933" sldId="270"/>
            <ac:spMk id="30" creationId="{E2F93ADB-E2B4-4CB2-9035-D6A1923E0E16}"/>
          </ac:spMkLst>
        </pc:spChg>
        <pc:spChg chg="add del">
          <ac:chgData name="" userId="37a9bc3d8b1e3356" providerId="LiveId" clId="{14F7BEB4-6B2C-483C-9717-F9423FC501B4}" dt="2022-07-03T09:52:22.239" v="625" actId="478"/>
          <ac:spMkLst>
            <pc:docMk/>
            <pc:sldMk cId="1422860933" sldId="270"/>
            <ac:spMk id="31" creationId="{0A370DBF-72AB-4C7D-849C-01D64A1C6AFB}"/>
          </ac:spMkLst>
        </pc:spChg>
        <pc:grpChg chg="del">
          <ac:chgData name="" userId="37a9bc3d8b1e3356" providerId="LiveId" clId="{14F7BEB4-6B2C-483C-9717-F9423FC501B4}" dt="2022-07-03T09:47:36.107" v="571" actId="478"/>
          <ac:grpSpMkLst>
            <pc:docMk/>
            <pc:sldMk cId="1422860933" sldId="270"/>
            <ac:grpSpMk id="7" creationId="{276DB5B8-C6D5-C91E-ACDD-6AB03F8D4A3F}"/>
          </ac:grpSpMkLst>
        </pc:grpChg>
        <pc:grpChg chg="add mod">
          <ac:chgData name="" userId="37a9bc3d8b1e3356" providerId="LiveId" clId="{14F7BEB4-6B2C-483C-9717-F9423FC501B4}" dt="2022-07-06T09:04:00.469" v="2416" actId="1076"/>
          <ac:grpSpMkLst>
            <pc:docMk/>
            <pc:sldMk cId="1422860933" sldId="270"/>
            <ac:grpSpMk id="20" creationId="{EECBAAE0-9749-4910-9E0A-0AEFFCF6E742}"/>
          </ac:grpSpMkLst>
        </pc:grpChg>
        <pc:grpChg chg="add del">
          <ac:chgData name="" userId="37a9bc3d8b1e3356" providerId="LiveId" clId="{14F7BEB4-6B2C-483C-9717-F9423FC501B4}" dt="2022-07-03T09:49:27.630" v="609" actId="478"/>
          <ac:grpSpMkLst>
            <pc:docMk/>
            <pc:sldMk cId="1422860933" sldId="270"/>
            <ac:grpSpMk id="23" creationId="{2C750A90-B89D-42E4-AC36-692C2031E466}"/>
          </ac:grpSpMkLst>
        </pc:grpChg>
        <pc:grpChg chg="add mod">
          <ac:chgData name="" userId="37a9bc3d8b1e3356" providerId="LiveId" clId="{14F7BEB4-6B2C-483C-9717-F9423FC501B4}" dt="2022-07-03T09:53:03.721" v="639" actId="1076"/>
          <ac:grpSpMkLst>
            <pc:docMk/>
            <pc:sldMk cId="1422860933" sldId="270"/>
            <ac:grpSpMk id="32" creationId="{9999BFDE-1064-44E5-8378-3649AD0ADC48}"/>
          </ac:grpSpMkLst>
        </pc:grpChg>
      </pc:sldChg>
      <pc:sldChg chg="addSp delSp modSp add setBg">
        <pc:chgData name="" userId="37a9bc3d8b1e3356" providerId="LiveId" clId="{14F7BEB4-6B2C-483C-9717-F9423FC501B4}" dt="2022-07-07T17:23:01.058" v="2683" actId="1076"/>
        <pc:sldMkLst>
          <pc:docMk/>
          <pc:sldMk cId="960721841" sldId="271"/>
        </pc:sldMkLst>
        <pc:spChg chg="del topLvl">
          <ac:chgData name="" userId="37a9bc3d8b1e3356" providerId="LiveId" clId="{14F7BEB4-6B2C-483C-9717-F9423FC501B4}" dt="2022-07-04T10:26:53.471" v="2147" actId="478"/>
          <ac:spMkLst>
            <pc:docMk/>
            <pc:sldMk cId="960721841" sldId="271"/>
            <ac:spMk id="18" creationId="{ABCACD53-A85B-49B9-8367-63CE21DE3BB3}"/>
          </ac:spMkLst>
        </pc:spChg>
        <pc:spChg chg="topLvl">
          <ac:chgData name="" userId="37a9bc3d8b1e3356" providerId="LiveId" clId="{14F7BEB4-6B2C-483C-9717-F9423FC501B4}" dt="2022-07-04T10:26:53.471" v="2147" actId="478"/>
          <ac:spMkLst>
            <pc:docMk/>
            <pc:sldMk cId="960721841" sldId="271"/>
            <ac:spMk id="19" creationId="{C593EE1C-32AF-4429-85C4-4CA59FC9C321}"/>
          </ac:spMkLst>
        </pc:spChg>
        <pc:spChg chg="mod">
          <ac:chgData name="" userId="37a9bc3d8b1e3356" providerId="LiveId" clId="{14F7BEB4-6B2C-483C-9717-F9423FC501B4}" dt="2022-07-03T12:43:07.027" v="819" actId="20577"/>
          <ac:spMkLst>
            <pc:docMk/>
            <pc:sldMk cId="960721841" sldId="271"/>
            <ac:spMk id="20" creationId="{00000000-0000-0000-0000-000000000000}"/>
          </ac:spMkLst>
        </pc:spChg>
        <pc:spChg chg="del mod">
          <ac:chgData name="" userId="37a9bc3d8b1e3356" providerId="LiveId" clId="{14F7BEB4-6B2C-483C-9717-F9423FC501B4}" dt="2022-07-07T17:22:29.691" v="2677" actId="478"/>
          <ac:spMkLst>
            <pc:docMk/>
            <pc:sldMk cId="960721841" sldId="271"/>
            <ac:spMk id="21" creationId="{00000000-0000-0000-0000-000000000000}"/>
          </ac:spMkLst>
        </pc:spChg>
        <pc:spChg chg="mod">
          <ac:chgData name="" userId="37a9bc3d8b1e3356" providerId="LiveId" clId="{14F7BEB4-6B2C-483C-9717-F9423FC501B4}" dt="2022-07-07T17:22:35.122" v="2678" actId="1076"/>
          <ac:spMkLst>
            <pc:docMk/>
            <pc:sldMk cId="960721841" sldId="271"/>
            <ac:spMk id="28" creationId="{00000000-0000-0000-0000-000000000000}"/>
          </ac:spMkLst>
        </pc:spChg>
        <pc:spChg chg="del mod">
          <ac:chgData name="" userId="37a9bc3d8b1e3356" providerId="LiveId" clId="{14F7BEB4-6B2C-483C-9717-F9423FC501B4}" dt="2022-07-03T12:46:48.007" v="947" actId="478"/>
          <ac:spMkLst>
            <pc:docMk/>
            <pc:sldMk cId="960721841" sldId="271"/>
            <ac:spMk id="29" creationId="{00000000-0000-0000-0000-000000000000}"/>
          </ac:spMkLst>
        </pc:spChg>
        <pc:spChg chg="del">
          <ac:chgData name="" userId="37a9bc3d8b1e3356" providerId="LiveId" clId="{14F7BEB4-6B2C-483C-9717-F9423FC501B4}" dt="2022-07-04T10:02:43.548" v="2018" actId="478"/>
          <ac:spMkLst>
            <pc:docMk/>
            <pc:sldMk cId="960721841" sldId="271"/>
            <ac:spMk id="30" creationId="{00000000-0000-0000-0000-000000000000}"/>
          </ac:spMkLst>
        </pc:spChg>
        <pc:spChg chg="del">
          <ac:chgData name="" userId="37a9bc3d8b1e3356" providerId="LiveId" clId="{14F7BEB4-6B2C-483C-9717-F9423FC501B4}" dt="2022-07-04T10:02:43.548" v="2018" actId="478"/>
          <ac:spMkLst>
            <pc:docMk/>
            <pc:sldMk cId="960721841" sldId="271"/>
            <ac:spMk id="31" creationId="{00000000-0000-0000-0000-000000000000}"/>
          </ac:spMkLst>
        </pc:spChg>
        <pc:spChg chg="mod">
          <ac:chgData name="" userId="37a9bc3d8b1e3356" providerId="LiveId" clId="{14F7BEB4-6B2C-483C-9717-F9423FC501B4}" dt="2022-07-03T12:50:16.770" v="963" actId="1076"/>
          <ac:spMkLst>
            <pc:docMk/>
            <pc:sldMk cId="960721841" sldId="271"/>
            <ac:spMk id="32" creationId="{E38DF6B5-5657-C804-F6ED-670BC2251819}"/>
          </ac:spMkLst>
        </pc:spChg>
        <pc:spChg chg="del mod">
          <ac:chgData name="" userId="37a9bc3d8b1e3356" providerId="LiveId" clId="{14F7BEB4-6B2C-483C-9717-F9423FC501B4}" dt="2022-07-04T10:02:43.548" v="2018" actId="478"/>
          <ac:spMkLst>
            <pc:docMk/>
            <pc:sldMk cId="960721841" sldId="271"/>
            <ac:spMk id="34" creationId="{DEF1D36A-3AF0-565D-0E7A-E466E335462E}"/>
          </ac:spMkLst>
        </pc:spChg>
        <pc:spChg chg="del mod">
          <ac:chgData name="" userId="37a9bc3d8b1e3356" providerId="LiveId" clId="{14F7BEB4-6B2C-483C-9717-F9423FC501B4}" dt="2022-07-04T10:02:43.548" v="2018" actId="478"/>
          <ac:spMkLst>
            <pc:docMk/>
            <pc:sldMk cId="960721841" sldId="271"/>
            <ac:spMk id="35" creationId="{A386BDAF-EED7-9261-2441-9A0A937DE98B}"/>
          </ac:spMkLst>
        </pc:spChg>
        <pc:spChg chg="mod">
          <ac:chgData name="" userId="37a9bc3d8b1e3356" providerId="LiveId" clId="{14F7BEB4-6B2C-483C-9717-F9423FC501B4}" dt="2022-07-07T17:11:54.456" v="2585" actId="20577"/>
          <ac:spMkLst>
            <pc:docMk/>
            <pc:sldMk cId="960721841" sldId="271"/>
            <ac:spMk id="36" creationId="{A48EE382-51D9-9736-E739-0E792AA6C8AC}"/>
          </ac:spMkLst>
        </pc:spChg>
        <pc:grpChg chg="add del mod">
          <ac:chgData name="" userId="37a9bc3d8b1e3356" providerId="LiveId" clId="{14F7BEB4-6B2C-483C-9717-F9423FC501B4}" dt="2022-07-07T17:22:41.969" v="2679" actId="165"/>
          <ac:grpSpMkLst>
            <pc:docMk/>
            <pc:sldMk cId="960721841" sldId="271"/>
            <ac:grpSpMk id="2" creationId="{26C9527E-3D5E-4ECE-B54E-6DD1E04F1F29}"/>
          </ac:grpSpMkLst>
        </pc:grpChg>
        <pc:grpChg chg="add del">
          <ac:chgData name="" userId="37a9bc3d8b1e3356" providerId="LiveId" clId="{14F7BEB4-6B2C-483C-9717-F9423FC501B4}" dt="2022-07-04T10:26:53.471" v="2147" actId="478"/>
          <ac:grpSpMkLst>
            <pc:docMk/>
            <pc:sldMk cId="960721841" sldId="271"/>
            <ac:grpSpMk id="17" creationId="{55B06ECE-BEAB-4E29-BD4E-26630AB054FA}"/>
          </ac:grpSpMkLst>
        </pc:grpChg>
        <pc:grpChg chg="add">
          <ac:chgData name="" userId="37a9bc3d8b1e3356" providerId="LiveId" clId="{14F7BEB4-6B2C-483C-9717-F9423FC501B4}" dt="2022-07-04T10:26:54.077" v="2148"/>
          <ac:grpSpMkLst>
            <pc:docMk/>
            <pc:sldMk cId="960721841" sldId="271"/>
            <ac:grpSpMk id="22" creationId="{888C3E41-9BD1-42D7-9711-2EE3998B2303}"/>
          </ac:grpSpMkLst>
        </pc:grpChg>
        <pc:grpChg chg="del mod">
          <ac:chgData name="" userId="37a9bc3d8b1e3356" providerId="LiveId" clId="{14F7BEB4-6B2C-483C-9717-F9423FC501B4}" dt="2022-07-04T07:01:33.383" v="1567" actId="478"/>
          <ac:grpSpMkLst>
            <pc:docMk/>
            <pc:sldMk cId="960721841" sldId="271"/>
            <ac:grpSpMk id="33" creationId="{84086302-434B-D34A-F8C8-BE423A909278}"/>
          </ac:grpSpMkLst>
        </pc:grpChg>
        <pc:grpChg chg="mod topLvl">
          <ac:chgData name="" userId="37a9bc3d8b1e3356" providerId="LiveId" clId="{14F7BEB4-6B2C-483C-9717-F9423FC501B4}" dt="2022-07-07T17:22:50.642" v="2682" actId="1076"/>
          <ac:grpSpMkLst>
            <pc:docMk/>
            <pc:sldMk cId="960721841" sldId="271"/>
            <ac:grpSpMk id="37" creationId="{FAF5DC1C-9023-1811-1491-BE1E14634559}"/>
          </ac:grpSpMkLst>
        </pc:grpChg>
        <pc:picChg chg="mod topLvl">
          <ac:chgData name="" userId="37a9bc3d8b1e3356" providerId="LiveId" clId="{14F7BEB4-6B2C-483C-9717-F9423FC501B4}" dt="2022-07-07T17:23:01.058" v="2683" actId="1076"/>
          <ac:picMkLst>
            <pc:docMk/>
            <pc:sldMk cId="960721841" sldId="271"/>
            <ac:picMk id="3" creationId="{B07C152E-9E59-4D9B-88AA-D62DD2450FD2}"/>
          </ac:picMkLst>
        </pc:picChg>
      </pc:sldChg>
      <pc:sldChg chg="addSp delSp modSp add setBg">
        <pc:chgData name="" userId="37a9bc3d8b1e3356" providerId="LiveId" clId="{14F7BEB4-6B2C-483C-9717-F9423FC501B4}" dt="2022-07-07T17:26:50.877" v="2706" actId="255"/>
        <pc:sldMkLst>
          <pc:docMk/>
          <pc:sldMk cId="1989780150" sldId="272"/>
        </pc:sldMkLst>
        <pc:spChg chg="del">
          <ac:chgData name="" userId="37a9bc3d8b1e3356" providerId="LiveId" clId="{14F7BEB4-6B2C-483C-9717-F9423FC501B4}" dt="2022-07-04T10:02:49.240" v="2019" actId="478"/>
          <ac:spMkLst>
            <pc:docMk/>
            <pc:sldMk cId="1989780150" sldId="272"/>
            <ac:spMk id="2" creationId="{00000000-0000-0000-0000-000000000000}"/>
          </ac:spMkLst>
        </pc:spChg>
        <pc:spChg chg="del mod">
          <ac:chgData name="" userId="37a9bc3d8b1e3356" providerId="LiveId" clId="{14F7BEB4-6B2C-483C-9717-F9423FC501B4}" dt="2022-07-04T10:02:49.240" v="2019" actId="478"/>
          <ac:spMkLst>
            <pc:docMk/>
            <pc:sldMk cId="1989780150" sldId="272"/>
            <ac:spMk id="3" creationId="{00000000-0000-0000-0000-000000000000}"/>
          </ac:spMkLst>
        </pc:spChg>
        <pc:spChg chg="add mod">
          <ac:chgData name="" userId="37a9bc3d8b1e3356" providerId="LiveId" clId="{14F7BEB4-6B2C-483C-9717-F9423FC501B4}" dt="2022-07-04T10:34:01.235" v="2305" actId="14100"/>
          <ac:spMkLst>
            <pc:docMk/>
            <pc:sldMk cId="1989780150" sldId="272"/>
            <ac:spMk id="7" creationId="{8F4FC0AD-6590-416D-9151-524A2EFC17E7}"/>
          </ac:spMkLst>
        </pc:spChg>
        <pc:spChg chg="del">
          <ac:chgData name="" userId="37a9bc3d8b1e3356" providerId="LiveId" clId="{14F7BEB4-6B2C-483C-9717-F9423FC501B4}" dt="2022-07-03T14:32:45.334" v="976" actId="478"/>
          <ac:spMkLst>
            <pc:docMk/>
            <pc:sldMk cId="1989780150" sldId="272"/>
            <ac:spMk id="13" creationId="{D9E68067-3622-4CC2-AB85-4D2E96FC778B}"/>
          </ac:spMkLst>
        </pc:spChg>
        <pc:spChg chg="del mod">
          <ac:chgData name="" userId="37a9bc3d8b1e3356" providerId="LiveId" clId="{14F7BEB4-6B2C-483C-9717-F9423FC501B4}" dt="2022-07-04T10:02:49.240" v="2019" actId="478"/>
          <ac:spMkLst>
            <pc:docMk/>
            <pc:sldMk cId="1989780150" sldId="272"/>
            <ac:spMk id="14" creationId="{27D700C4-B8BA-2431-F9BD-8D76892FCC03}"/>
          </ac:spMkLst>
        </pc:spChg>
        <pc:spChg chg="del mod">
          <ac:chgData name="" userId="37a9bc3d8b1e3356" providerId="LiveId" clId="{14F7BEB4-6B2C-483C-9717-F9423FC501B4}" dt="2022-07-04T10:02:49.240" v="2019" actId="478"/>
          <ac:spMkLst>
            <pc:docMk/>
            <pc:sldMk cId="1989780150" sldId="272"/>
            <ac:spMk id="15" creationId="{7A5157D3-F7C5-558E-CB2E-80FA1A45C954}"/>
          </ac:spMkLst>
        </pc:spChg>
        <pc:spChg chg="del">
          <ac:chgData name="" userId="37a9bc3d8b1e3356" providerId="LiveId" clId="{14F7BEB4-6B2C-483C-9717-F9423FC501B4}" dt="2022-07-03T14:32:45.334" v="976" actId="478"/>
          <ac:spMkLst>
            <pc:docMk/>
            <pc:sldMk cId="1989780150" sldId="272"/>
            <ac:spMk id="18" creationId="{4F133BBA-3D77-4F00-8B17-BFD52CBBA6B0}"/>
          </ac:spMkLst>
        </pc:spChg>
        <pc:spChg chg="del">
          <ac:chgData name="" userId="37a9bc3d8b1e3356" providerId="LiveId" clId="{14F7BEB4-6B2C-483C-9717-F9423FC501B4}" dt="2022-07-03T14:32:45.334" v="976" actId="478"/>
          <ac:spMkLst>
            <pc:docMk/>
            <pc:sldMk cId="1989780150" sldId="272"/>
            <ac:spMk id="19" creationId="{E27E66AD-F05C-42CB-AE3D-EF1A8204F323}"/>
          </ac:spMkLst>
        </pc:spChg>
        <pc:spChg chg="del">
          <ac:chgData name="" userId="37a9bc3d8b1e3356" providerId="LiveId" clId="{14F7BEB4-6B2C-483C-9717-F9423FC501B4}" dt="2022-07-03T14:32:45.334" v="976" actId="478"/>
          <ac:spMkLst>
            <pc:docMk/>
            <pc:sldMk cId="1989780150" sldId="272"/>
            <ac:spMk id="20" creationId="{C30B25B9-60EB-4544-A504-F0C89CC6986E}"/>
          </ac:spMkLst>
        </pc:spChg>
        <pc:spChg chg="add mod topLvl">
          <ac:chgData name="" userId="37a9bc3d8b1e3356" providerId="LiveId" clId="{14F7BEB4-6B2C-483C-9717-F9423FC501B4}" dt="2022-07-04T10:27:49.906" v="2159" actId="164"/>
          <ac:spMkLst>
            <pc:docMk/>
            <pc:sldMk cId="1989780150" sldId="272"/>
            <ac:spMk id="21" creationId="{B4AFDFD9-856E-416B-9130-7C8F8456C18E}"/>
          </ac:spMkLst>
        </pc:spChg>
        <pc:spChg chg="del">
          <ac:chgData name="" userId="37a9bc3d8b1e3356" providerId="LiveId" clId="{14F7BEB4-6B2C-483C-9717-F9423FC501B4}" dt="2022-07-03T14:32:45.334" v="976" actId="478"/>
          <ac:spMkLst>
            <pc:docMk/>
            <pc:sldMk cId="1989780150" sldId="272"/>
            <ac:spMk id="22" creationId="{0CC4D451-7C23-4616-AF11-18C07EAB446E}"/>
          </ac:spMkLst>
        </pc:spChg>
        <pc:spChg chg="del">
          <ac:chgData name="" userId="37a9bc3d8b1e3356" providerId="LiveId" clId="{14F7BEB4-6B2C-483C-9717-F9423FC501B4}" dt="2022-07-03T14:32:45.334" v="976" actId="478"/>
          <ac:spMkLst>
            <pc:docMk/>
            <pc:sldMk cId="1989780150" sldId="272"/>
            <ac:spMk id="23" creationId="{4B097E07-CFDC-4949-BDA1-0AEFC9EF84F6}"/>
          </ac:spMkLst>
        </pc:spChg>
        <pc:spChg chg="mod">
          <ac:chgData name="" userId="37a9bc3d8b1e3356" providerId="LiveId" clId="{14F7BEB4-6B2C-483C-9717-F9423FC501B4}" dt="2022-07-07T17:14:43.175" v="2598" actId="20577"/>
          <ac:spMkLst>
            <pc:docMk/>
            <pc:sldMk cId="1989780150" sldId="272"/>
            <ac:spMk id="26" creationId="{06732018-B836-46B3-BC2A-0507A6BECB71}"/>
          </ac:spMkLst>
        </pc:spChg>
        <pc:spChg chg="add mod topLvl">
          <ac:chgData name="" userId="37a9bc3d8b1e3356" providerId="LiveId" clId="{14F7BEB4-6B2C-483C-9717-F9423FC501B4}" dt="2022-07-04T10:27:49.906" v="2159" actId="164"/>
          <ac:spMkLst>
            <pc:docMk/>
            <pc:sldMk cId="1989780150" sldId="272"/>
            <ac:spMk id="27" creationId="{95151AA2-FA56-43FF-8D17-FBADF393EEA1}"/>
          </ac:spMkLst>
        </pc:spChg>
        <pc:spChg chg="add mod topLvl">
          <ac:chgData name="" userId="37a9bc3d8b1e3356" providerId="LiveId" clId="{14F7BEB4-6B2C-483C-9717-F9423FC501B4}" dt="2022-07-04T10:27:49.906" v="2159" actId="164"/>
          <ac:spMkLst>
            <pc:docMk/>
            <pc:sldMk cId="1989780150" sldId="272"/>
            <ac:spMk id="28" creationId="{6A6C4BE2-091C-4E0A-84B3-EED6D6942AAC}"/>
          </ac:spMkLst>
        </pc:spChg>
        <pc:spChg chg="add mod topLvl">
          <ac:chgData name="" userId="37a9bc3d8b1e3356" providerId="LiveId" clId="{14F7BEB4-6B2C-483C-9717-F9423FC501B4}" dt="2022-07-04T10:27:49.906" v="2159" actId="164"/>
          <ac:spMkLst>
            <pc:docMk/>
            <pc:sldMk cId="1989780150" sldId="272"/>
            <ac:spMk id="29" creationId="{DBC7EFB6-E99B-4C83-8114-02AC25FD83A9}"/>
          </ac:spMkLst>
        </pc:spChg>
        <pc:spChg chg="add del mod">
          <ac:chgData name="" userId="37a9bc3d8b1e3356" providerId="LiveId" clId="{14F7BEB4-6B2C-483C-9717-F9423FC501B4}" dt="2022-07-03T14:35:03.344" v="995" actId="478"/>
          <ac:spMkLst>
            <pc:docMk/>
            <pc:sldMk cId="1989780150" sldId="272"/>
            <ac:spMk id="30" creationId="{515577BD-B83C-44F4-A01F-AB29AD869C44}"/>
          </ac:spMkLst>
        </pc:spChg>
        <pc:spChg chg="add mod">
          <ac:chgData name="" userId="37a9bc3d8b1e3356" providerId="LiveId" clId="{14F7BEB4-6B2C-483C-9717-F9423FC501B4}" dt="2022-07-04T10:34:36.520" v="2311" actId="14100"/>
          <ac:spMkLst>
            <pc:docMk/>
            <pc:sldMk cId="1989780150" sldId="272"/>
            <ac:spMk id="30" creationId="{7F97DE54-1B83-445B-9215-5CA2ABD90CEF}"/>
          </ac:spMkLst>
        </pc:spChg>
        <pc:spChg chg="add mod">
          <ac:chgData name="" userId="37a9bc3d8b1e3356" providerId="LiveId" clId="{14F7BEB4-6B2C-483C-9717-F9423FC501B4}" dt="2022-07-04T10:34:44.895" v="2314" actId="14100"/>
          <ac:spMkLst>
            <pc:docMk/>
            <pc:sldMk cId="1989780150" sldId="272"/>
            <ac:spMk id="31" creationId="{1E4C6326-CE18-4CA2-B66C-8492631C7876}"/>
          </ac:spMkLst>
        </pc:spChg>
        <pc:spChg chg="add del mod">
          <ac:chgData name="" userId="37a9bc3d8b1e3356" providerId="LiveId" clId="{14F7BEB4-6B2C-483C-9717-F9423FC501B4}" dt="2022-07-03T14:35:03.344" v="995" actId="478"/>
          <ac:spMkLst>
            <pc:docMk/>
            <pc:sldMk cId="1989780150" sldId="272"/>
            <ac:spMk id="31" creationId="{D646F5D2-87C9-4545-8731-8DAA51F81667}"/>
          </ac:spMkLst>
        </pc:spChg>
        <pc:spChg chg="add mod topLvl">
          <ac:chgData name="" userId="37a9bc3d8b1e3356" providerId="LiveId" clId="{14F7BEB4-6B2C-483C-9717-F9423FC501B4}" dt="2022-07-04T10:27:49.906" v="2159" actId="164"/>
          <ac:spMkLst>
            <pc:docMk/>
            <pc:sldMk cId="1989780150" sldId="272"/>
            <ac:spMk id="32" creationId="{84D26152-A14A-4A18-90C4-98D9E217946C}"/>
          </ac:spMkLst>
        </pc:spChg>
        <pc:spChg chg="add mod topLvl">
          <ac:chgData name="" userId="37a9bc3d8b1e3356" providerId="LiveId" clId="{14F7BEB4-6B2C-483C-9717-F9423FC501B4}" dt="2022-07-04T10:27:49.906" v="2159" actId="164"/>
          <ac:spMkLst>
            <pc:docMk/>
            <pc:sldMk cId="1989780150" sldId="272"/>
            <ac:spMk id="33" creationId="{5CD0826E-3A98-4E08-AFAD-DDEEFF183E4F}"/>
          </ac:spMkLst>
        </pc:spChg>
        <pc:spChg chg="add del mod">
          <ac:chgData name="" userId="37a9bc3d8b1e3356" providerId="LiveId" clId="{14F7BEB4-6B2C-483C-9717-F9423FC501B4}" dt="2022-07-03T14:35:50.617" v="1002" actId="478"/>
          <ac:spMkLst>
            <pc:docMk/>
            <pc:sldMk cId="1989780150" sldId="272"/>
            <ac:spMk id="34" creationId="{63EB944A-CF83-4539-BE1C-1758F9773BB5}"/>
          </ac:spMkLst>
        </pc:spChg>
        <pc:spChg chg="add mod">
          <ac:chgData name="" userId="37a9bc3d8b1e3356" providerId="LiveId" clId="{14F7BEB4-6B2C-483C-9717-F9423FC501B4}" dt="2022-07-04T10:34:56.575" v="2319" actId="14100"/>
          <ac:spMkLst>
            <pc:docMk/>
            <pc:sldMk cId="1989780150" sldId="272"/>
            <ac:spMk id="34" creationId="{971087BA-9FE0-4FF9-BE8C-D8F8DDD8DB7F}"/>
          </ac:spMkLst>
        </pc:spChg>
        <pc:spChg chg="add mod">
          <ac:chgData name="" userId="37a9bc3d8b1e3356" providerId="LiveId" clId="{14F7BEB4-6B2C-483C-9717-F9423FC501B4}" dt="2022-07-04T10:36:13.588" v="2352" actId="207"/>
          <ac:spMkLst>
            <pc:docMk/>
            <pc:sldMk cId="1989780150" sldId="272"/>
            <ac:spMk id="35" creationId="{0379FC6F-52D3-4549-B1A6-CC6530D76E7E}"/>
          </ac:spMkLst>
        </pc:spChg>
        <pc:spChg chg="add del mod">
          <ac:chgData name="" userId="37a9bc3d8b1e3356" providerId="LiveId" clId="{14F7BEB4-6B2C-483C-9717-F9423FC501B4}" dt="2022-07-03T14:35:50.617" v="1002" actId="478"/>
          <ac:spMkLst>
            <pc:docMk/>
            <pc:sldMk cId="1989780150" sldId="272"/>
            <ac:spMk id="35" creationId="{9E9614E0-2F25-4DDE-9E65-1BCE57580E81}"/>
          </ac:spMkLst>
        </pc:spChg>
        <pc:spChg chg="add del mod">
          <ac:chgData name="" userId="37a9bc3d8b1e3356" providerId="LiveId" clId="{14F7BEB4-6B2C-483C-9717-F9423FC501B4}" dt="2022-07-03T14:36:48.837" v="1051" actId="478"/>
          <ac:spMkLst>
            <pc:docMk/>
            <pc:sldMk cId="1989780150" sldId="272"/>
            <ac:spMk id="36" creationId="{E9311AA4-879A-4319-B909-4FCB308B605B}"/>
          </ac:spMkLst>
        </pc:spChg>
        <pc:spChg chg="add mod">
          <ac:chgData name="" userId="37a9bc3d8b1e3356" providerId="LiveId" clId="{14F7BEB4-6B2C-483C-9717-F9423FC501B4}" dt="2022-07-04T10:36:23.600" v="2354" actId="14100"/>
          <ac:spMkLst>
            <pc:docMk/>
            <pc:sldMk cId="1989780150" sldId="272"/>
            <ac:spMk id="36" creationId="{EFDBD070-BADD-4440-8D9B-B49ABE3D36C6}"/>
          </ac:spMkLst>
        </pc:spChg>
        <pc:spChg chg="add mod topLvl">
          <ac:chgData name="" userId="37a9bc3d8b1e3356" providerId="LiveId" clId="{14F7BEB4-6B2C-483C-9717-F9423FC501B4}" dt="2022-07-07T17:26:50.877" v="2706" actId="255"/>
          <ac:spMkLst>
            <pc:docMk/>
            <pc:sldMk cId="1989780150" sldId="272"/>
            <ac:spMk id="37" creationId="{A2F772D4-0083-4859-AF24-BD83D2A8D9A4}"/>
          </ac:spMkLst>
        </pc:spChg>
        <pc:spChg chg="add mod topLvl">
          <ac:chgData name="" userId="37a9bc3d8b1e3356" providerId="LiveId" clId="{14F7BEB4-6B2C-483C-9717-F9423FC501B4}" dt="2022-07-04T10:27:49.906" v="2159" actId="164"/>
          <ac:spMkLst>
            <pc:docMk/>
            <pc:sldMk cId="1989780150" sldId="272"/>
            <ac:spMk id="38" creationId="{4A85305A-C75A-4A11-BB40-0BC17514A4FA}"/>
          </ac:spMkLst>
        </pc:spChg>
        <pc:grpChg chg="add mod">
          <ac:chgData name="" userId="37a9bc3d8b1e3356" providerId="LiveId" clId="{14F7BEB4-6B2C-483C-9717-F9423FC501B4}" dt="2022-07-04T10:27:52.980" v="2160" actId="1076"/>
          <ac:grpSpMkLst>
            <pc:docMk/>
            <pc:sldMk cId="1989780150" sldId="272"/>
            <ac:grpSpMk id="6" creationId="{341F7088-C05B-4EE5-B02E-5507C855333B}"/>
          </ac:grpSpMkLst>
        </pc:grpChg>
        <pc:grpChg chg="add del mod">
          <ac:chgData name="" userId="37a9bc3d8b1e3356" providerId="LiveId" clId="{14F7BEB4-6B2C-483C-9717-F9423FC501B4}" dt="2022-07-04T10:27:19.429" v="2154" actId="165"/>
          <ac:grpSpMkLst>
            <pc:docMk/>
            <pc:sldMk cId="1989780150" sldId="272"/>
            <ac:grpSpMk id="8" creationId="{214B608C-EE31-4FAF-910F-3DC475737FA1}"/>
          </ac:grpSpMkLst>
        </pc:grpChg>
        <pc:grpChg chg="add del">
          <ac:chgData name="" userId="37a9bc3d8b1e3356" providerId="LiveId" clId="{14F7BEB4-6B2C-483C-9717-F9423FC501B4}" dt="2022-07-04T10:26:47.567" v="2146" actId="478"/>
          <ac:grpSpMkLst>
            <pc:docMk/>
            <pc:sldMk cId="1989780150" sldId="272"/>
            <ac:grpSpMk id="20" creationId="{60CBEA4C-FEF0-4BA1-AEB7-B40BC50E7FB3}"/>
          </ac:grpSpMkLst>
        </pc:grpChg>
        <pc:grpChg chg="del">
          <ac:chgData name="" userId="37a9bc3d8b1e3356" providerId="LiveId" clId="{14F7BEB4-6B2C-483C-9717-F9423FC501B4}" dt="2022-07-04T07:01:36.655" v="1568" actId="478"/>
          <ac:grpSpMkLst>
            <pc:docMk/>
            <pc:sldMk cId="1989780150" sldId="272"/>
            <ac:grpSpMk id="24" creationId="{B6FE603D-8A03-4832-A383-E7BF3DD745A3}"/>
          </ac:grpSpMkLst>
        </pc:grpChg>
        <pc:grpChg chg="add">
          <ac:chgData name="" userId="37a9bc3d8b1e3356" providerId="LiveId" clId="{14F7BEB4-6B2C-483C-9717-F9423FC501B4}" dt="2022-07-04T10:26:45.415" v="2145"/>
          <ac:grpSpMkLst>
            <pc:docMk/>
            <pc:sldMk cId="1989780150" sldId="272"/>
            <ac:grpSpMk id="24" creationId="{F81220D7-D521-4FDA-9208-CCD6AFA290DA}"/>
          </ac:grpSpMkLst>
        </pc:grpChg>
        <pc:picChg chg="add mod topLvl modCrop">
          <ac:chgData name="" userId="37a9bc3d8b1e3356" providerId="LiveId" clId="{14F7BEB4-6B2C-483C-9717-F9423FC501B4}" dt="2022-07-04T10:27:49.906" v="2159" actId="164"/>
          <ac:picMkLst>
            <pc:docMk/>
            <pc:sldMk cId="1989780150" sldId="272"/>
            <ac:picMk id="4" creationId="{8702B65E-DBA1-49BB-9A1D-FA1FF0239D74}"/>
          </ac:picMkLst>
        </pc:picChg>
        <pc:picChg chg="add mod topLvl modCrop">
          <ac:chgData name="" userId="37a9bc3d8b1e3356" providerId="LiveId" clId="{14F7BEB4-6B2C-483C-9717-F9423FC501B4}" dt="2022-07-04T10:27:49.906" v="2159" actId="164"/>
          <ac:picMkLst>
            <pc:docMk/>
            <pc:sldMk cId="1989780150" sldId="272"/>
            <ac:picMk id="5" creationId="{F437E5F2-223B-429C-AF13-B13B73A9A360}"/>
          </ac:picMkLst>
        </pc:picChg>
        <pc:picChg chg="del">
          <ac:chgData name="" userId="37a9bc3d8b1e3356" providerId="LiveId" clId="{14F7BEB4-6B2C-483C-9717-F9423FC501B4}" dt="2022-07-03T14:32:43.608" v="975" actId="478"/>
          <ac:picMkLst>
            <pc:docMk/>
            <pc:sldMk cId="1989780150" sldId="272"/>
            <ac:picMk id="6" creationId="{D3DD527B-9C8D-4890-B45B-AE100362EB44}"/>
          </ac:picMkLst>
        </pc:picChg>
        <pc:picChg chg="del">
          <ac:chgData name="" userId="37a9bc3d8b1e3356" providerId="LiveId" clId="{14F7BEB4-6B2C-483C-9717-F9423FC501B4}" dt="2022-07-03T14:32:42.881" v="974" actId="478"/>
          <ac:picMkLst>
            <pc:docMk/>
            <pc:sldMk cId="1989780150" sldId="272"/>
            <ac:picMk id="7" creationId="{65DA99C7-E18A-4ECB-BF4D-EFB28EC1CD88}"/>
          </ac:picMkLst>
        </pc:picChg>
      </pc:sldChg>
      <pc:sldChg chg="addSp delSp modSp add setBg">
        <pc:chgData name="" userId="37a9bc3d8b1e3356" providerId="LiveId" clId="{14F7BEB4-6B2C-483C-9717-F9423FC501B4}" dt="2022-07-07T17:15:22.146" v="2641" actId="20577"/>
        <pc:sldMkLst>
          <pc:docMk/>
          <pc:sldMk cId="3810388627" sldId="273"/>
        </pc:sldMkLst>
        <pc:spChg chg="del">
          <ac:chgData name="" userId="37a9bc3d8b1e3356" providerId="LiveId" clId="{14F7BEB4-6B2C-483C-9717-F9423FC501B4}" dt="2022-07-04T10:03:08.740" v="2026" actId="478"/>
          <ac:spMkLst>
            <pc:docMk/>
            <pc:sldMk cId="3810388627" sldId="273"/>
            <ac:spMk id="5" creationId="{00000000-0000-0000-0000-000000000000}"/>
          </ac:spMkLst>
        </pc:spChg>
        <pc:spChg chg="add mod">
          <ac:chgData name="" userId="37a9bc3d8b1e3356" providerId="LiveId" clId="{14F7BEB4-6B2C-483C-9717-F9423FC501B4}" dt="2022-07-07T17:15:22.146" v="2641" actId="20577"/>
          <ac:spMkLst>
            <pc:docMk/>
            <pc:sldMk cId="3810388627" sldId="273"/>
            <ac:spMk id="5" creationId="{5C435EE0-FB79-44F3-83B1-85E8F44CEBAD}"/>
          </ac:spMkLst>
        </pc:spChg>
        <pc:spChg chg="del mod">
          <ac:chgData name="" userId="37a9bc3d8b1e3356" providerId="LiveId" clId="{14F7BEB4-6B2C-483C-9717-F9423FC501B4}" dt="2022-07-04T10:03:08.740" v="2026" actId="478"/>
          <ac:spMkLst>
            <pc:docMk/>
            <pc:sldMk cId="3810388627" sldId="273"/>
            <ac:spMk id="6" creationId="{00000000-0000-0000-0000-000000000000}"/>
          </ac:spMkLst>
        </pc:spChg>
        <pc:spChg chg="del mod">
          <ac:chgData name="" userId="37a9bc3d8b1e3356" providerId="LiveId" clId="{14F7BEB4-6B2C-483C-9717-F9423FC501B4}" dt="2022-07-04T10:31:10.223" v="2190"/>
          <ac:spMkLst>
            <pc:docMk/>
            <pc:sldMk cId="3810388627" sldId="273"/>
            <ac:spMk id="9" creationId="{00000000-0000-0000-0000-000000000000}"/>
          </ac:spMkLst>
        </pc:spChg>
        <pc:spChg chg="del mod">
          <ac:chgData name="" userId="37a9bc3d8b1e3356" providerId="LiveId" clId="{14F7BEB4-6B2C-483C-9717-F9423FC501B4}" dt="2022-07-04T10:30:53.013" v="2185"/>
          <ac:spMkLst>
            <pc:docMk/>
            <pc:sldMk cId="3810388627" sldId="273"/>
            <ac:spMk id="10" creationId="{00000000-0000-0000-0000-000000000000}"/>
          </ac:spMkLst>
        </pc:spChg>
        <pc:spChg chg="del mod">
          <ac:chgData name="" userId="37a9bc3d8b1e3356" providerId="LiveId" clId="{14F7BEB4-6B2C-483C-9717-F9423FC501B4}" dt="2022-07-04T10:03:35.142" v="2042"/>
          <ac:spMkLst>
            <pc:docMk/>
            <pc:sldMk cId="3810388627" sldId="273"/>
            <ac:spMk id="12" creationId="{F48AFADB-A439-2479-ABDD-2AA3540F6F28}"/>
          </ac:spMkLst>
        </pc:spChg>
        <pc:spChg chg="del mod">
          <ac:chgData name="" userId="37a9bc3d8b1e3356" providerId="LiveId" clId="{14F7BEB4-6B2C-483C-9717-F9423FC501B4}" dt="2022-07-04T10:03:35.141" v="2040"/>
          <ac:spMkLst>
            <pc:docMk/>
            <pc:sldMk cId="3810388627" sldId="273"/>
            <ac:spMk id="13" creationId="{38963C1C-87E0-415F-8737-4BFFD8BA1BAD}"/>
          </ac:spMkLst>
        </pc:spChg>
        <pc:spChg chg="add del">
          <ac:chgData name="" userId="37a9bc3d8b1e3356" providerId="LiveId" clId="{14F7BEB4-6B2C-483C-9717-F9423FC501B4}" dt="2022-07-04T10:29:36.999" v="2169" actId="478"/>
          <ac:spMkLst>
            <pc:docMk/>
            <pc:sldMk cId="3810388627" sldId="273"/>
            <ac:spMk id="14" creationId="{367914A8-2665-4124-B1E7-76ABBAFD455F}"/>
          </ac:spMkLst>
        </pc:spChg>
        <pc:spChg chg="add">
          <ac:chgData name="" userId="37a9bc3d8b1e3356" providerId="LiveId" clId="{14F7BEB4-6B2C-483C-9717-F9423FC501B4}" dt="2022-07-04T10:29:37.616" v="2170"/>
          <ac:spMkLst>
            <pc:docMk/>
            <pc:sldMk cId="3810388627" sldId="273"/>
            <ac:spMk id="15" creationId="{C5971AB0-0D71-4817-8C8A-567FA7CE857B}"/>
          </ac:spMkLst>
        </pc:spChg>
        <pc:spChg chg="add mod">
          <ac:chgData name="" userId="37a9bc3d8b1e3356" providerId="LiveId" clId="{14F7BEB4-6B2C-483C-9717-F9423FC501B4}" dt="2022-07-07T16:37:15.794" v="2460" actId="1076"/>
          <ac:spMkLst>
            <pc:docMk/>
            <pc:sldMk cId="3810388627" sldId="273"/>
            <ac:spMk id="17" creationId="{D387BF9C-1190-4006-A5D8-ECDB93290233}"/>
          </ac:spMkLst>
        </pc:spChg>
        <pc:spChg chg="add mod">
          <ac:chgData name="" userId="37a9bc3d8b1e3356" providerId="LiveId" clId="{14F7BEB4-6B2C-483C-9717-F9423FC501B4}" dt="2022-07-07T16:37:15.794" v="2460" actId="1076"/>
          <ac:spMkLst>
            <pc:docMk/>
            <pc:sldMk cId="3810388627" sldId="273"/>
            <ac:spMk id="18" creationId="{0750D5B2-5638-4516-934B-F198073F8A05}"/>
          </ac:spMkLst>
        </pc:spChg>
        <pc:spChg chg="add del">
          <ac:chgData name="" userId="37a9bc3d8b1e3356" providerId="LiveId" clId="{14F7BEB4-6B2C-483C-9717-F9423FC501B4}" dt="2022-07-04T10:31:03.472" v="2187"/>
          <ac:spMkLst>
            <pc:docMk/>
            <pc:sldMk cId="3810388627" sldId="273"/>
            <ac:spMk id="19" creationId="{AFE7B5D6-5D13-481C-89B4-4546DF2AE943}"/>
          </ac:spMkLst>
        </pc:spChg>
        <pc:spChg chg="add del">
          <ac:chgData name="" userId="37a9bc3d8b1e3356" providerId="LiveId" clId="{14F7BEB4-6B2C-483C-9717-F9423FC501B4}" dt="2022-07-04T10:31:03.472" v="2187"/>
          <ac:spMkLst>
            <pc:docMk/>
            <pc:sldMk cId="3810388627" sldId="273"/>
            <ac:spMk id="20" creationId="{A1EF77A4-7698-44B1-8197-6EC0A32F140C}"/>
          </ac:spMkLst>
        </pc:spChg>
        <pc:grpChg chg="mod">
          <ac:chgData name="" userId="37a9bc3d8b1e3356" providerId="LiveId" clId="{14F7BEB4-6B2C-483C-9717-F9423FC501B4}" dt="2022-07-07T16:37:21.174" v="2467" actId="14100"/>
          <ac:grpSpMkLst>
            <pc:docMk/>
            <pc:sldMk cId="3810388627" sldId="273"/>
            <ac:grpSpMk id="7" creationId="{00000000-0000-0000-0000-000000000000}"/>
          </ac:grpSpMkLst>
        </pc:grpChg>
        <pc:picChg chg="add del mod">
          <ac:chgData name="" userId="37a9bc3d8b1e3356" providerId="LiveId" clId="{14F7BEB4-6B2C-483C-9717-F9423FC501B4}" dt="2022-07-07T16:37:20.189" v="2465"/>
          <ac:picMkLst>
            <pc:docMk/>
            <pc:sldMk cId="3810388627" sldId="273"/>
            <ac:picMk id="10" creationId="{B263A966-3997-419D-80C9-568E193A6709}"/>
          </ac:picMkLst>
        </pc:picChg>
        <pc:picChg chg="add del">
          <ac:chgData name="" userId="37a9bc3d8b1e3356" providerId="LiveId" clId="{14F7BEB4-6B2C-483C-9717-F9423FC501B4}" dt="2022-07-04T10:29:58.713" v="2175" actId="478"/>
          <ac:picMkLst>
            <pc:docMk/>
            <pc:sldMk cId="3810388627" sldId="273"/>
            <ac:picMk id="16" creationId="{E8F6D19B-FD00-42EC-B798-87531674B384}"/>
          </ac:picMkLst>
        </pc:picChg>
      </pc:sldChg>
      <pc:sldChg chg="addSp delSp modSp add setBg">
        <pc:chgData name="" userId="37a9bc3d8b1e3356" providerId="LiveId" clId="{14F7BEB4-6B2C-483C-9717-F9423FC501B4}" dt="2022-07-07T17:15:49.509" v="2672" actId="20577"/>
        <pc:sldMkLst>
          <pc:docMk/>
          <pc:sldMk cId="4276267774" sldId="274"/>
        </pc:sldMkLst>
        <pc:spChg chg="del">
          <ac:chgData name="" userId="37a9bc3d8b1e3356" providerId="LiveId" clId="{14F7BEB4-6B2C-483C-9717-F9423FC501B4}" dt="2022-07-04T10:02:55.489" v="2020" actId="478"/>
          <ac:spMkLst>
            <pc:docMk/>
            <pc:sldMk cId="4276267774" sldId="274"/>
            <ac:spMk id="2" creationId="{00000000-0000-0000-0000-000000000000}"/>
          </ac:spMkLst>
        </pc:spChg>
        <pc:spChg chg="add mod">
          <ac:chgData name="" userId="37a9bc3d8b1e3356" providerId="LiveId" clId="{14F7BEB4-6B2C-483C-9717-F9423FC501B4}" dt="2022-07-07T17:15:49.509" v="2672" actId="20577"/>
          <ac:spMkLst>
            <pc:docMk/>
            <pc:sldMk cId="4276267774" sldId="274"/>
            <ac:spMk id="2" creationId="{0A8026BA-3A4E-4F88-AC62-AC8A927F3284}"/>
          </ac:spMkLst>
        </pc:spChg>
        <pc:spChg chg="del">
          <ac:chgData name="" userId="37a9bc3d8b1e3356" providerId="LiveId" clId="{14F7BEB4-6B2C-483C-9717-F9423FC501B4}" dt="2022-07-04T10:02:55.489" v="2020" actId="478"/>
          <ac:spMkLst>
            <pc:docMk/>
            <pc:sldMk cId="4276267774" sldId="274"/>
            <ac:spMk id="3" creationId="{00000000-0000-0000-0000-000000000000}"/>
          </ac:spMkLst>
        </pc:spChg>
        <pc:spChg chg="del">
          <ac:chgData name="" userId="37a9bc3d8b1e3356" providerId="LiveId" clId="{14F7BEB4-6B2C-483C-9717-F9423FC501B4}" dt="2022-07-04T10:02:55.489" v="2020" actId="478"/>
          <ac:spMkLst>
            <pc:docMk/>
            <pc:sldMk cId="4276267774" sldId="274"/>
            <ac:spMk id="14" creationId="{27D700C4-B8BA-2431-F9BD-8D76892FCC03}"/>
          </ac:spMkLst>
        </pc:spChg>
        <pc:spChg chg="del">
          <ac:chgData name="" userId="37a9bc3d8b1e3356" providerId="LiveId" clId="{14F7BEB4-6B2C-483C-9717-F9423FC501B4}" dt="2022-07-04T10:02:55.489" v="2020" actId="478"/>
          <ac:spMkLst>
            <pc:docMk/>
            <pc:sldMk cId="4276267774" sldId="274"/>
            <ac:spMk id="15" creationId="{7A5157D3-F7C5-558E-CB2E-80FA1A45C954}"/>
          </ac:spMkLst>
        </pc:spChg>
        <pc:spChg chg="mod topLvl">
          <ac:chgData name="" userId="37a9bc3d8b1e3356" providerId="LiveId" clId="{14F7BEB4-6B2C-483C-9717-F9423FC501B4}" dt="2022-07-04T07:24:22.273" v="1767" actId="164"/>
          <ac:spMkLst>
            <pc:docMk/>
            <pc:sldMk cId="4276267774" sldId="274"/>
            <ac:spMk id="21" creationId="{B4AFDFD9-856E-416B-9130-7C8F8456C18E}"/>
          </ac:spMkLst>
        </pc:spChg>
        <pc:spChg chg="mod">
          <ac:chgData name="" userId="37a9bc3d8b1e3356" providerId="LiveId" clId="{14F7BEB4-6B2C-483C-9717-F9423FC501B4}" dt="2022-07-07T17:14:47.510" v="2602" actId="20577"/>
          <ac:spMkLst>
            <pc:docMk/>
            <pc:sldMk cId="4276267774" sldId="274"/>
            <ac:spMk id="23" creationId="{AD284B26-F27E-4CE0-9B36-3B90C8086CB5}"/>
          </ac:spMkLst>
        </pc:spChg>
        <pc:spChg chg="add mod">
          <ac:chgData name="" userId="37a9bc3d8b1e3356" providerId="LiveId" clId="{14F7BEB4-6B2C-483C-9717-F9423FC501B4}" dt="2022-07-04T07:24:22.273" v="1767" actId="164"/>
          <ac:spMkLst>
            <pc:docMk/>
            <pc:sldMk cId="4276267774" sldId="274"/>
            <ac:spMk id="24" creationId="{6F0162C6-04B2-4667-A66D-178FD5CDA561}"/>
          </ac:spMkLst>
        </pc:spChg>
        <pc:spChg chg="add mod">
          <ac:chgData name="" userId="37a9bc3d8b1e3356" providerId="LiveId" clId="{14F7BEB4-6B2C-483C-9717-F9423FC501B4}" dt="2022-07-04T07:24:22.273" v="1767" actId="164"/>
          <ac:spMkLst>
            <pc:docMk/>
            <pc:sldMk cId="4276267774" sldId="274"/>
            <ac:spMk id="25" creationId="{82E3F957-905B-4EF8-A0AF-6F2724D5A681}"/>
          </ac:spMkLst>
        </pc:spChg>
        <pc:spChg chg="add mod">
          <ac:chgData name="" userId="37a9bc3d8b1e3356" providerId="LiveId" clId="{14F7BEB4-6B2C-483C-9717-F9423FC501B4}" dt="2022-07-04T10:26:14.112" v="2140" actId="14100"/>
          <ac:spMkLst>
            <pc:docMk/>
            <pc:sldMk cId="4276267774" sldId="274"/>
            <ac:spMk id="26" creationId="{6BEEF567-0ED0-4B59-B3E7-FEA5823F41F1}"/>
          </ac:spMkLst>
        </pc:spChg>
        <pc:spChg chg="mod topLvl">
          <ac:chgData name="" userId="37a9bc3d8b1e3356" providerId="LiveId" clId="{14F7BEB4-6B2C-483C-9717-F9423FC501B4}" dt="2022-07-04T10:26:07.791" v="2138" actId="14100"/>
          <ac:spMkLst>
            <pc:docMk/>
            <pc:sldMk cId="4276267774" sldId="274"/>
            <ac:spMk id="27" creationId="{95151AA2-FA56-43FF-8D17-FBADF393EEA1}"/>
          </ac:spMkLst>
        </pc:spChg>
        <pc:spChg chg="mod topLvl">
          <ac:chgData name="" userId="37a9bc3d8b1e3356" providerId="LiveId" clId="{14F7BEB4-6B2C-483C-9717-F9423FC501B4}" dt="2022-07-04T07:24:22.273" v="1767" actId="164"/>
          <ac:spMkLst>
            <pc:docMk/>
            <pc:sldMk cId="4276267774" sldId="274"/>
            <ac:spMk id="28" creationId="{6A6C4BE2-091C-4E0A-84B3-EED6D6942AAC}"/>
          </ac:spMkLst>
        </pc:spChg>
        <pc:spChg chg="mod topLvl">
          <ac:chgData name="" userId="37a9bc3d8b1e3356" providerId="LiveId" clId="{14F7BEB4-6B2C-483C-9717-F9423FC501B4}" dt="2022-07-04T10:26:10.605" v="2139" actId="14100"/>
          <ac:spMkLst>
            <pc:docMk/>
            <pc:sldMk cId="4276267774" sldId="274"/>
            <ac:spMk id="29" creationId="{DBC7EFB6-E99B-4C83-8114-02AC25FD83A9}"/>
          </ac:spMkLst>
        </pc:spChg>
        <pc:spChg chg="add mod">
          <ac:chgData name="" userId="37a9bc3d8b1e3356" providerId="LiveId" clId="{14F7BEB4-6B2C-483C-9717-F9423FC501B4}" dt="2022-07-04T10:26:18.222" v="2141" actId="14100"/>
          <ac:spMkLst>
            <pc:docMk/>
            <pc:sldMk cId="4276267774" sldId="274"/>
            <ac:spMk id="30" creationId="{F0CBEB8F-4ED3-4BFD-BC08-265E8E2F0FC0}"/>
          </ac:spMkLst>
        </pc:spChg>
        <pc:spChg chg="del">
          <ac:chgData name="" userId="37a9bc3d8b1e3356" providerId="LiveId" clId="{14F7BEB4-6B2C-483C-9717-F9423FC501B4}" dt="2022-07-04T07:20:43.927" v="1638" actId="478"/>
          <ac:spMkLst>
            <pc:docMk/>
            <pc:sldMk cId="4276267774" sldId="274"/>
            <ac:spMk id="32" creationId="{84D26152-A14A-4A18-90C4-98D9E217946C}"/>
          </ac:spMkLst>
        </pc:spChg>
        <pc:spChg chg="del">
          <ac:chgData name="" userId="37a9bc3d8b1e3356" providerId="LiveId" clId="{14F7BEB4-6B2C-483C-9717-F9423FC501B4}" dt="2022-07-04T07:20:46.507" v="1639" actId="478"/>
          <ac:spMkLst>
            <pc:docMk/>
            <pc:sldMk cId="4276267774" sldId="274"/>
            <ac:spMk id="33" creationId="{5CD0826E-3A98-4E08-AFAD-DDEEFF183E4F}"/>
          </ac:spMkLst>
        </pc:spChg>
        <pc:spChg chg="del">
          <ac:chgData name="" userId="37a9bc3d8b1e3356" providerId="LiveId" clId="{14F7BEB4-6B2C-483C-9717-F9423FC501B4}" dt="2022-07-04T07:20:37.850" v="1636" actId="478"/>
          <ac:spMkLst>
            <pc:docMk/>
            <pc:sldMk cId="4276267774" sldId="274"/>
            <ac:spMk id="37" creationId="{A2F772D4-0083-4859-AF24-BD83D2A8D9A4}"/>
          </ac:spMkLst>
        </pc:spChg>
        <pc:spChg chg="del">
          <ac:chgData name="" userId="37a9bc3d8b1e3356" providerId="LiveId" clId="{14F7BEB4-6B2C-483C-9717-F9423FC501B4}" dt="2022-07-04T07:20:40.952" v="1637" actId="478"/>
          <ac:spMkLst>
            <pc:docMk/>
            <pc:sldMk cId="4276267774" sldId="274"/>
            <ac:spMk id="38" creationId="{4A85305A-C75A-4A11-BB40-0BC17514A4FA}"/>
          </ac:spMkLst>
        </pc:spChg>
        <pc:grpChg chg="add mod">
          <ac:chgData name="" userId="37a9bc3d8b1e3356" providerId="LiveId" clId="{14F7BEB4-6B2C-483C-9717-F9423FC501B4}" dt="2022-07-04T07:24:38.029" v="1768" actId="164"/>
          <ac:grpSpMkLst>
            <pc:docMk/>
            <pc:sldMk cId="4276267774" sldId="274"/>
            <ac:grpSpMk id="7" creationId="{D3179892-0F18-4734-AFE4-7C3762855F21}"/>
          </ac:grpSpMkLst>
        </pc:grpChg>
        <pc:grpChg chg="add del">
          <ac:chgData name="" userId="37a9bc3d8b1e3356" providerId="LiveId" clId="{14F7BEB4-6B2C-483C-9717-F9423FC501B4}" dt="2022-07-04T07:21:21.600" v="1644" actId="165"/>
          <ac:grpSpMkLst>
            <pc:docMk/>
            <pc:sldMk cId="4276267774" sldId="274"/>
            <ac:grpSpMk id="8" creationId="{214B608C-EE31-4FAF-910F-3DC475737FA1}"/>
          </ac:grpSpMkLst>
        </pc:grpChg>
        <pc:grpChg chg="add mod">
          <ac:chgData name="" userId="37a9bc3d8b1e3356" providerId="LiveId" clId="{14F7BEB4-6B2C-483C-9717-F9423FC501B4}" dt="2022-07-04T10:26:26.587" v="2143" actId="1076"/>
          <ac:grpSpMkLst>
            <pc:docMk/>
            <pc:sldMk cId="4276267774" sldId="274"/>
            <ac:grpSpMk id="9" creationId="{560CC368-DA7F-4F3E-BA14-7A70C2D5FA33}"/>
          </ac:grpSpMkLst>
        </pc:grpChg>
        <pc:grpChg chg="mod">
          <ac:chgData name="" userId="37a9bc3d8b1e3356" providerId="LiveId" clId="{14F7BEB4-6B2C-483C-9717-F9423FC501B4}" dt="2022-07-04T10:26:38.510" v="2144" actId="1076"/>
          <ac:grpSpMkLst>
            <pc:docMk/>
            <pc:sldMk cId="4276267774" sldId="274"/>
            <ac:grpSpMk id="20" creationId="{60CBEA4C-FEF0-4BA1-AEB7-B40BC50E7FB3}"/>
          </ac:grpSpMkLst>
        </pc:grpChg>
        <pc:picChg chg="del">
          <ac:chgData name="" userId="37a9bc3d8b1e3356" providerId="LiveId" clId="{14F7BEB4-6B2C-483C-9717-F9423FC501B4}" dt="2022-07-04T07:20:29.800" v="1634" actId="478"/>
          <ac:picMkLst>
            <pc:docMk/>
            <pc:sldMk cId="4276267774" sldId="274"/>
            <ac:picMk id="4" creationId="{8702B65E-DBA1-49BB-9A1D-FA1FF0239D74}"/>
          </ac:picMkLst>
        </pc:picChg>
        <pc:picChg chg="del">
          <ac:chgData name="" userId="37a9bc3d8b1e3356" providerId="LiveId" clId="{14F7BEB4-6B2C-483C-9717-F9423FC501B4}" dt="2022-07-04T07:20:32.800" v="1635" actId="478"/>
          <ac:picMkLst>
            <pc:docMk/>
            <pc:sldMk cId="4276267774" sldId="274"/>
            <ac:picMk id="5" creationId="{F437E5F2-223B-429C-AF13-B13B73A9A360}"/>
          </ac:picMkLst>
        </pc:picChg>
        <pc:picChg chg="add mod ord modCrop">
          <ac:chgData name="" userId="37a9bc3d8b1e3356" providerId="LiveId" clId="{14F7BEB4-6B2C-483C-9717-F9423FC501B4}" dt="2022-07-04T07:24:38.029" v="1768" actId="164"/>
          <ac:picMkLst>
            <pc:docMk/>
            <pc:sldMk cId="4276267774" sldId="274"/>
            <ac:picMk id="6" creationId="{938FE43A-C991-49FE-9AF6-7C3EF7B880CD}"/>
          </ac:picMkLst>
        </pc:picChg>
      </pc:sldChg>
      <pc:sldChg chg="modSp add">
        <pc:chgData name="" userId="37a9bc3d8b1e3356" providerId="LiveId" clId="{14F7BEB4-6B2C-483C-9717-F9423FC501B4}" dt="2022-07-07T17:14:51.565" v="2606" actId="20577"/>
        <pc:sldMkLst>
          <pc:docMk/>
          <pc:sldMk cId="1441479818" sldId="275"/>
        </pc:sldMkLst>
        <pc:spChg chg="mod">
          <ac:chgData name="" userId="37a9bc3d8b1e3356" providerId="LiveId" clId="{14F7BEB4-6B2C-483C-9717-F9423FC501B4}" dt="2022-07-07T17:14:51.565" v="2606" actId="20577"/>
          <ac:spMkLst>
            <pc:docMk/>
            <pc:sldMk cId="1441479818" sldId="275"/>
            <ac:spMk id="23" creationId="{AD284B26-F27E-4CE0-9B36-3B90C8086CB5}"/>
          </ac:spMkLst>
        </pc:spChg>
        <pc:spChg chg="mod">
          <ac:chgData name="" userId="37a9bc3d8b1e3356" providerId="LiveId" clId="{14F7BEB4-6B2C-483C-9717-F9423FC501B4}" dt="2022-07-04T10:32:22.028" v="2224" actId="20577"/>
          <ac:spMkLst>
            <pc:docMk/>
            <pc:sldMk cId="1441479818" sldId="275"/>
            <ac:spMk id="26" creationId="{6BEEF567-0ED0-4B59-B3E7-FEA5823F41F1}"/>
          </ac:spMkLst>
        </pc:spChg>
        <pc:spChg chg="mod">
          <ac:chgData name="" userId="37a9bc3d8b1e3356" providerId="LiveId" clId="{14F7BEB4-6B2C-483C-9717-F9423FC501B4}" dt="2022-07-04T10:32:36.054" v="2244" actId="20577"/>
          <ac:spMkLst>
            <pc:docMk/>
            <pc:sldMk cId="1441479818" sldId="275"/>
            <ac:spMk id="27" creationId="{95151AA2-FA56-43FF-8D17-FBADF393EEA1}"/>
          </ac:spMkLst>
        </pc:spChg>
        <pc:spChg chg="mod">
          <ac:chgData name="" userId="37a9bc3d8b1e3356" providerId="LiveId" clId="{14F7BEB4-6B2C-483C-9717-F9423FC501B4}" dt="2022-07-04T10:32:32.897" v="2239" actId="20577"/>
          <ac:spMkLst>
            <pc:docMk/>
            <pc:sldMk cId="1441479818" sldId="275"/>
            <ac:spMk id="29" creationId="{DBC7EFB6-E99B-4C83-8114-02AC25FD83A9}"/>
          </ac:spMkLst>
        </pc:spChg>
        <pc:spChg chg="mod">
          <ac:chgData name="" userId="37a9bc3d8b1e3356" providerId="LiveId" clId="{14F7BEB4-6B2C-483C-9717-F9423FC501B4}" dt="2022-07-04T10:32:27.339" v="2232" actId="20577"/>
          <ac:spMkLst>
            <pc:docMk/>
            <pc:sldMk cId="1441479818" sldId="275"/>
            <ac:spMk id="30" creationId="{F0CBEB8F-4ED3-4BFD-BC08-265E8E2F0FC0}"/>
          </ac:spMkLst>
        </pc:spChg>
      </pc:sldChg>
      <pc:sldMasterChg chg="setBg modSldLayout">
        <pc:chgData name="" userId="37a9bc3d8b1e3356" providerId="LiveId" clId="{14F7BEB4-6B2C-483C-9717-F9423FC501B4}" dt="2022-07-04T10:21:37.182" v="2080"/>
        <pc:sldMasterMkLst>
          <pc:docMk/>
          <pc:sldMasterMk cId="0" sldId="2147483648"/>
        </pc:sldMasterMkLst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" userId="37a9bc3d8b1e3356" providerId="LiveId" clId="{14F7BEB4-6B2C-483C-9717-F9423FC501B4}" dt="2022-07-04T10:21:37.182" v="2080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userId="37a9bc3d8b1e3356" providerId="LiveId" clId="{A62E8CA8-F252-4AC6-8831-D15B01E270F3}"/>
    <pc:docChg chg="undo custSel modSld">
      <pc:chgData name="" userId="37a9bc3d8b1e3356" providerId="LiveId" clId="{A62E8CA8-F252-4AC6-8831-D15B01E270F3}" dt="2022-07-07T22:54:51.696" v="201" actId="478"/>
      <pc:docMkLst>
        <pc:docMk/>
      </pc:docMkLst>
      <pc:sldChg chg="addSp delSp modSp">
        <pc:chgData name="" userId="37a9bc3d8b1e3356" providerId="LiveId" clId="{A62E8CA8-F252-4AC6-8831-D15B01E270F3}" dt="2022-07-07T22:54:51.696" v="201" actId="478"/>
        <pc:sldMkLst>
          <pc:docMk/>
          <pc:sldMk cId="0" sldId="262"/>
        </pc:sldMkLst>
        <pc:spChg chg="del mod">
          <ac:chgData name="" userId="37a9bc3d8b1e3356" providerId="LiveId" clId="{A62E8CA8-F252-4AC6-8831-D15B01E270F3}" dt="2022-07-07T22:49:34.420" v="84" actId="478"/>
          <ac:spMkLst>
            <pc:docMk/>
            <pc:sldMk cId="0" sldId="262"/>
            <ac:spMk id="3" creationId="{C1927A5B-C4E8-48A4-982F-C8B886596C1D}"/>
          </ac:spMkLst>
        </pc:spChg>
        <pc:spChg chg="add mod">
          <ac:chgData name="" userId="37a9bc3d8b1e3356" providerId="LiveId" clId="{A62E8CA8-F252-4AC6-8831-D15B01E270F3}" dt="2022-07-07T22:52:16.584" v="191" actId="20577"/>
          <ac:spMkLst>
            <pc:docMk/>
            <pc:sldMk cId="0" sldId="262"/>
            <ac:spMk id="8" creationId="{4544244E-BE44-44A0-B22E-112483FB8B92}"/>
          </ac:spMkLst>
        </pc:spChg>
        <pc:picChg chg="del">
          <ac:chgData name="" userId="37a9bc3d8b1e3356" providerId="LiveId" clId="{A62E8CA8-F252-4AC6-8831-D15B01E270F3}" dt="2022-07-07T22:49:32.699" v="83" actId="478"/>
          <ac:picMkLst>
            <pc:docMk/>
            <pc:sldMk cId="0" sldId="262"/>
            <ac:picMk id="2" creationId="{6E9D6FB8-63B1-4D12-B600-4071F6EEADF8}"/>
          </ac:picMkLst>
        </pc:picChg>
        <pc:picChg chg="add del mod modCrop">
          <ac:chgData name="" userId="37a9bc3d8b1e3356" providerId="LiveId" clId="{A62E8CA8-F252-4AC6-8831-D15B01E270F3}" dt="2022-07-07T22:54:51.696" v="201" actId="478"/>
          <ac:picMkLst>
            <pc:docMk/>
            <pc:sldMk cId="0" sldId="262"/>
            <ac:picMk id="6" creationId="{D46532E3-4F9A-47D4-81ED-34E90C1D0807}"/>
          </ac:picMkLst>
        </pc:picChg>
        <pc:picChg chg="mod">
          <ac:chgData name="" userId="37a9bc3d8b1e3356" providerId="LiveId" clId="{A62E8CA8-F252-4AC6-8831-D15B01E270F3}" dt="2022-07-07T22:50:24.259" v="99" actId="1076"/>
          <ac:picMkLst>
            <pc:docMk/>
            <pc:sldMk cId="0" sldId="262"/>
            <ac:picMk id="7" creationId="{ED1B35A9-D3DC-46E4-8358-9FE022E8158F}"/>
          </ac:picMkLst>
        </pc:picChg>
        <pc:picChg chg="add mod modCrop">
          <ac:chgData name="" userId="37a9bc3d8b1e3356" providerId="LiveId" clId="{A62E8CA8-F252-4AC6-8831-D15B01E270F3}" dt="2022-07-07T22:54:34.501" v="198" actId="14100"/>
          <ac:picMkLst>
            <pc:docMk/>
            <pc:sldMk cId="0" sldId="262"/>
            <ac:picMk id="10" creationId="{6CB76BA0-3A54-4F12-AD22-DA929BF81DB7}"/>
          </ac:picMkLst>
        </pc:picChg>
      </pc:sldChg>
      <pc:sldChg chg="addSp delSp modSp delAnim modAnim">
        <pc:chgData name="" userId="37a9bc3d8b1e3356" providerId="LiveId" clId="{A62E8CA8-F252-4AC6-8831-D15B01E270F3}" dt="2022-07-07T22:47:38.509" v="82" actId="14100"/>
        <pc:sldMkLst>
          <pc:docMk/>
          <pc:sldMk cId="2202004628" sldId="265"/>
        </pc:sldMkLst>
        <pc:spChg chg="del mod">
          <ac:chgData name="" userId="37a9bc3d8b1e3356" providerId="LiveId" clId="{A62E8CA8-F252-4AC6-8831-D15B01E270F3}" dt="2022-07-07T22:36:37.906" v="23"/>
          <ac:spMkLst>
            <pc:docMk/>
            <pc:sldMk cId="2202004628" sldId="265"/>
            <ac:spMk id="2" creationId="{87F00C1A-C70A-43F4-A422-91326AEA3F48}"/>
          </ac:spMkLst>
        </pc:spChg>
        <pc:spChg chg="del">
          <ac:chgData name="" userId="37a9bc3d8b1e3356" providerId="LiveId" clId="{A62E8CA8-F252-4AC6-8831-D15B01E270F3}" dt="2022-07-07T22:36:31.990" v="19" actId="478"/>
          <ac:spMkLst>
            <pc:docMk/>
            <pc:sldMk cId="2202004628" sldId="265"/>
            <ac:spMk id="5" creationId="{C22C0CA6-E787-CFF2-4CC0-58E19D5C8D8D}"/>
          </ac:spMkLst>
        </pc:spChg>
        <pc:spChg chg="add mod topLvl">
          <ac:chgData name="" userId="37a9bc3d8b1e3356" providerId="LiveId" clId="{A62E8CA8-F252-4AC6-8831-D15B01E270F3}" dt="2022-07-07T22:46:05.968" v="79" actId="165"/>
          <ac:spMkLst>
            <pc:docMk/>
            <pc:sldMk cId="2202004628" sldId="265"/>
            <ac:spMk id="6" creationId="{34B67946-18C5-42D5-83BD-F2EA1BFF656E}"/>
          </ac:spMkLst>
        </pc:spChg>
        <pc:spChg chg="add mod topLvl">
          <ac:chgData name="" userId="37a9bc3d8b1e3356" providerId="LiveId" clId="{A62E8CA8-F252-4AC6-8831-D15B01E270F3}" dt="2022-07-07T22:46:05.968" v="79" actId="165"/>
          <ac:spMkLst>
            <pc:docMk/>
            <pc:sldMk cId="2202004628" sldId="265"/>
            <ac:spMk id="10" creationId="{29D02868-EC9A-4389-B800-C1FB394E2EB5}"/>
          </ac:spMkLst>
        </pc:spChg>
        <pc:grpChg chg="add del mod">
          <ac:chgData name="" userId="37a9bc3d8b1e3356" providerId="LiveId" clId="{A62E8CA8-F252-4AC6-8831-D15B01E270F3}" dt="2022-07-07T22:46:05.968" v="79" actId="165"/>
          <ac:grpSpMkLst>
            <pc:docMk/>
            <pc:sldMk cId="2202004628" sldId="265"/>
            <ac:grpSpMk id="14" creationId="{B9FA4075-8335-48E0-A031-5A5F397EB3E1}"/>
          </ac:grpSpMkLst>
        </pc:grpChg>
        <pc:grpChg chg="del">
          <ac:chgData name="" userId="37a9bc3d8b1e3356" providerId="LiveId" clId="{A62E8CA8-F252-4AC6-8831-D15B01E270F3}" dt="2022-07-07T22:36:31.990" v="19" actId="478"/>
          <ac:grpSpMkLst>
            <pc:docMk/>
            <pc:sldMk cId="2202004628" sldId="265"/>
            <ac:grpSpMk id="26" creationId="{4E835EA3-8D2C-49D8-8E86-339C7D0F21E9}"/>
          </ac:grpSpMkLst>
        </pc:grpChg>
        <pc:picChg chg="add mod ord topLvl modCrop">
          <ac:chgData name="" userId="37a9bc3d8b1e3356" providerId="LiveId" clId="{A62E8CA8-F252-4AC6-8831-D15B01E270F3}" dt="2022-07-07T22:46:05.968" v="79" actId="165"/>
          <ac:picMkLst>
            <pc:docMk/>
            <pc:sldMk cId="2202004628" sldId="265"/>
            <ac:picMk id="3" creationId="{830179DE-3E53-4265-AC55-6EBE456B65A0}"/>
          </ac:picMkLst>
        </pc:picChg>
        <pc:picChg chg="add mod topLvl modCrop">
          <ac:chgData name="" userId="37a9bc3d8b1e3356" providerId="LiveId" clId="{A62E8CA8-F252-4AC6-8831-D15B01E270F3}" dt="2022-07-07T22:46:05.968" v="79" actId="165"/>
          <ac:picMkLst>
            <pc:docMk/>
            <pc:sldMk cId="2202004628" sldId="265"/>
            <ac:picMk id="4" creationId="{AFA9C013-3EB5-474C-AB46-F3A8D89F5DCB}"/>
          </ac:picMkLst>
        </pc:picChg>
        <pc:picChg chg="del">
          <ac:chgData name="" userId="37a9bc3d8b1e3356" providerId="LiveId" clId="{A62E8CA8-F252-4AC6-8831-D15B01E270F3}" dt="2022-07-07T22:36:31.990" v="19" actId="478"/>
          <ac:picMkLst>
            <pc:docMk/>
            <pc:sldMk cId="2202004628" sldId="265"/>
            <ac:picMk id="13" creationId="{225EDFD3-3D2B-41A1-A43C-B713BCDC0354}"/>
          </ac:picMkLst>
        </pc:picChg>
        <pc:picChg chg="del">
          <ac:chgData name="" userId="37a9bc3d8b1e3356" providerId="LiveId" clId="{A62E8CA8-F252-4AC6-8831-D15B01E270F3}" dt="2022-07-07T22:36:31.990" v="19" actId="478"/>
          <ac:picMkLst>
            <pc:docMk/>
            <pc:sldMk cId="2202004628" sldId="265"/>
            <ac:picMk id="25" creationId="{37C3E702-2F41-4C63-ADE3-5C64D0DEB55C}"/>
          </ac:picMkLst>
        </pc:picChg>
        <pc:cxnChg chg="add mod topLvl">
          <ac:chgData name="" userId="37a9bc3d8b1e3356" providerId="LiveId" clId="{A62E8CA8-F252-4AC6-8831-D15B01E270F3}" dt="2022-07-07T22:46:05.968" v="79" actId="165"/>
          <ac:cxnSpMkLst>
            <pc:docMk/>
            <pc:sldMk cId="2202004628" sldId="265"/>
            <ac:cxnSpMk id="8" creationId="{DA3A920B-046E-4227-89C2-2EA8D29D9C45}"/>
          </ac:cxnSpMkLst>
        </pc:cxnChg>
        <pc:cxnChg chg="add mod topLvl">
          <ac:chgData name="" userId="37a9bc3d8b1e3356" providerId="LiveId" clId="{A62E8CA8-F252-4AC6-8831-D15B01E270F3}" dt="2022-07-07T22:47:38.509" v="82" actId="14100"/>
          <ac:cxnSpMkLst>
            <pc:docMk/>
            <pc:sldMk cId="2202004628" sldId="265"/>
            <ac:cxnSpMk id="21" creationId="{956D8AE1-2DCF-4B33-9887-597F57BE127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E2D11-9C04-41C9-A8C2-42D3BAF7F231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A0E9F-60E4-4419-A3FD-DD84FAC1E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0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Lexend Deca" panose="020B0604020202020204" charset="0"/>
                <a:cs typeface="Lexend Deca" panose="020B0604020202020204" charset="0"/>
              </a:rPr>
              <a:t>Spatial hearing which is the ability to determine the direction of sound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A0E9F-60E4-4419-A3FD-DD84FAC1ED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A0E9F-60E4-4419-A3FD-DD84FAC1ED8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4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449F0F0-B892-73D7-2474-2B3FCDF68448}"/>
              </a:ext>
            </a:extLst>
          </p:cNvPr>
          <p:cNvSpPr txBox="1"/>
          <p:nvPr/>
        </p:nvSpPr>
        <p:spPr>
          <a:xfrm>
            <a:off x="8115300" y="9551295"/>
            <a:ext cx="1005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Lexend Mega" panose="020B0604020202020204" charset="0"/>
                <a:cs typeface="Lexend Mega" panose="020B0604020202020204" charset="0"/>
              </a:rPr>
              <a:t>Daksh Adhar – IIT Guwahati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CD864-7363-4A2E-BC44-9F468D7B0A27}"/>
              </a:ext>
            </a:extLst>
          </p:cNvPr>
          <p:cNvSpPr txBox="1"/>
          <p:nvPr/>
        </p:nvSpPr>
        <p:spPr>
          <a:xfrm>
            <a:off x="8115300" y="8920353"/>
            <a:ext cx="1005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Lexend Mega" panose="020B0604020202020204" charset="0"/>
                <a:cs typeface="Lexend Mega" panose="020B0604020202020204" charset="0"/>
              </a:rPr>
              <a:t>Aishwarya Omar- IIT Gandhinagar</a:t>
            </a:r>
            <a:endParaRPr lang="en-IN" sz="3000" dirty="0">
              <a:latin typeface="Lexend Mega" panose="020B0604020202020204" charset="0"/>
              <a:cs typeface="Lexend Mega" panose="020B060402020202020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FE406C-CCB9-450B-B9BA-4FEB5CB7E47A}"/>
              </a:ext>
            </a:extLst>
          </p:cNvPr>
          <p:cNvGrpSpPr/>
          <p:nvPr/>
        </p:nvGrpSpPr>
        <p:grpSpPr>
          <a:xfrm>
            <a:off x="2143124" y="2671645"/>
            <a:ext cx="14001751" cy="4943709"/>
            <a:chOff x="900112" y="2584033"/>
            <a:chExt cx="14001751" cy="4943709"/>
          </a:xfrm>
        </p:grpSpPr>
        <p:sp>
          <p:nvSpPr>
            <p:cNvPr id="15" name="TextBox 15"/>
            <p:cNvSpPr txBox="1"/>
            <p:nvPr/>
          </p:nvSpPr>
          <p:spPr>
            <a:xfrm>
              <a:off x="5272088" y="5993088"/>
              <a:ext cx="9629775" cy="4360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78"/>
                </a:lnSpc>
              </a:pPr>
              <a:r>
                <a:rPr lang="en-US" sz="3300" dirty="0">
                  <a:solidFill>
                    <a:srgbClr val="000000"/>
                  </a:solidFill>
                  <a:latin typeface="Lexend Mega"/>
                </a:rPr>
                <a:t>AID FOR THE HEARING IMPAIRED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427663" y="4100369"/>
              <a:ext cx="7673570" cy="18157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3790"/>
                </a:lnSpc>
              </a:pPr>
              <a:r>
                <a:rPr lang="en-US" sz="13520" dirty="0">
                  <a:solidFill>
                    <a:srgbClr val="000000"/>
                  </a:solidFill>
                  <a:latin typeface="Lexend Mega"/>
                </a:rPr>
                <a:t>GLAID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E27457-2EF4-498B-AC10-E1783501E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31417" r="39285" b="36044"/>
            <a:stretch/>
          </p:blipFill>
          <p:spPr>
            <a:xfrm>
              <a:off x="900112" y="2584033"/>
              <a:ext cx="5520123" cy="4943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465136" y="447675"/>
            <a:ext cx="3937969" cy="992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Lexend Deca"/>
              </a:rPr>
              <a:t>SUMMARY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1834B82F-B84E-422D-8250-3541E4CC1003}"/>
              </a:ext>
            </a:extLst>
          </p:cNvPr>
          <p:cNvGrpSpPr/>
          <p:nvPr/>
        </p:nvGrpSpPr>
        <p:grpSpPr>
          <a:xfrm>
            <a:off x="5876652" y="762016"/>
            <a:ext cx="6534696" cy="1356207"/>
            <a:chOff x="0" y="0"/>
            <a:chExt cx="6738744" cy="1769818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07E4A583-574A-471D-B7C0-57CE60015E1B}"/>
                </a:ext>
              </a:extLst>
            </p:cNvPr>
            <p:cNvSpPr/>
            <p:nvPr/>
          </p:nvSpPr>
          <p:spPr>
            <a:xfrm>
              <a:off x="0" y="0"/>
              <a:ext cx="6738744" cy="1769818"/>
            </a:xfrm>
            <a:prstGeom prst="rect">
              <a:avLst/>
            </a:prstGeom>
            <a:solidFill>
              <a:srgbClr val="1C202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B0CC0A1-FDB4-42E5-9C20-452B149B4C29}"/>
                </a:ext>
              </a:extLst>
            </p:cNvPr>
            <p:cNvSpPr txBox="1"/>
            <p:nvPr/>
          </p:nvSpPr>
          <p:spPr>
            <a:xfrm>
              <a:off x="0" y="148559"/>
              <a:ext cx="6738744" cy="128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5000" dirty="0">
                  <a:solidFill>
                    <a:srgbClr val="FFFFFF"/>
                  </a:solidFill>
                  <a:latin typeface="Lexend Deca"/>
                </a:rPr>
                <a:t>OUR INVENTION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D1B35A9-D3DC-46E4-8358-9FE022E81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9" r="11068"/>
          <a:stretch/>
        </p:blipFill>
        <p:spPr>
          <a:xfrm>
            <a:off x="10287000" y="3214688"/>
            <a:ext cx="7443788" cy="5052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44244E-BE44-44A0-B22E-112483FB8B92}"/>
              </a:ext>
            </a:extLst>
          </p:cNvPr>
          <p:cNvSpPr txBox="1"/>
          <p:nvPr/>
        </p:nvSpPr>
        <p:spPr>
          <a:xfrm>
            <a:off x="928414" y="8786325"/>
            <a:ext cx="1028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Lexend Deca" panose="020B0604020202020204" charset="0"/>
                <a:cs typeface="Lexend Deca" panose="020B0604020202020204" charset="0"/>
              </a:rPr>
              <a:t>* Current prototype. Final device miniaturized to the size of a watch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B76BA0-3A54-4F12-AD22-DA929BF81D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7" b="7793"/>
          <a:stretch/>
        </p:blipFill>
        <p:spPr>
          <a:xfrm>
            <a:off x="1114152" y="3214689"/>
            <a:ext cx="9525000" cy="5428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ring loss tied with mental, physical, and | EurekAlert!">
            <a:extLst>
              <a:ext uri="{FF2B5EF4-FFF2-40B4-BE49-F238E27FC236}">
                <a16:creationId xmlns:a16="http://schemas.microsoft.com/office/drawing/2014/main" id="{95354D87-7B26-4DCE-8C08-C3FAB79B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4" y="1583440"/>
            <a:ext cx="7238478" cy="79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4"/>
          <p:cNvSpPr txBox="1"/>
          <p:nvPr/>
        </p:nvSpPr>
        <p:spPr>
          <a:xfrm>
            <a:off x="10593615" y="3463235"/>
            <a:ext cx="6974349" cy="1967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859"/>
              </a:lnSpc>
              <a:spcBef>
                <a:spcPct val="0"/>
              </a:spcBef>
            </a:pPr>
            <a:r>
              <a:rPr lang="en-US" sz="3000" dirty="0">
                <a:latin typeface="Lexend Deca" panose="020B0604020202020204" charset="0"/>
                <a:cs typeface="Lexend Deca" panose="020B0604020202020204" charset="0"/>
              </a:rPr>
              <a:t>According to the World Health Organization, over 5% of the world population suffers from disabling hearing loss</a:t>
            </a:r>
            <a:endParaRPr lang="en-US" sz="3000" dirty="0">
              <a:solidFill>
                <a:srgbClr val="000000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662299" y="6828140"/>
            <a:ext cx="4144584" cy="459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59"/>
              </a:lnSpc>
              <a:spcBef>
                <a:spcPct val="0"/>
              </a:spcBef>
            </a:pPr>
            <a:endParaRPr lang="en-US" sz="2750">
              <a:solidFill>
                <a:srgbClr val="000000"/>
              </a:solidFill>
              <a:latin typeface="Lexend Deca"/>
              <a:cs typeface="Lexend Deca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F7E4D5-F32C-44CE-97A8-2AA9DC8D124A}"/>
              </a:ext>
            </a:extLst>
          </p:cNvPr>
          <p:cNvGrpSpPr/>
          <p:nvPr/>
        </p:nvGrpSpPr>
        <p:grpSpPr>
          <a:xfrm>
            <a:off x="6456594" y="1104270"/>
            <a:ext cx="5374812" cy="958339"/>
            <a:chOff x="5698275" y="602772"/>
            <a:chExt cx="5975565" cy="1041068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BD63E5E9-B78D-49C6-9209-AE094273BB42}"/>
                </a:ext>
              </a:extLst>
            </p:cNvPr>
            <p:cNvSpPr/>
            <p:nvPr/>
          </p:nvSpPr>
          <p:spPr>
            <a:xfrm>
              <a:off x="5698275" y="602772"/>
              <a:ext cx="5975565" cy="1041068"/>
            </a:xfrm>
            <a:prstGeom prst="rect">
              <a:avLst/>
            </a:prstGeom>
            <a:solidFill>
              <a:srgbClr val="1C202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B312F73E-4766-45D6-BE2E-2F9AC89C081E}"/>
                </a:ext>
              </a:extLst>
            </p:cNvPr>
            <p:cNvSpPr txBox="1"/>
            <p:nvPr/>
          </p:nvSpPr>
          <p:spPr>
            <a:xfrm>
              <a:off x="6045046" y="851307"/>
              <a:ext cx="5282024" cy="5909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 dirty="0">
                  <a:solidFill>
                    <a:schemeClr val="bg1"/>
                  </a:solidFill>
                  <a:latin typeface="Lexend Mega"/>
                </a:rPr>
                <a:t>HEARING LOSS</a:t>
              </a:r>
              <a:endParaRPr lang="en-US" sz="3300" dirty="0">
                <a:solidFill>
                  <a:schemeClr val="bg1"/>
                </a:solidFill>
                <a:latin typeface="Lexend Mega"/>
                <a:cs typeface="Lexend Mega"/>
              </a:endParaRPr>
            </a:p>
          </p:txBody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A6068837-EE77-4439-9051-AB1B70688D2F}"/>
              </a:ext>
            </a:extLst>
          </p:cNvPr>
          <p:cNvSpPr txBox="1"/>
          <p:nvPr/>
        </p:nvSpPr>
        <p:spPr>
          <a:xfrm>
            <a:off x="10593615" y="6415004"/>
            <a:ext cx="6974349" cy="1458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859"/>
              </a:lnSpc>
              <a:spcBef>
                <a:spcPct val="0"/>
              </a:spcBef>
            </a:pPr>
            <a:r>
              <a:rPr lang="en-US" sz="3000" dirty="0">
                <a:latin typeface="Lexend Deca" panose="020B0604020202020204" charset="0"/>
                <a:cs typeface="Lexend Deca" panose="020B0604020202020204" charset="0"/>
              </a:rPr>
              <a:t>By 2050 nearly 2.5 billion people are projected to have some degree of hearing loss</a:t>
            </a:r>
            <a:endParaRPr lang="en-US" sz="3000" dirty="0">
              <a:solidFill>
                <a:srgbClr val="000000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1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3330A-AF32-4912-AF30-D4C5FAB874F8}"/>
              </a:ext>
            </a:extLst>
          </p:cNvPr>
          <p:cNvSpPr txBox="1"/>
          <p:nvPr/>
        </p:nvSpPr>
        <p:spPr>
          <a:xfrm>
            <a:off x="1257300" y="5978128"/>
            <a:ext cx="163296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800" dirty="0">
                <a:latin typeface="Lexend Deca" panose="020B0604020202020204" charset="0"/>
                <a:cs typeface="Lexend Deca" panose="020B0604020202020204" charset="0"/>
              </a:rPr>
              <a:t>“Spatial hearing is a central part of everyday listening . . .  performance by hearing-impaired listeners is considerably degraded, and generally hearing aids do not offer any benefit.”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F98A-C892-4140-A6BC-C3C91248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039343"/>
            <a:ext cx="10336924" cy="360885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07FFE52-52A1-4E3C-81AE-DC3FD27FD13C}"/>
              </a:ext>
            </a:extLst>
          </p:cNvPr>
          <p:cNvGrpSpPr/>
          <p:nvPr/>
        </p:nvGrpSpPr>
        <p:grpSpPr>
          <a:xfrm>
            <a:off x="12608166" y="410513"/>
            <a:ext cx="4978794" cy="5286375"/>
            <a:chOff x="1612701" y="2959074"/>
            <a:chExt cx="4978794" cy="5286375"/>
          </a:xfrm>
        </p:grpSpPr>
        <p:pic>
          <p:nvPicPr>
            <p:cNvPr id="6" name="Picture 2" descr="A Bold Perspective on Self-fitting Hearing Aids">
              <a:extLst>
                <a:ext uri="{FF2B5EF4-FFF2-40B4-BE49-F238E27FC236}">
                  <a16:creationId xmlns:a16="http://schemas.microsoft.com/office/drawing/2014/main" id="{5E6D8E92-A511-41AB-BAA4-B309A9E43E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6" r="28965"/>
            <a:stretch/>
          </p:blipFill>
          <p:spPr bwMode="auto">
            <a:xfrm>
              <a:off x="1612701" y="2959074"/>
              <a:ext cx="4978794" cy="528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E177AB-78AA-4BD8-851C-C76302EA2B41}"/>
                </a:ext>
              </a:extLst>
            </p:cNvPr>
            <p:cNvSpPr/>
            <p:nvPr/>
          </p:nvSpPr>
          <p:spPr>
            <a:xfrm>
              <a:off x="3344320" y="5167608"/>
              <a:ext cx="1162523" cy="733979"/>
            </a:xfrm>
            <a:prstGeom prst="ellipse">
              <a:avLst/>
            </a:prstGeom>
            <a:solidFill>
              <a:srgbClr val="0A3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F31B9C-CB38-49D1-8685-C15F9BCF16D3}"/>
                </a:ext>
              </a:extLst>
            </p:cNvPr>
            <p:cNvSpPr/>
            <p:nvPr/>
          </p:nvSpPr>
          <p:spPr>
            <a:xfrm rot="5955702">
              <a:off x="3235502" y="5235271"/>
              <a:ext cx="1162523" cy="733979"/>
            </a:xfrm>
            <a:prstGeom prst="ellipse">
              <a:avLst/>
            </a:prstGeom>
            <a:solidFill>
              <a:srgbClr val="0A3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66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AF5DC1C-9023-1811-1491-BE1E14634559}"/>
              </a:ext>
            </a:extLst>
          </p:cNvPr>
          <p:cNvGrpSpPr/>
          <p:nvPr/>
        </p:nvGrpSpPr>
        <p:grpSpPr>
          <a:xfrm>
            <a:off x="2023996" y="3684930"/>
            <a:ext cx="6879987" cy="2917140"/>
            <a:chOff x="2252549" y="3092941"/>
            <a:chExt cx="7258006" cy="2917140"/>
          </a:xfrm>
        </p:grpSpPr>
        <p:sp>
          <p:nvSpPr>
            <p:cNvPr id="16" name="TextBox 16"/>
            <p:cNvSpPr txBox="1"/>
            <p:nvPr/>
          </p:nvSpPr>
          <p:spPr>
            <a:xfrm>
              <a:off x="2252550" y="3092941"/>
              <a:ext cx="6891449" cy="4962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419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Lexend Deca"/>
                </a:rPr>
                <a:t>Wearable Device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252550" y="3909793"/>
              <a:ext cx="7258005" cy="4962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4199"/>
                </a:lnSpc>
                <a:buFont typeface="Arial" panose="020B0604020202020204" pitchFamily="34" charset="0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Lexend Deca"/>
                </a:rPr>
                <a:t>Array of Microphones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252549" y="5535399"/>
              <a:ext cx="6970065" cy="4746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Lexend Deca"/>
                </a:rPr>
                <a:t>Tactile feedback</a:t>
              </a:r>
              <a:endParaRPr lang="en-US" sz="3000" dirty="0"/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A48EE382-51D9-9736-E739-0E792AA6C8AC}"/>
                </a:ext>
              </a:extLst>
            </p:cNvPr>
            <p:cNvSpPr txBox="1"/>
            <p:nvPr/>
          </p:nvSpPr>
          <p:spPr>
            <a:xfrm>
              <a:off x="2252549" y="4722596"/>
              <a:ext cx="7258005" cy="4962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4199"/>
                </a:lnSpc>
                <a:buFont typeface="Arial" panose="020B0604020202020204" pitchFamily="34" charset="0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Lexend Deca"/>
                </a:rPr>
                <a:t>Directionality of sound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07C152E-9E59-4D9B-88AA-D62DD2450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4" t="29334" r="27781" b="28715"/>
          <a:stretch/>
        </p:blipFill>
        <p:spPr>
          <a:xfrm>
            <a:off x="8556518" y="2120231"/>
            <a:ext cx="9871876" cy="6884998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C593EE1C-32AF-4429-85C4-4CA59FC9C321}"/>
              </a:ext>
            </a:extLst>
          </p:cNvPr>
          <p:cNvSpPr txBox="1"/>
          <p:nvPr/>
        </p:nvSpPr>
        <p:spPr>
          <a:xfrm>
            <a:off x="6849758" y="1481817"/>
            <a:ext cx="4786511" cy="543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chemeClr val="bg1"/>
                </a:solidFill>
                <a:latin typeface="Lexend Mega"/>
              </a:rPr>
              <a:t>OUR INVENTION</a:t>
            </a:r>
            <a:endParaRPr lang="en-US" sz="3300" dirty="0">
              <a:solidFill>
                <a:schemeClr val="bg1"/>
              </a:solidFill>
              <a:latin typeface="Lexend Mega"/>
              <a:cs typeface="Lexend Meg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8C3E41-9BD1-42D7-9711-2EE3998B2303}"/>
              </a:ext>
            </a:extLst>
          </p:cNvPr>
          <p:cNvGrpSpPr/>
          <p:nvPr/>
        </p:nvGrpSpPr>
        <p:grpSpPr>
          <a:xfrm>
            <a:off x="6156217" y="950477"/>
            <a:ext cx="5975565" cy="1041068"/>
            <a:chOff x="5698275" y="602772"/>
            <a:chExt cx="5975565" cy="1041068"/>
          </a:xfrm>
        </p:grpSpPr>
        <p:sp>
          <p:nvSpPr>
            <p:cNvPr id="23" name="AutoShape 8">
              <a:extLst>
                <a:ext uri="{FF2B5EF4-FFF2-40B4-BE49-F238E27FC236}">
                  <a16:creationId xmlns:a16="http://schemas.microsoft.com/office/drawing/2014/main" id="{EAEA208E-BCB8-4BEA-9A27-8119710DE6E7}"/>
                </a:ext>
              </a:extLst>
            </p:cNvPr>
            <p:cNvSpPr/>
            <p:nvPr/>
          </p:nvSpPr>
          <p:spPr>
            <a:xfrm>
              <a:off x="5698275" y="602772"/>
              <a:ext cx="5975565" cy="1041068"/>
            </a:xfrm>
            <a:prstGeom prst="rect">
              <a:avLst/>
            </a:prstGeom>
            <a:solidFill>
              <a:srgbClr val="1C202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30324939-B86C-46AF-8170-07D80406D134}"/>
                </a:ext>
              </a:extLst>
            </p:cNvPr>
            <p:cNvSpPr txBox="1"/>
            <p:nvPr/>
          </p:nvSpPr>
          <p:spPr>
            <a:xfrm>
              <a:off x="6391816" y="814319"/>
              <a:ext cx="4786511" cy="543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 dirty="0">
                  <a:solidFill>
                    <a:schemeClr val="bg1"/>
                  </a:solidFill>
                  <a:latin typeface="Lexend Mega"/>
                </a:rPr>
                <a:t>OUR INVENTION</a:t>
              </a:r>
              <a:endParaRPr lang="en-US" sz="3300" dirty="0">
                <a:solidFill>
                  <a:schemeClr val="bg1"/>
                </a:solidFill>
                <a:latin typeface="Lexend Mega"/>
                <a:cs typeface="Lexend Meg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72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41F7088-C05B-4EE5-B02E-5507C855333B}"/>
              </a:ext>
            </a:extLst>
          </p:cNvPr>
          <p:cNvGrpSpPr/>
          <p:nvPr/>
        </p:nvGrpSpPr>
        <p:grpSpPr>
          <a:xfrm>
            <a:off x="343662" y="3102763"/>
            <a:ext cx="17600676" cy="5336025"/>
            <a:chOff x="343662" y="3088249"/>
            <a:chExt cx="17600676" cy="5336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02B65E-DBA1-49BB-9A1D-FA1FF0239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2" b="3019"/>
            <a:stretch/>
          </p:blipFill>
          <p:spPr>
            <a:xfrm>
              <a:off x="343662" y="3088249"/>
              <a:ext cx="8722503" cy="53360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37E5F2-223B-429C-AF13-B13B73A9A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585" r="12066"/>
            <a:stretch/>
          </p:blipFill>
          <p:spPr>
            <a:xfrm>
              <a:off x="9347118" y="3088249"/>
              <a:ext cx="8597220" cy="5336025"/>
            </a:xfrm>
            <a:prstGeom prst="rect">
              <a:avLst/>
            </a:prstGeom>
          </p:spPr>
        </p:pic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B4AFDFD9-856E-416B-9130-7C8F8456C18E}"/>
                </a:ext>
              </a:extLst>
            </p:cNvPr>
            <p:cNvSpPr/>
            <p:nvPr/>
          </p:nvSpPr>
          <p:spPr>
            <a:xfrm rot="20441019" flipH="1" flipV="1">
              <a:off x="5524274" y="3668232"/>
              <a:ext cx="1358799" cy="520533"/>
            </a:xfrm>
            <a:prstGeom prst="line">
              <a:avLst/>
            </a:prstGeom>
            <a:ln w="47625" cap="flat">
              <a:solidFill>
                <a:srgbClr val="1C202F"/>
              </a:solidFill>
              <a:prstDash val="solid"/>
              <a:headEnd type="triangle" w="lg" len="med"/>
              <a:tailEnd type="none" w="sm" len="sm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151AA2-FA56-43FF-8D17-FBADF393EEA1}"/>
                </a:ext>
              </a:extLst>
            </p:cNvPr>
            <p:cNvSpPr txBox="1"/>
            <p:nvPr/>
          </p:nvSpPr>
          <p:spPr>
            <a:xfrm>
              <a:off x="6926338" y="3663453"/>
              <a:ext cx="2515599" cy="513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Lexend Deca" panose="020B0604020202020204" charset="0"/>
                  <a:cs typeface="Lexend Deca" panose="020B0604020202020204" charset="0"/>
                </a:rPr>
                <a:t>MICROPHONE</a:t>
              </a:r>
            </a:p>
          </p:txBody>
        </p:sp>
        <p:sp>
          <p:nvSpPr>
            <p:cNvPr id="28" name="AutoShape 8">
              <a:extLst>
                <a:ext uri="{FF2B5EF4-FFF2-40B4-BE49-F238E27FC236}">
                  <a16:creationId xmlns:a16="http://schemas.microsoft.com/office/drawing/2014/main" id="{6A6C4BE2-091C-4E0A-84B3-EED6D6942AAC}"/>
                </a:ext>
              </a:extLst>
            </p:cNvPr>
            <p:cNvSpPr/>
            <p:nvPr/>
          </p:nvSpPr>
          <p:spPr>
            <a:xfrm rot="20441019" flipH="1" flipV="1">
              <a:off x="4325278" y="4441099"/>
              <a:ext cx="1777100" cy="657917"/>
            </a:xfrm>
            <a:prstGeom prst="line">
              <a:avLst/>
            </a:prstGeom>
            <a:ln w="47625" cap="flat">
              <a:solidFill>
                <a:srgbClr val="1C202F"/>
              </a:solidFill>
              <a:prstDash val="solid"/>
              <a:headEnd type="triangle" w="lg" len="med"/>
              <a:tailEnd type="none" w="sm" len="sm"/>
            </a:ln>
          </p:spPr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C7EFB6-E99B-4C83-8114-02AC25FD83A9}"/>
                </a:ext>
              </a:extLst>
            </p:cNvPr>
            <p:cNvSpPr txBox="1"/>
            <p:nvPr/>
          </p:nvSpPr>
          <p:spPr>
            <a:xfrm>
              <a:off x="6155382" y="4478438"/>
              <a:ext cx="2515599" cy="513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Lexend Deca" panose="020B0604020202020204" charset="0"/>
                  <a:cs typeface="Lexend Deca" panose="020B0604020202020204" charset="0"/>
                </a:rPr>
                <a:t>IMU SENSOR</a:t>
              </a:r>
            </a:p>
          </p:txBody>
        </p:sp>
        <p:sp>
          <p:nvSpPr>
            <p:cNvPr id="32" name="AutoShape 8">
              <a:extLst>
                <a:ext uri="{FF2B5EF4-FFF2-40B4-BE49-F238E27FC236}">
                  <a16:creationId xmlns:a16="http://schemas.microsoft.com/office/drawing/2014/main" id="{84D26152-A14A-4A18-90C4-98D9E217946C}"/>
                </a:ext>
              </a:extLst>
            </p:cNvPr>
            <p:cNvSpPr/>
            <p:nvPr/>
          </p:nvSpPr>
          <p:spPr>
            <a:xfrm rot="20441019">
              <a:off x="11848491" y="6363436"/>
              <a:ext cx="1812291" cy="702650"/>
            </a:xfrm>
            <a:prstGeom prst="line">
              <a:avLst/>
            </a:prstGeom>
            <a:ln w="47625" cap="flat">
              <a:solidFill>
                <a:srgbClr val="1C202F"/>
              </a:solidFill>
              <a:prstDash val="solid"/>
              <a:headEnd type="triangle" w="lg" len="med"/>
              <a:tailEnd type="none" w="sm" len="sm"/>
            </a:ln>
          </p:spPr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D0826E-3A98-4E08-AFAD-DDEEFF183E4F}"/>
                </a:ext>
              </a:extLst>
            </p:cNvPr>
            <p:cNvSpPr txBox="1"/>
            <p:nvPr/>
          </p:nvSpPr>
          <p:spPr>
            <a:xfrm>
              <a:off x="7921482" y="6459342"/>
              <a:ext cx="379175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400" dirty="0">
                  <a:latin typeface="Lexend Deca" panose="020B0604020202020204" charset="0"/>
                  <a:cs typeface="Lexend Deca" panose="020B0604020202020204" charset="0"/>
                </a:rPr>
                <a:t>VIBRATING MOTORS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F772D4-0083-4859-AF24-BD83D2A8D9A4}"/>
                </a:ext>
              </a:extLst>
            </p:cNvPr>
            <p:cNvSpPr txBox="1"/>
            <p:nvPr/>
          </p:nvSpPr>
          <p:spPr>
            <a:xfrm>
              <a:off x="8471036" y="4835134"/>
              <a:ext cx="35303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Lexend Deca" panose="020B0604020202020204" charset="0"/>
                  <a:cs typeface="Lexend Deca" panose="020B0604020202020204" charset="0"/>
                </a:rPr>
                <a:t>MICROCONTROLLER</a:t>
              </a:r>
            </a:p>
            <a:p>
              <a:r>
                <a:rPr lang="en-IN" sz="2000" dirty="0">
                  <a:latin typeface="Lexend Deca" panose="020B0604020202020204" charset="0"/>
                  <a:cs typeface="Lexend Deca" panose="020B0604020202020204" charset="0"/>
                </a:rPr>
                <a:t>(custom ML algorithm)</a:t>
              </a:r>
            </a:p>
          </p:txBody>
        </p:sp>
        <p:sp>
          <p:nvSpPr>
            <p:cNvPr id="38" name="AutoShape 8">
              <a:extLst>
                <a:ext uri="{FF2B5EF4-FFF2-40B4-BE49-F238E27FC236}">
                  <a16:creationId xmlns:a16="http://schemas.microsoft.com/office/drawing/2014/main" id="{4A85305A-C75A-4A11-BB40-0BC17514A4FA}"/>
                </a:ext>
              </a:extLst>
            </p:cNvPr>
            <p:cNvSpPr/>
            <p:nvPr/>
          </p:nvSpPr>
          <p:spPr>
            <a:xfrm rot="20441019">
              <a:off x="11961540" y="4819698"/>
              <a:ext cx="1500659" cy="618825"/>
            </a:xfrm>
            <a:prstGeom prst="line">
              <a:avLst/>
            </a:prstGeom>
            <a:ln w="47625" cap="flat">
              <a:solidFill>
                <a:srgbClr val="1C202F"/>
              </a:solidFill>
              <a:prstDash val="solid"/>
              <a:headEnd type="triangle" w="lg" len="med"/>
              <a:tailEnd type="none" w="sm" len="sm"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1220D7-D521-4FDA-9208-CCD6AFA290DA}"/>
              </a:ext>
            </a:extLst>
          </p:cNvPr>
          <p:cNvGrpSpPr/>
          <p:nvPr/>
        </p:nvGrpSpPr>
        <p:grpSpPr>
          <a:xfrm>
            <a:off x="6156217" y="950477"/>
            <a:ext cx="5975565" cy="1041068"/>
            <a:chOff x="5698275" y="602772"/>
            <a:chExt cx="5975565" cy="1041068"/>
          </a:xfrm>
        </p:grpSpPr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77E24684-7763-45EE-8EEB-9CB6BE49681E}"/>
                </a:ext>
              </a:extLst>
            </p:cNvPr>
            <p:cNvSpPr/>
            <p:nvPr/>
          </p:nvSpPr>
          <p:spPr>
            <a:xfrm>
              <a:off x="5698275" y="602772"/>
              <a:ext cx="5975565" cy="1041068"/>
            </a:xfrm>
            <a:prstGeom prst="rect">
              <a:avLst/>
            </a:prstGeom>
            <a:solidFill>
              <a:srgbClr val="1C202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06732018-B836-46B3-BC2A-0507A6BECB71}"/>
                </a:ext>
              </a:extLst>
            </p:cNvPr>
            <p:cNvSpPr txBox="1"/>
            <p:nvPr/>
          </p:nvSpPr>
          <p:spPr>
            <a:xfrm>
              <a:off x="6391816" y="814319"/>
              <a:ext cx="4786511" cy="543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 dirty="0">
                  <a:solidFill>
                    <a:schemeClr val="bg1"/>
                  </a:solidFill>
                  <a:latin typeface="Lexend Mega"/>
                </a:rPr>
                <a:t>OUR INVENTION</a:t>
              </a:r>
              <a:endParaRPr lang="en-US" sz="3300" dirty="0">
                <a:solidFill>
                  <a:schemeClr val="bg1"/>
                </a:solidFill>
                <a:latin typeface="Lexend Mega"/>
                <a:cs typeface="Lexend Mega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F4FC0AD-6590-416D-9151-524A2EFC17E7}"/>
              </a:ext>
            </a:extLst>
          </p:cNvPr>
          <p:cNvSpPr/>
          <p:nvPr/>
        </p:nvSpPr>
        <p:spPr>
          <a:xfrm>
            <a:off x="5154930" y="3834765"/>
            <a:ext cx="321496" cy="21145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97DE54-1B83-445B-9215-5CA2ABD90CEF}"/>
              </a:ext>
            </a:extLst>
          </p:cNvPr>
          <p:cNvSpPr/>
          <p:nvPr/>
        </p:nvSpPr>
        <p:spPr>
          <a:xfrm>
            <a:off x="4603594" y="5006547"/>
            <a:ext cx="292256" cy="19410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4C6326-CE18-4CA2-B66C-8492631C7876}"/>
              </a:ext>
            </a:extLst>
          </p:cNvPr>
          <p:cNvSpPr/>
          <p:nvPr/>
        </p:nvSpPr>
        <p:spPr>
          <a:xfrm>
            <a:off x="2934814" y="5429251"/>
            <a:ext cx="292256" cy="20193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1087BA-9FE0-4FF9-BE8C-D8F8DDD8DB7F}"/>
              </a:ext>
            </a:extLst>
          </p:cNvPr>
          <p:cNvSpPr/>
          <p:nvPr/>
        </p:nvSpPr>
        <p:spPr>
          <a:xfrm>
            <a:off x="3456784" y="4255770"/>
            <a:ext cx="315116" cy="20193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79FC6F-52D3-4549-B1A6-CC6530D76E7E}"/>
              </a:ext>
            </a:extLst>
          </p:cNvPr>
          <p:cNvSpPr/>
          <p:nvPr/>
        </p:nvSpPr>
        <p:spPr>
          <a:xfrm rot="1031657">
            <a:off x="13603468" y="6605929"/>
            <a:ext cx="265369" cy="194818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DBD070-BADD-4440-8D9B-B49ABE3D36C6}"/>
              </a:ext>
            </a:extLst>
          </p:cNvPr>
          <p:cNvSpPr/>
          <p:nvPr/>
        </p:nvSpPr>
        <p:spPr>
          <a:xfrm rot="6237897">
            <a:off x="13182405" y="5494465"/>
            <a:ext cx="265726" cy="194818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78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nalig">
            <a:hlinkClick r:id="" action="ppaction://media"/>
            <a:extLst>
              <a:ext uri="{FF2B5EF4-FFF2-40B4-BE49-F238E27FC236}">
                <a16:creationId xmlns:a16="http://schemas.microsoft.com/office/drawing/2014/main" id="{18DEA003-A1E4-4246-A01E-C86280841F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548" t="4493" r="3805" b="1165"/>
          <a:stretch/>
        </p:blipFill>
        <p:spPr>
          <a:xfrm>
            <a:off x="4845470" y="3106857"/>
            <a:ext cx="8178926" cy="605392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BEA4C-FEF0-4BA1-AEB7-B40BC50E7FB3}"/>
              </a:ext>
            </a:extLst>
          </p:cNvPr>
          <p:cNvGrpSpPr/>
          <p:nvPr/>
        </p:nvGrpSpPr>
        <p:grpSpPr>
          <a:xfrm>
            <a:off x="6156217" y="950477"/>
            <a:ext cx="5975565" cy="1041068"/>
            <a:chOff x="5698275" y="602772"/>
            <a:chExt cx="5975565" cy="1041068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CC94ECF3-689F-4CE0-9F4F-88EF07F32F8A}"/>
                </a:ext>
              </a:extLst>
            </p:cNvPr>
            <p:cNvSpPr/>
            <p:nvPr/>
          </p:nvSpPr>
          <p:spPr>
            <a:xfrm>
              <a:off x="5698275" y="602772"/>
              <a:ext cx="5975565" cy="1041068"/>
            </a:xfrm>
            <a:prstGeom prst="rect">
              <a:avLst/>
            </a:prstGeom>
            <a:solidFill>
              <a:srgbClr val="1C202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AD284B26-F27E-4CE0-9B36-3B90C8086CB5}"/>
                </a:ext>
              </a:extLst>
            </p:cNvPr>
            <p:cNvSpPr txBox="1"/>
            <p:nvPr/>
          </p:nvSpPr>
          <p:spPr>
            <a:xfrm>
              <a:off x="6391816" y="814319"/>
              <a:ext cx="4786511" cy="543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 dirty="0">
                  <a:solidFill>
                    <a:schemeClr val="bg1"/>
                  </a:solidFill>
                  <a:latin typeface="Lexend Mega"/>
                </a:rPr>
                <a:t>HOW?</a:t>
              </a:r>
              <a:endParaRPr lang="en-US" sz="3300" dirty="0">
                <a:solidFill>
                  <a:schemeClr val="bg1"/>
                </a:solidFill>
                <a:latin typeface="Lexend Mega"/>
                <a:cs typeface="Lexend Mega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3179892-0F18-4734-AFE4-7C3762855F21}"/>
              </a:ext>
            </a:extLst>
          </p:cNvPr>
          <p:cNvGrpSpPr/>
          <p:nvPr/>
        </p:nvGrpSpPr>
        <p:grpSpPr>
          <a:xfrm>
            <a:off x="3785473" y="5315461"/>
            <a:ext cx="10434503" cy="2491836"/>
            <a:chOff x="5228775" y="4881867"/>
            <a:chExt cx="7388170" cy="1764349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B4AFDFD9-856E-416B-9130-7C8F8456C18E}"/>
                </a:ext>
              </a:extLst>
            </p:cNvPr>
            <p:cNvSpPr/>
            <p:nvPr/>
          </p:nvSpPr>
          <p:spPr>
            <a:xfrm rot="20441019" flipH="1" flipV="1">
              <a:off x="10358358" y="4917311"/>
              <a:ext cx="1290070" cy="467901"/>
            </a:xfrm>
            <a:prstGeom prst="line">
              <a:avLst/>
            </a:prstGeom>
            <a:ln w="47625" cap="flat">
              <a:solidFill>
                <a:srgbClr val="1C202F"/>
              </a:solidFill>
              <a:prstDash val="solid"/>
              <a:headEnd type="triangle" w="lg" len="med"/>
              <a:tailEnd type="none" w="sm" len="sm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151AA2-FA56-43FF-8D17-FBADF393EEA1}"/>
                </a:ext>
              </a:extLst>
            </p:cNvPr>
            <p:cNvSpPr txBox="1"/>
            <p:nvPr/>
          </p:nvSpPr>
          <p:spPr>
            <a:xfrm>
              <a:off x="11518092" y="6142642"/>
              <a:ext cx="927441" cy="39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000" dirty="0">
                  <a:latin typeface="Lexend Deca" panose="020B0604020202020204" charset="0"/>
                  <a:cs typeface="Lexend Deca" panose="020B0604020202020204" charset="0"/>
                </a:rPr>
                <a:t>Back</a:t>
              </a:r>
            </a:p>
          </p:txBody>
        </p:sp>
        <p:sp>
          <p:nvSpPr>
            <p:cNvPr id="28" name="AutoShape 8">
              <a:extLst>
                <a:ext uri="{FF2B5EF4-FFF2-40B4-BE49-F238E27FC236}">
                  <a16:creationId xmlns:a16="http://schemas.microsoft.com/office/drawing/2014/main" id="{6A6C4BE2-091C-4E0A-84B3-EED6D6942AAC}"/>
                </a:ext>
              </a:extLst>
            </p:cNvPr>
            <p:cNvSpPr/>
            <p:nvPr/>
          </p:nvSpPr>
          <p:spPr>
            <a:xfrm rot="20441019" flipH="1" flipV="1">
              <a:off x="9780557" y="6054822"/>
              <a:ext cx="1687213" cy="591394"/>
            </a:xfrm>
            <a:prstGeom prst="line">
              <a:avLst/>
            </a:prstGeom>
            <a:ln w="47625" cap="flat">
              <a:solidFill>
                <a:srgbClr val="1C202F"/>
              </a:solidFill>
              <a:prstDash val="solid"/>
              <a:headEnd type="triangle" w="lg" len="med"/>
              <a:tailEnd type="none" w="sm" len="sm"/>
            </a:ln>
          </p:spPr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C7EFB6-E99B-4C83-8114-02AC25FD83A9}"/>
                </a:ext>
              </a:extLst>
            </p:cNvPr>
            <p:cNvSpPr txBox="1"/>
            <p:nvPr/>
          </p:nvSpPr>
          <p:spPr>
            <a:xfrm>
              <a:off x="11689504" y="4955131"/>
              <a:ext cx="927441" cy="39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000" dirty="0">
                  <a:latin typeface="Lexend Deca" panose="020B0604020202020204" charset="0"/>
                  <a:cs typeface="Lexend Deca" panose="020B0604020202020204" charset="0"/>
                </a:rPr>
                <a:t>Front</a:t>
              </a:r>
            </a:p>
          </p:txBody>
        </p:sp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6F0162C6-04B2-4667-A66D-178FD5CDA561}"/>
                </a:ext>
              </a:extLst>
            </p:cNvPr>
            <p:cNvSpPr/>
            <p:nvPr/>
          </p:nvSpPr>
          <p:spPr>
            <a:xfrm rot="20441019">
              <a:off x="6715646" y="6095593"/>
              <a:ext cx="1491040" cy="516055"/>
            </a:xfrm>
            <a:prstGeom prst="line">
              <a:avLst/>
            </a:prstGeom>
            <a:ln w="47625" cap="flat">
              <a:solidFill>
                <a:srgbClr val="1C202F"/>
              </a:solidFill>
              <a:prstDash val="solid"/>
              <a:headEnd type="triangle" w="lg" len="med"/>
              <a:tailEnd type="none" w="sm" len="sm"/>
            </a:ln>
          </p:spPr>
        </p: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82E3F957-905B-4EF8-A0AF-6F2724D5A681}"/>
                </a:ext>
              </a:extLst>
            </p:cNvPr>
            <p:cNvSpPr/>
            <p:nvPr/>
          </p:nvSpPr>
          <p:spPr>
            <a:xfrm rot="20441019">
              <a:off x="6200070" y="4881867"/>
              <a:ext cx="1493514" cy="519315"/>
            </a:xfrm>
            <a:prstGeom prst="line">
              <a:avLst/>
            </a:prstGeom>
            <a:ln w="47625" cap="flat">
              <a:solidFill>
                <a:srgbClr val="1C202F"/>
              </a:solidFill>
              <a:prstDash val="solid"/>
              <a:headEnd type="triangle" w="lg" len="med"/>
              <a:tailEnd type="none" w="sm" len="sm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F567-0ED0-4B59-B3E7-FEA5823F41F1}"/>
                </a:ext>
              </a:extLst>
            </p:cNvPr>
            <p:cNvSpPr txBox="1"/>
            <p:nvPr/>
          </p:nvSpPr>
          <p:spPr>
            <a:xfrm>
              <a:off x="5228775" y="4955131"/>
              <a:ext cx="927441" cy="39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3000" dirty="0">
                  <a:latin typeface="Lexend Deca" panose="020B0604020202020204" charset="0"/>
                  <a:cs typeface="Lexend Deca" panose="020B0604020202020204" charset="0"/>
                </a:rPr>
                <a:t>Front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CBEB8F-4ED3-4BFD-BC08-265E8E2F0FC0}"/>
                </a:ext>
              </a:extLst>
            </p:cNvPr>
            <p:cNvSpPr txBox="1"/>
            <p:nvPr/>
          </p:nvSpPr>
          <p:spPr>
            <a:xfrm>
              <a:off x="5808314" y="6154389"/>
              <a:ext cx="927441" cy="39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3000" dirty="0">
                  <a:latin typeface="Lexend Deca" panose="020B0604020202020204" charset="0"/>
                  <a:cs typeface="Lexend Deca" panose="020B0604020202020204" charset="0"/>
                </a:rPr>
                <a:t>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2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laid right left">
            <a:hlinkClick r:id="" action="ppaction://media"/>
            <a:extLst>
              <a:ext uri="{FF2B5EF4-FFF2-40B4-BE49-F238E27FC236}">
                <a16:creationId xmlns:a16="http://schemas.microsoft.com/office/drawing/2014/main" id="{D30CA6C0-3280-41F3-BC24-DBB6CA78B3A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522" t="2655" r="4266" b="3900"/>
          <a:stretch/>
        </p:blipFill>
        <p:spPr>
          <a:xfrm>
            <a:off x="4762384" y="2850912"/>
            <a:ext cx="8386434" cy="624403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BEA4C-FEF0-4BA1-AEB7-B40BC50E7FB3}"/>
              </a:ext>
            </a:extLst>
          </p:cNvPr>
          <p:cNvGrpSpPr/>
          <p:nvPr/>
        </p:nvGrpSpPr>
        <p:grpSpPr>
          <a:xfrm>
            <a:off x="6156217" y="950477"/>
            <a:ext cx="5975565" cy="1041068"/>
            <a:chOff x="5698275" y="602772"/>
            <a:chExt cx="5975565" cy="1041068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CC94ECF3-689F-4CE0-9F4F-88EF07F32F8A}"/>
                </a:ext>
              </a:extLst>
            </p:cNvPr>
            <p:cNvSpPr/>
            <p:nvPr/>
          </p:nvSpPr>
          <p:spPr>
            <a:xfrm>
              <a:off x="5698275" y="602772"/>
              <a:ext cx="5975565" cy="1041068"/>
            </a:xfrm>
            <a:prstGeom prst="rect">
              <a:avLst/>
            </a:prstGeom>
            <a:solidFill>
              <a:srgbClr val="1C202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AD284B26-F27E-4CE0-9B36-3B90C8086CB5}"/>
                </a:ext>
              </a:extLst>
            </p:cNvPr>
            <p:cNvSpPr txBox="1"/>
            <p:nvPr/>
          </p:nvSpPr>
          <p:spPr>
            <a:xfrm>
              <a:off x="6391816" y="814319"/>
              <a:ext cx="4786511" cy="543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 dirty="0">
                  <a:solidFill>
                    <a:schemeClr val="bg1"/>
                  </a:solidFill>
                  <a:latin typeface="Lexend Mega"/>
                </a:rPr>
                <a:t>HOW?</a:t>
              </a:r>
              <a:endParaRPr lang="en-US" sz="3300" dirty="0">
                <a:solidFill>
                  <a:schemeClr val="bg1"/>
                </a:solidFill>
                <a:latin typeface="Lexend Mega"/>
                <a:cs typeface="Lexend Mega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5151AA2-FA56-43FF-8D17-FBADF393EEA1}"/>
              </a:ext>
            </a:extLst>
          </p:cNvPr>
          <p:cNvSpPr txBox="1"/>
          <p:nvPr/>
        </p:nvSpPr>
        <p:spPr>
          <a:xfrm>
            <a:off x="12668038" y="7096086"/>
            <a:ext cx="1309849" cy="55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Lexend Deca" panose="020B0604020202020204" charset="0"/>
                <a:cs typeface="Lexend Deca" panose="020B0604020202020204" charset="0"/>
              </a:rPr>
              <a:t>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C7EFB6-E99B-4C83-8114-02AC25FD83A9}"/>
              </a:ext>
            </a:extLst>
          </p:cNvPr>
          <p:cNvSpPr txBox="1"/>
          <p:nvPr/>
        </p:nvSpPr>
        <p:spPr>
          <a:xfrm>
            <a:off x="12910127" y="5418934"/>
            <a:ext cx="1309849" cy="55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Lexend Deca" panose="020B0604020202020204" charset="0"/>
                <a:cs typeface="Lexend Deca" panose="020B0604020202020204" charset="0"/>
              </a:rPr>
              <a:t>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F567-0ED0-4B59-B3E7-FEA5823F41F1}"/>
              </a:ext>
            </a:extLst>
          </p:cNvPr>
          <p:cNvSpPr txBox="1"/>
          <p:nvPr/>
        </p:nvSpPr>
        <p:spPr>
          <a:xfrm>
            <a:off x="3785473" y="5418934"/>
            <a:ext cx="1309849" cy="55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000" dirty="0">
                <a:latin typeface="Lexend Deca" panose="020B0604020202020204" charset="0"/>
                <a:cs typeface="Lexend Deca" panose="020B0604020202020204" charset="0"/>
              </a:rPr>
              <a:t>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CBEB8F-4ED3-4BFD-BC08-265E8E2F0FC0}"/>
              </a:ext>
            </a:extLst>
          </p:cNvPr>
          <p:cNvSpPr txBox="1"/>
          <p:nvPr/>
        </p:nvSpPr>
        <p:spPr>
          <a:xfrm>
            <a:off x="4603971" y="7112677"/>
            <a:ext cx="1309849" cy="55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000" dirty="0">
                <a:latin typeface="Lexend Deca" panose="020B0604020202020204" charset="0"/>
                <a:cs typeface="Lexend Deca" panose="020B0604020202020204" charset="0"/>
              </a:rPr>
              <a:t>Left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B4AFDFD9-856E-416B-9130-7C8F8456C18E}"/>
              </a:ext>
            </a:extLst>
          </p:cNvPr>
          <p:cNvSpPr/>
          <p:nvPr/>
        </p:nvSpPr>
        <p:spPr>
          <a:xfrm rot="20441019" flipH="1" flipV="1">
            <a:off x="11030115" y="5365517"/>
            <a:ext cx="1821999" cy="660829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6A6C4BE2-091C-4E0A-84B3-EED6D6942AAC}"/>
              </a:ext>
            </a:extLst>
          </p:cNvPr>
          <p:cNvSpPr/>
          <p:nvPr/>
        </p:nvSpPr>
        <p:spPr>
          <a:xfrm rot="20441019" flipH="1" flipV="1">
            <a:off x="10214072" y="6972053"/>
            <a:ext cx="2382894" cy="835241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triangle" w="lg" len="med"/>
            <a:tailEnd type="none" w="sm" len="sm"/>
          </a:ln>
        </p:spPr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6F0162C6-04B2-4667-A66D-178FD5CDA561}"/>
              </a:ext>
            </a:extLst>
          </p:cNvPr>
          <p:cNvSpPr/>
          <p:nvPr/>
        </p:nvSpPr>
        <p:spPr>
          <a:xfrm rot="20441019">
            <a:off x="5885419" y="7029636"/>
            <a:ext cx="2105834" cy="728838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triangle" w="lg" len="med"/>
            <a:tailEnd type="none" w="sm" len="sm"/>
          </a:ln>
        </p:spPr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82E3F957-905B-4EF8-A0AF-6F2724D5A681}"/>
              </a:ext>
            </a:extLst>
          </p:cNvPr>
          <p:cNvSpPr/>
          <p:nvPr/>
        </p:nvSpPr>
        <p:spPr>
          <a:xfrm rot="20441019">
            <a:off x="5157258" y="5315460"/>
            <a:ext cx="2109328" cy="733442"/>
          </a:xfrm>
          <a:prstGeom prst="line">
            <a:avLst/>
          </a:prstGeom>
          <a:ln w="47625" cap="flat">
            <a:solidFill>
              <a:srgbClr val="1C202F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4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6971" y="365018"/>
            <a:ext cx="5054058" cy="1327364"/>
            <a:chOff x="0" y="0"/>
            <a:chExt cx="6738744" cy="1769818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738744" cy="1769818"/>
            </a:xfrm>
            <a:prstGeom prst="rect">
              <a:avLst/>
            </a:prstGeom>
            <a:solidFill>
              <a:srgbClr val="1C202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48559"/>
              <a:ext cx="6738744" cy="128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5000" dirty="0">
                  <a:solidFill>
                    <a:srgbClr val="FFFFFF"/>
                  </a:solidFill>
                  <a:latin typeface="Lexend Deca"/>
                </a:rPr>
                <a:t>PRIOR ART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07086C-C723-4A38-A768-8A8F8E48E5DF}"/>
              </a:ext>
            </a:extLst>
          </p:cNvPr>
          <p:cNvGrpSpPr/>
          <p:nvPr/>
        </p:nvGrpSpPr>
        <p:grpSpPr>
          <a:xfrm>
            <a:off x="1576721" y="2065652"/>
            <a:ext cx="6146032" cy="6817134"/>
            <a:chOff x="860612" y="2094681"/>
            <a:chExt cx="6146032" cy="681713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E04011-5C92-404F-8860-159B4F3B0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66"/>
            <a:stretch/>
          </p:blipFill>
          <p:spPr>
            <a:xfrm>
              <a:off x="860612" y="2094681"/>
              <a:ext cx="6146032" cy="681713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1449E1-91A9-42BD-BA09-656AC270F070}"/>
                </a:ext>
              </a:extLst>
            </p:cNvPr>
            <p:cNvSpPr/>
            <p:nvPr/>
          </p:nvSpPr>
          <p:spPr>
            <a:xfrm>
              <a:off x="5238963" y="2094681"/>
              <a:ext cx="1767681" cy="1925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1770630-301E-43E1-8031-AC4D3BD92776}"/>
              </a:ext>
            </a:extLst>
          </p:cNvPr>
          <p:cNvSpPr txBox="1"/>
          <p:nvPr/>
        </p:nvSpPr>
        <p:spPr>
          <a:xfrm>
            <a:off x="13487400" y="9860345"/>
            <a:ext cx="4800600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68"/>
              </a:lnSpc>
            </a:pPr>
            <a:r>
              <a:rPr lang="en-US" sz="2500" dirty="0">
                <a:latin typeface="Lexend Deca"/>
              </a:rPr>
              <a:t>Classification: (A61F11/045)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CC0A2B4-E124-42AA-A179-FB7405822E9A}"/>
              </a:ext>
            </a:extLst>
          </p:cNvPr>
          <p:cNvSpPr txBox="1"/>
          <p:nvPr/>
        </p:nvSpPr>
        <p:spPr>
          <a:xfrm>
            <a:off x="9463314" y="3237320"/>
            <a:ext cx="7247965" cy="661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1B181B"/>
                </a:solidFill>
                <a:latin typeface="Lexend Mega"/>
              </a:rPr>
              <a:t>NECKLACE ARRAY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B983AA65-C10C-4F1A-B71A-432C69586277}"/>
              </a:ext>
            </a:extLst>
          </p:cNvPr>
          <p:cNvSpPr txBox="1"/>
          <p:nvPr/>
        </p:nvSpPr>
        <p:spPr>
          <a:xfrm>
            <a:off x="9324918" y="4087782"/>
            <a:ext cx="8804882" cy="1181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1B181B"/>
                </a:solidFill>
                <a:latin typeface="Lexend Deca"/>
              </a:rPr>
              <a:t>Not compatible with all hearing aids</a:t>
            </a:r>
          </a:p>
          <a:p>
            <a:pPr marL="734056" lvl="1" indent="-367028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1B181B"/>
                </a:solidFill>
                <a:latin typeface="Lexend Deca"/>
              </a:rPr>
              <a:t>Amplifies all sounds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AEA39-976C-4B07-A455-55A9450C5FA8}"/>
              </a:ext>
            </a:extLst>
          </p:cNvPr>
          <p:cNvSpPr txBox="1"/>
          <p:nvPr/>
        </p:nvSpPr>
        <p:spPr>
          <a:xfrm>
            <a:off x="0" y="9396114"/>
            <a:ext cx="18288000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68"/>
              </a:lnSpc>
            </a:pPr>
            <a:r>
              <a:rPr lang="en-US" sz="2500" dirty="0" err="1">
                <a:latin typeface="Lexend Deca"/>
              </a:rPr>
              <a:t>Widrow</a:t>
            </a:r>
            <a:r>
              <a:rPr lang="en-US" sz="2500" dirty="0">
                <a:latin typeface="Lexend Deca"/>
              </a:rPr>
              <a:t>, Bernard. "A microphone array for hearing aids." IEEE Circuits and Systems Magazine 1.2 (2001): 26-32.</a:t>
            </a:r>
          </a:p>
        </p:txBody>
      </p:sp>
    </p:spTree>
    <p:extLst>
      <p:ext uri="{BB962C8B-B14F-4D97-AF65-F5344CB8AC3E}">
        <p14:creationId xmlns:p14="http://schemas.microsoft.com/office/powerpoint/2010/main" val="178915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6971" y="365018"/>
            <a:ext cx="5054058" cy="1327364"/>
            <a:chOff x="0" y="0"/>
            <a:chExt cx="6738744" cy="1769818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738744" cy="1769818"/>
            </a:xfrm>
            <a:prstGeom prst="rect">
              <a:avLst/>
            </a:prstGeom>
            <a:solidFill>
              <a:srgbClr val="1C202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48559"/>
              <a:ext cx="6738744" cy="128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5000" dirty="0">
                  <a:solidFill>
                    <a:srgbClr val="FFFFFF"/>
                  </a:solidFill>
                  <a:latin typeface="Lexend Deca"/>
                </a:rPr>
                <a:t>PRIOR ART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4035" y="1041158"/>
            <a:ext cx="4790225" cy="5059678"/>
            <a:chOff x="0" y="0"/>
            <a:chExt cx="8683430" cy="11201091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 l="20912" r="20912"/>
            <a:stretch>
              <a:fillRect/>
            </a:stretch>
          </p:blipFill>
          <p:spPr>
            <a:xfrm>
              <a:off x="0" y="0"/>
              <a:ext cx="8683430" cy="112010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971AB0-0D71-4817-8C8A-567FA7CE857B}"/>
              </a:ext>
            </a:extLst>
          </p:cNvPr>
          <p:cNvSpPr txBox="1"/>
          <p:nvPr/>
        </p:nvSpPr>
        <p:spPr>
          <a:xfrm>
            <a:off x="13487400" y="9860345"/>
            <a:ext cx="4800600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68"/>
              </a:lnSpc>
            </a:pPr>
            <a:r>
              <a:rPr lang="en-US" sz="2500" dirty="0">
                <a:latin typeface="Lexend Deca"/>
              </a:rPr>
              <a:t>Classification: (A61F11/045)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EBD680-EEE5-4765-AE0C-2400F28FCC00}"/>
              </a:ext>
            </a:extLst>
          </p:cNvPr>
          <p:cNvGrpSpPr/>
          <p:nvPr/>
        </p:nvGrpSpPr>
        <p:grpSpPr>
          <a:xfrm>
            <a:off x="7259338" y="2532812"/>
            <a:ext cx="8205845" cy="2324656"/>
            <a:chOff x="9324918" y="3237320"/>
            <a:chExt cx="8804882" cy="2227450"/>
          </a:xfrm>
        </p:grpSpPr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D387BF9C-1190-4006-A5D8-ECDB93290233}"/>
                </a:ext>
              </a:extLst>
            </p:cNvPr>
            <p:cNvSpPr txBox="1"/>
            <p:nvPr/>
          </p:nvSpPr>
          <p:spPr>
            <a:xfrm>
              <a:off x="9463314" y="3237320"/>
              <a:ext cx="1998675" cy="634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 dirty="0">
                  <a:solidFill>
                    <a:srgbClr val="1B181B"/>
                  </a:solidFill>
                  <a:latin typeface="Lexend Mega"/>
                </a:rPr>
                <a:t>BUZZ</a:t>
              </a: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0750D5B2-5638-4516-934B-F198073F8A05}"/>
                </a:ext>
              </a:extLst>
            </p:cNvPr>
            <p:cNvSpPr txBox="1"/>
            <p:nvPr/>
          </p:nvSpPr>
          <p:spPr>
            <a:xfrm>
              <a:off x="9324918" y="4332328"/>
              <a:ext cx="8804882" cy="1132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34056" lvl="1" indent="-367028">
                <a:lnSpc>
                  <a:spcPts val="4759"/>
                </a:lnSpc>
                <a:buFont typeface="Arial"/>
                <a:buChar char="•"/>
              </a:pPr>
              <a:r>
                <a:rPr lang="en-US" sz="3399" dirty="0">
                  <a:solidFill>
                    <a:srgbClr val="1B181B"/>
                  </a:solidFill>
                  <a:latin typeface="Lexend Deca"/>
                </a:rPr>
                <a:t>Uses Frequency Modulation</a:t>
              </a:r>
            </a:p>
            <a:p>
              <a:pPr marL="734056" lvl="1" indent="-367028">
                <a:lnSpc>
                  <a:spcPts val="4759"/>
                </a:lnSpc>
                <a:buFont typeface="Arial"/>
                <a:buChar char="•"/>
              </a:pPr>
              <a:r>
                <a:rPr lang="en-US" sz="3399" dirty="0">
                  <a:solidFill>
                    <a:srgbClr val="1B181B"/>
                  </a:solidFill>
                  <a:latin typeface="Lexend Deca"/>
                </a:rPr>
                <a:t>NO SENSE OF DIRECTION</a:t>
              </a:r>
            </a:p>
          </p:txBody>
        </p:sp>
      </p:grpSp>
      <p:pic>
        <p:nvPicPr>
          <p:cNvPr id="12" name="Picture 8">
            <a:extLst>
              <a:ext uri="{FF2B5EF4-FFF2-40B4-BE49-F238E27FC236}">
                <a16:creationId xmlns:a16="http://schemas.microsoft.com/office/drawing/2014/main" id="{EB38F5C1-DFD8-41DB-A009-1AA8956D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0" r="26979"/>
          <a:stretch>
            <a:fillRect/>
          </a:stretch>
        </p:blipFill>
        <p:spPr>
          <a:xfrm>
            <a:off x="1512791" y="5951220"/>
            <a:ext cx="3612714" cy="3726252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1B71A8A4-952C-475E-9862-07CA71A0FE92}"/>
              </a:ext>
            </a:extLst>
          </p:cNvPr>
          <p:cNvSpPr txBox="1"/>
          <p:nvPr/>
        </p:nvSpPr>
        <p:spPr>
          <a:xfrm>
            <a:off x="7397734" y="6100015"/>
            <a:ext cx="1998675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1B181B"/>
                </a:solidFill>
                <a:latin typeface="Lexend Mega"/>
              </a:rPr>
              <a:t>ARIA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328AE624-615A-42B3-9631-5959D54B73DC}"/>
              </a:ext>
            </a:extLst>
          </p:cNvPr>
          <p:cNvSpPr txBox="1"/>
          <p:nvPr/>
        </p:nvSpPr>
        <p:spPr>
          <a:xfrm>
            <a:off x="7268588" y="7112341"/>
            <a:ext cx="880488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Lexend Deca"/>
              </a:rPr>
              <a:t>Visual Patterns</a:t>
            </a:r>
          </a:p>
          <a:p>
            <a:pPr marL="734056" lvl="1" indent="-367028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Lexend Deca"/>
              </a:rPr>
              <a:t>Limited to alerts</a:t>
            </a:r>
          </a:p>
          <a:p>
            <a:pPr marL="734056" lvl="1" indent="-367028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Lexend Deca"/>
              </a:rPr>
              <a:t>NO SENSE OF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D1F6D-8DFB-4C18-B842-7EDC78AC1260}"/>
              </a:ext>
            </a:extLst>
          </p:cNvPr>
          <p:cNvSpPr txBox="1"/>
          <p:nvPr/>
        </p:nvSpPr>
        <p:spPr>
          <a:xfrm>
            <a:off x="7388318" y="3148289"/>
            <a:ext cx="30264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exend Deca" panose="020B0604020202020204" charset="0"/>
                <a:cs typeface="Lexend Deca" panose="020B0604020202020204" charset="0"/>
              </a:rPr>
              <a:t>US20210117002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2F9E1-C308-49B9-91BE-93686FBEC6EC}"/>
              </a:ext>
            </a:extLst>
          </p:cNvPr>
          <p:cNvSpPr txBox="1"/>
          <p:nvPr/>
        </p:nvSpPr>
        <p:spPr>
          <a:xfrm>
            <a:off x="7388318" y="6635287"/>
            <a:ext cx="3612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exend Deca" panose="020B0604020202020204" charset="0"/>
                <a:cs typeface="Lexend Deca" panose="020B0604020202020204" charset="0"/>
              </a:rPr>
              <a:t>Source: India Times</a:t>
            </a:r>
          </a:p>
        </p:txBody>
      </p:sp>
    </p:spTree>
    <p:extLst>
      <p:ext uri="{BB962C8B-B14F-4D97-AF65-F5344CB8AC3E}">
        <p14:creationId xmlns:p14="http://schemas.microsoft.com/office/powerpoint/2010/main" val="381038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222</Words>
  <Application>Microsoft Office PowerPoint</Application>
  <PresentationFormat>Custom</PresentationFormat>
  <Paragraphs>53</Paragraphs>
  <Slides>10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Lexend Deca</vt:lpstr>
      <vt:lpstr>Lexend Mega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Technology Business Presentation</dc:title>
  <dc:creator>Rahul Kumar</dc:creator>
  <cp:lastModifiedBy>Daksh Adhar</cp:lastModifiedBy>
  <cp:revision>67</cp:revision>
  <dcterms:created xsi:type="dcterms:W3CDTF">2006-08-16T00:00:00Z</dcterms:created>
  <dcterms:modified xsi:type="dcterms:W3CDTF">2022-07-13T19:52:03Z</dcterms:modified>
  <dc:identifier>DAFDqxv0jl4</dc:identifier>
</cp:coreProperties>
</file>