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6270"/>
    <a:srgbClr val="A593E0"/>
    <a:srgbClr val="E0E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7CF60-57AC-D44F-9885-FED6437147CB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C2B15-4D2D-EB45-8347-E3647C544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79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C2B15-4D2D-EB45-8347-E3647C5449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5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5808-0D74-BA47-8E42-B5A9001C1246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282C-3CC8-834A-B9A3-B6F14D5F5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8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5808-0D74-BA47-8E42-B5A9001C1246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282C-3CC8-834A-B9A3-B6F14D5F5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1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5808-0D74-BA47-8E42-B5A9001C1246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282C-3CC8-834A-B9A3-B6F14D5F5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6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5808-0D74-BA47-8E42-B5A9001C1246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282C-3CC8-834A-B9A3-B6F14D5F5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4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5808-0D74-BA47-8E42-B5A9001C1246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282C-3CC8-834A-B9A3-B6F14D5F5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6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5808-0D74-BA47-8E42-B5A9001C1246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282C-3CC8-834A-B9A3-B6F14D5F5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5808-0D74-BA47-8E42-B5A9001C1246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282C-3CC8-834A-B9A3-B6F14D5F5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9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5808-0D74-BA47-8E42-B5A9001C1246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282C-3CC8-834A-B9A3-B6F14D5F5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2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5808-0D74-BA47-8E42-B5A9001C1246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282C-3CC8-834A-B9A3-B6F14D5F5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8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5808-0D74-BA47-8E42-B5A9001C1246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282C-3CC8-834A-B9A3-B6F14D5F5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6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5808-0D74-BA47-8E42-B5A9001C1246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282C-3CC8-834A-B9A3-B6F14D5F5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9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D5808-0D74-BA47-8E42-B5A9001C1246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C282C-3CC8-834A-B9A3-B6F14D5F5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0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017C47CC-F0C4-BB4C-899A-83F1FC21377B}"/>
              </a:ext>
            </a:extLst>
          </p:cNvPr>
          <p:cNvSpPr/>
          <p:nvPr/>
        </p:nvSpPr>
        <p:spPr>
          <a:xfrm>
            <a:off x="4154821" y="295835"/>
            <a:ext cx="1762571" cy="3525137"/>
          </a:xfrm>
          <a:custGeom>
            <a:avLst/>
            <a:gdLst>
              <a:gd name="connsiteX0" fmla="*/ 1 w 458540"/>
              <a:gd name="connsiteY0" fmla="*/ 0 h 917078"/>
              <a:gd name="connsiteX1" fmla="*/ 458540 w 458540"/>
              <a:gd name="connsiteY1" fmla="*/ 458539 h 917078"/>
              <a:gd name="connsiteX2" fmla="*/ 1 w 458540"/>
              <a:gd name="connsiteY2" fmla="*/ 917078 h 917078"/>
              <a:gd name="connsiteX3" fmla="*/ 0 w 458540"/>
              <a:gd name="connsiteY3" fmla="*/ 917078 h 917078"/>
              <a:gd name="connsiteX4" fmla="*/ 0 w 458540"/>
              <a:gd name="connsiteY4" fmla="*/ 0 h 91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540" h="917078">
                <a:moveTo>
                  <a:pt x="1" y="0"/>
                </a:moveTo>
                <a:cubicBezTo>
                  <a:pt x="253245" y="0"/>
                  <a:pt x="458540" y="205295"/>
                  <a:pt x="458540" y="458539"/>
                </a:cubicBezTo>
                <a:cubicBezTo>
                  <a:pt x="458540" y="711783"/>
                  <a:pt x="253245" y="917078"/>
                  <a:pt x="1" y="917078"/>
                </a:cubicBezTo>
                <a:lnTo>
                  <a:pt x="0" y="917078"/>
                </a:lnTo>
                <a:lnTo>
                  <a:pt x="0" y="0"/>
                </a:lnTo>
                <a:close/>
              </a:path>
            </a:pathLst>
          </a:custGeom>
          <a:solidFill>
            <a:srgbClr val="566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AD9826-839C-314C-A212-DBFB4B078B46}"/>
              </a:ext>
            </a:extLst>
          </p:cNvPr>
          <p:cNvSpPr>
            <a:spLocks noChangeAspect="1"/>
          </p:cNvSpPr>
          <p:nvPr/>
        </p:nvSpPr>
        <p:spPr>
          <a:xfrm>
            <a:off x="3217530" y="295840"/>
            <a:ext cx="937291" cy="702968"/>
          </a:xfrm>
          <a:custGeom>
            <a:avLst/>
            <a:gdLst>
              <a:gd name="connsiteX0" fmla="*/ 0 w 365760"/>
              <a:gd name="connsiteY0" fmla="*/ 0 h 274320"/>
              <a:gd name="connsiteX1" fmla="*/ 365760 w 365760"/>
              <a:gd name="connsiteY1" fmla="*/ 0 h 274320"/>
              <a:gd name="connsiteX2" fmla="*/ 365760 w 365760"/>
              <a:gd name="connsiteY2" fmla="*/ 274320 h 274320"/>
              <a:gd name="connsiteX3" fmla="*/ 182880 w 365760"/>
              <a:gd name="connsiteY3" fmla="*/ 91440 h 274320"/>
              <a:gd name="connsiteX4" fmla="*/ 0 w 365760"/>
              <a:gd name="connsiteY4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274320">
                <a:moveTo>
                  <a:pt x="0" y="0"/>
                </a:moveTo>
                <a:lnTo>
                  <a:pt x="365760" y="0"/>
                </a:lnTo>
                <a:lnTo>
                  <a:pt x="365760" y="274320"/>
                </a:lnTo>
                <a:cubicBezTo>
                  <a:pt x="365760" y="173318"/>
                  <a:pt x="283882" y="91440"/>
                  <a:pt x="182880" y="91440"/>
                </a:cubicBezTo>
                <a:cubicBezTo>
                  <a:pt x="81878" y="91440"/>
                  <a:pt x="0" y="173318"/>
                  <a:pt x="0" y="274320"/>
                </a:cubicBezTo>
                <a:close/>
              </a:path>
            </a:pathLst>
          </a:custGeom>
          <a:solidFill>
            <a:srgbClr val="566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E351FC90-9B66-A140-8CE0-D26A97B5CB18}"/>
              </a:ext>
            </a:extLst>
          </p:cNvPr>
          <p:cNvSpPr/>
          <p:nvPr/>
        </p:nvSpPr>
        <p:spPr>
          <a:xfrm>
            <a:off x="3102296" y="4254751"/>
            <a:ext cx="5073516" cy="2428709"/>
          </a:xfrm>
          <a:prstGeom prst="parallelogram">
            <a:avLst>
              <a:gd name="adj" fmla="val 155850"/>
            </a:avLst>
          </a:prstGeom>
          <a:solidFill>
            <a:srgbClr val="E0E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5D279A50-48AA-A04C-AB9D-4BF87BABDB76}"/>
              </a:ext>
            </a:extLst>
          </p:cNvPr>
          <p:cNvSpPr/>
          <p:nvPr/>
        </p:nvSpPr>
        <p:spPr>
          <a:xfrm>
            <a:off x="189714" y="4254751"/>
            <a:ext cx="6747068" cy="2428709"/>
          </a:xfrm>
          <a:prstGeom prst="parallelogram">
            <a:avLst>
              <a:gd name="adj" fmla="val 212345"/>
            </a:avLst>
          </a:prstGeom>
          <a:solidFill>
            <a:srgbClr val="E0E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07FD9BF0-C65B-0741-BD08-4C4B605FA054}"/>
              </a:ext>
            </a:extLst>
          </p:cNvPr>
          <p:cNvSpPr/>
          <p:nvPr/>
        </p:nvSpPr>
        <p:spPr>
          <a:xfrm>
            <a:off x="3121090" y="5481992"/>
            <a:ext cx="3156263" cy="1198515"/>
          </a:xfrm>
          <a:custGeom>
            <a:avLst/>
            <a:gdLst>
              <a:gd name="connsiteX0" fmla="*/ 485938 w 821114"/>
              <a:gd name="connsiteY0" fmla="*/ 0 h 311798"/>
              <a:gd name="connsiteX1" fmla="*/ 821114 w 821114"/>
              <a:gd name="connsiteY1" fmla="*/ 0 h 311798"/>
              <a:gd name="connsiteX2" fmla="*/ 335176 w 821114"/>
              <a:gd name="connsiteY2" fmla="*/ 311798 h 311798"/>
              <a:gd name="connsiteX3" fmla="*/ 0 w 821114"/>
              <a:gd name="connsiteY3" fmla="*/ 311798 h 31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114" h="311798">
                <a:moveTo>
                  <a:pt x="485938" y="0"/>
                </a:moveTo>
                <a:lnTo>
                  <a:pt x="821114" y="0"/>
                </a:lnTo>
                <a:lnTo>
                  <a:pt x="335176" y="311798"/>
                </a:lnTo>
                <a:lnTo>
                  <a:pt x="0" y="311798"/>
                </a:lnTo>
                <a:close/>
              </a:path>
            </a:pathLst>
          </a:custGeom>
          <a:solidFill>
            <a:srgbClr val="A59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0E886AF1-5275-A24A-A0A5-17858195CF17}"/>
              </a:ext>
            </a:extLst>
          </p:cNvPr>
          <p:cNvSpPr/>
          <p:nvPr/>
        </p:nvSpPr>
        <p:spPr>
          <a:xfrm>
            <a:off x="208508" y="5481992"/>
            <a:ext cx="4134816" cy="1198515"/>
          </a:xfrm>
          <a:custGeom>
            <a:avLst/>
            <a:gdLst>
              <a:gd name="connsiteX0" fmla="*/ 662088 w 1075689"/>
              <a:gd name="connsiteY0" fmla="*/ 0 h 311798"/>
              <a:gd name="connsiteX1" fmla="*/ 1075689 w 1075689"/>
              <a:gd name="connsiteY1" fmla="*/ 0 h 311798"/>
              <a:gd name="connsiteX2" fmla="*/ 413601 w 1075689"/>
              <a:gd name="connsiteY2" fmla="*/ 311798 h 311798"/>
              <a:gd name="connsiteX3" fmla="*/ 0 w 1075689"/>
              <a:gd name="connsiteY3" fmla="*/ 311798 h 31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5689" h="311798">
                <a:moveTo>
                  <a:pt x="662088" y="0"/>
                </a:moveTo>
                <a:lnTo>
                  <a:pt x="1075689" y="0"/>
                </a:lnTo>
                <a:lnTo>
                  <a:pt x="413601" y="311798"/>
                </a:lnTo>
                <a:lnTo>
                  <a:pt x="0" y="311798"/>
                </a:lnTo>
                <a:close/>
              </a:path>
            </a:pathLst>
          </a:custGeom>
          <a:solidFill>
            <a:srgbClr val="A59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FBD41D-570F-0940-944B-9F2BA33313D0}"/>
              </a:ext>
            </a:extLst>
          </p:cNvPr>
          <p:cNvSpPr/>
          <p:nvPr/>
        </p:nvSpPr>
        <p:spPr>
          <a:xfrm>
            <a:off x="1811594" y="295835"/>
            <a:ext cx="1405936" cy="6387625"/>
          </a:xfrm>
          <a:prstGeom prst="rect">
            <a:avLst/>
          </a:prstGeom>
          <a:solidFill>
            <a:srgbClr val="566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43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3E6844-FF16-6642-9E76-75D47884E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40" y="1738119"/>
            <a:ext cx="1627345" cy="313358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47289E-D9E3-E943-978E-F5FD603E0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867" y="4106638"/>
            <a:ext cx="1506628" cy="2536412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250FDB-DCF0-D143-9532-7B0EC2B62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407" y="340177"/>
            <a:ext cx="1205593" cy="24111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5B00B6-7B58-C846-AF79-841A53D0F755}"/>
              </a:ext>
            </a:extLst>
          </p:cNvPr>
          <p:cNvSpPr txBox="1"/>
          <p:nvPr/>
        </p:nvSpPr>
        <p:spPr>
          <a:xfrm>
            <a:off x="440941" y="1368787"/>
            <a:ext cx="12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过场</a:t>
            </a:r>
            <a:r>
              <a:rPr lang="en-US" altLang="zh-CN" dirty="0"/>
              <a:t>logo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F7B215-5FC1-7745-9632-AB60B2EBBAEB}"/>
              </a:ext>
            </a:extLst>
          </p:cNvPr>
          <p:cNvSpPr txBox="1"/>
          <p:nvPr/>
        </p:nvSpPr>
        <p:spPr>
          <a:xfrm>
            <a:off x="3366407" y="945606"/>
            <a:ext cx="1284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标记车</a:t>
            </a:r>
            <a:r>
              <a:rPr lang="en-US" altLang="zh-CN" dirty="0"/>
              <a:t>button</a:t>
            </a:r>
            <a:r>
              <a:rPr lang="zh-CN" altLang="en-US" dirty="0"/>
              <a:t>，背景是</a:t>
            </a:r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23838F-EEA3-0540-B0A1-89A706844FB4}"/>
              </a:ext>
            </a:extLst>
          </p:cNvPr>
          <p:cNvSpPr/>
          <p:nvPr/>
        </p:nvSpPr>
        <p:spPr>
          <a:xfrm>
            <a:off x="6291873" y="255814"/>
            <a:ext cx="1315879" cy="2383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打开相机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77AE41-8ADC-A247-A289-63AC33238AE2}"/>
              </a:ext>
            </a:extLst>
          </p:cNvPr>
          <p:cNvSpPr/>
          <p:nvPr/>
        </p:nvSpPr>
        <p:spPr>
          <a:xfrm>
            <a:off x="6373981" y="4106638"/>
            <a:ext cx="1364402" cy="2383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Car+location</a:t>
            </a:r>
            <a:r>
              <a:rPr lang="zh-CN" altLang="en-US" dirty="0"/>
              <a:t>等详细信息，从</a:t>
            </a:r>
            <a:r>
              <a:rPr lang="en-US" altLang="zh-CN" dirty="0"/>
              <a:t>ML</a:t>
            </a:r>
            <a:r>
              <a:rPr lang="zh-CN" altLang="en-US" dirty="0"/>
              <a:t>或</a:t>
            </a:r>
            <a:r>
              <a:rPr lang="en-US" altLang="zh-CN" dirty="0"/>
              <a:t>API</a:t>
            </a:r>
            <a:r>
              <a:rPr lang="zh-CN" altLang="en-US" dirty="0"/>
              <a:t>提取信息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5BEAF4-21D9-5744-BE7E-F658B7C199F7}"/>
              </a:ext>
            </a:extLst>
          </p:cNvPr>
          <p:cNvSpPr txBox="1"/>
          <p:nvPr/>
        </p:nvSpPr>
        <p:spPr>
          <a:xfrm>
            <a:off x="3465093" y="5092581"/>
            <a:ext cx="1290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Park loc + current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loc</a:t>
            </a:r>
            <a:r>
              <a:rPr lang="zh-CN" altLang="en-US" dirty="0">
                <a:solidFill>
                  <a:schemeClr val="bg1"/>
                </a:solidFill>
              </a:rPr>
              <a:t>，背景是</a:t>
            </a:r>
            <a:r>
              <a:rPr lang="en-US" altLang="zh-CN" dirty="0">
                <a:solidFill>
                  <a:schemeClr val="bg1"/>
                </a:solidFill>
              </a:rPr>
              <a:t>google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map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62938F-8724-D44B-AB47-9664D08E98A5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2068285" y="1545771"/>
            <a:ext cx="1298122" cy="1759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E6EB44-9D09-124C-AAC4-2A27AF8F8F3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068285" y="3304912"/>
            <a:ext cx="1254582" cy="206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12DF1D-FCCA-0C42-B2E8-0BEC15478840}"/>
              </a:ext>
            </a:extLst>
          </p:cNvPr>
          <p:cNvSpPr txBox="1"/>
          <p:nvPr/>
        </p:nvSpPr>
        <p:spPr>
          <a:xfrm>
            <a:off x="2220111" y="4248896"/>
            <a:ext cx="101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数据库有</a:t>
            </a:r>
            <a:r>
              <a:rPr lang="en-US" altLang="zh-CN" sz="1400" dirty="0"/>
              <a:t>location</a:t>
            </a:r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5B3D2C-04B2-5C44-BD4E-06F3D075093B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4650921" y="1447799"/>
            <a:ext cx="1640952" cy="9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D498C15-E4E3-A440-9144-A96E16C38743}"/>
              </a:ext>
            </a:extLst>
          </p:cNvPr>
          <p:cNvSpPr txBox="1"/>
          <p:nvPr/>
        </p:nvSpPr>
        <p:spPr>
          <a:xfrm>
            <a:off x="4935263" y="1189008"/>
            <a:ext cx="1129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点击</a:t>
            </a:r>
            <a:r>
              <a:rPr lang="en-US" altLang="zh-CN" sz="1400" dirty="0"/>
              <a:t>+button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4574D7-3E47-0A41-9B9F-03C384A7342B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6949813" y="2639784"/>
            <a:ext cx="106369" cy="146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18224A-05F6-E440-B94D-16BE12CA161A}"/>
              </a:ext>
            </a:extLst>
          </p:cNvPr>
          <p:cNvCxnSpPr>
            <a:stCxn id="17" idx="1"/>
            <a:endCxn id="7" idx="3"/>
          </p:cNvCxnSpPr>
          <p:nvPr/>
        </p:nvCxnSpPr>
        <p:spPr>
          <a:xfrm flipH="1">
            <a:off x="4829495" y="5298623"/>
            <a:ext cx="1544486" cy="7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C3E0F19-6996-6541-985B-3988D3C8733F}"/>
              </a:ext>
            </a:extLst>
          </p:cNvPr>
          <p:cNvSpPr txBox="1"/>
          <p:nvPr/>
        </p:nvSpPr>
        <p:spPr>
          <a:xfrm>
            <a:off x="5283286" y="4871705"/>
            <a:ext cx="10776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点击</a:t>
            </a:r>
            <a:r>
              <a:rPr lang="en-US" altLang="zh-CN" sz="1400" dirty="0"/>
              <a:t>continue</a:t>
            </a:r>
            <a:r>
              <a:rPr lang="zh-CN" altLang="en-US" sz="1400" dirty="0"/>
              <a:t> </a:t>
            </a:r>
            <a:r>
              <a:rPr lang="en-US" altLang="zh-CN" sz="1400" dirty="0"/>
              <a:t>button</a:t>
            </a:r>
            <a:endParaRPr lang="en-US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410CD5-52D4-3842-AE8B-CA2721F0189A}"/>
              </a:ext>
            </a:extLst>
          </p:cNvPr>
          <p:cNvCxnSpPr>
            <a:stCxn id="7" idx="0"/>
            <a:endCxn id="11" idx="2"/>
          </p:cNvCxnSpPr>
          <p:nvPr/>
        </p:nvCxnSpPr>
        <p:spPr>
          <a:xfrm flipH="1" flipV="1">
            <a:off x="3969204" y="2751363"/>
            <a:ext cx="106977" cy="135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0548A5A-71CE-D049-A906-70DB76415444}"/>
              </a:ext>
            </a:extLst>
          </p:cNvPr>
          <p:cNvSpPr txBox="1"/>
          <p:nvPr/>
        </p:nvSpPr>
        <p:spPr>
          <a:xfrm>
            <a:off x="4007837" y="3131878"/>
            <a:ext cx="8765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点击</a:t>
            </a:r>
            <a:r>
              <a:rPr lang="en-US" altLang="zh-CN" sz="1400" dirty="0"/>
              <a:t>found</a:t>
            </a:r>
            <a:r>
              <a:rPr lang="zh-CN" altLang="en-US" sz="1400" dirty="0"/>
              <a:t> </a:t>
            </a:r>
            <a:r>
              <a:rPr lang="en-US" altLang="zh-CN" sz="1400" dirty="0"/>
              <a:t>button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4E1DD-214B-5943-AE36-8648B82C7CC9}"/>
              </a:ext>
            </a:extLst>
          </p:cNvPr>
          <p:cNvSpPr txBox="1"/>
          <p:nvPr/>
        </p:nvSpPr>
        <p:spPr>
          <a:xfrm>
            <a:off x="6998592" y="3059668"/>
            <a:ext cx="107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拍照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467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</TotalTime>
  <Words>52</Words>
  <Application>Microsoft Macintosh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Xiong</dc:creator>
  <cp:lastModifiedBy>Wei Xiong</cp:lastModifiedBy>
  <cp:revision>11</cp:revision>
  <dcterms:created xsi:type="dcterms:W3CDTF">2019-11-18T20:34:02Z</dcterms:created>
  <dcterms:modified xsi:type="dcterms:W3CDTF">2019-11-19T22:14:47Z</dcterms:modified>
</cp:coreProperties>
</file>