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OBSTACLES AVOIDANCE ROBOT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Reinforcement learning AI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designed to navigate in its environment and avoid collisions.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3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function</a:t>
            </a:r>
          </a:p>
          <a:p>
            <a:r>
              <a:rPr lang="en-US" smtClean="0"/>
              <a:t>Render function</a:t>
            </a:r>
            <a:endParaRPr lang="en-US" dirty="0" smtClean="0"/>
          </a:p>
          <a:p>
            <a:r>
              <a:rPr lang="en-US" dirty="0" smtClean="0"/>
              <a:t>Close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02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</TotalTime>
  <Words>29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OBSTACLES AVOIDANCE ROBOT </vt:lpstr>
      <vt:lpstr>introduction</vt:lpstr>
      <vt:lpstr>imports</vt:lpstr>
      <vt:lpstr>Custom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OBSTACLES AVOIDANCE ROBOT </dc:title>
  <dc:creator>Genics</dc:creator>
  <cp:lastModifiedBy>Genics</cp:lastModifiedBy>
  <cp:revision>4</cp:revision>
  <dcterms:created xsi:type="dcterms:W3CDTF">2022-05-09T13:10:28Z</dcterms:created>
  <dcterms:modified xsi:type="dcterms:W3CDTF">2022-05-09T13:34:10Z</dcterms:modified>
</cp:coreProperties>
</file>