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ICSSIC" initials="S" lastIdx="2" clrIdx="0">
    <p:extLst>
      <p:ext uri="{19B8F6BF-5375-455C-9EA6-DF929625EA0E}">
        <p15:presenceInfo xmlns:p15="http://schemas.microsoft.com/office/powerpoint/2012/main" userId="SSICSSI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12" y="114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영 박" userId="18b7b3b516a968f8" providerId="Windows Live" clId="Web-{BA3EB4F7-152E-4FE7-8439-468F2814301F}"/>
    <pc:docChg chg="addSld delSld modSld">
      <pc:chgData name="지영 박" userId="18b7b3b516a968f8" providerId="Windows Live" clId="Web-{BA3EB4F7-152E-4FE7-8439-468F2814301F}" dt="2019-05-09T00:48:33.865" v="32"/>
      <pc:docMkLst>
        <pc:docMk/>
      </pc:docMkLst>
      <pc:sldChg chg="modSp">
        <pc:chgData name="지영 박" userId="18b7b3b516a968f8" providerId="Windows Live" clId="Web-{BA3EB4F7-152E-4FE7-8439-468F2814301F}" dt="2019-05-09T00:05:24.503" v="6" actId="20577"/>
        <pc:sldMkLst>
          <pc:docMk/>
          <pc:sldMk cId="3100995510" sldId="256"/>
        </pc:sldMkLst>
        <pc:spChg chg="mod">
          <ac:chgData name="지영 박" userId="18b7b3b516a968f8" providerId="Windows Live" clId="Web-{BA3EB4F7-152E-4FE7-8439-468F2814301F}" dt="2019-05-09T00:05:24.503" v="6" actId="20577"/>
          <ac:spMkLst>
            <pc:docMk/>
            <pc:sldMk cId="3100995510" sldId="256"/>
            <ac:spMk id="10" creationId="{00000000-0000-0000-0000-000000000000}"/>
          </ac:spMkLst>
        </pc:spChg>
      </pc:sldChg>
      <pc:sldChg chg="modSp">
        <pc:chgData name="지영 박" userId="18b7b3b516a968f8" providerId="Windows Live" clId="Web-{BA3EB4F7-152E-4FE7-8439-468F2814301F}" dt="2019-05-09T00:06:08.098" v="14"/>
        <pc:sldMkLst>
          <pc:docMk/>
          <pc:sldMk cId="715191409" sldId="257"/>
        </pc:sldMkLst>
        <pc:spChg chg="mod">
          <ac:chgData name="지영 박" userId="18b7b3b516a968f8" providerId="Windows Live" clId="Web-{BA3EB4F7-152E-4FE7-8439-468F2814301F}" dt="2019-05-09T00:06:08.051" v="12"/>
          <ac:spMkLst>
            <pc:docMk/>
            <pc:sldMk cId="715191409" sldId="257"/>
            <ac:spMk id="2" creationId="{00000000-0000-0000-0000-000000000000}"/>
          </ac:spMkLst>
        </pc:spChg>
        <pc:spChg chg="mod">
          <ac:chgData name="지영 박" userId="18b7b3b516a968f8" providerId="Windows Live" clId="Web-{BA3EB4F7-152E-4FE7-8439-468F2814301F}" dt="2019-05-09T00:06:08.067" v="13"/>
          <ac:spMkLst>
            <pc:docMk/>
            <pc:sldMk cId="715191409" sldId="257"/>
            <ac:spMk id="9" creationId="{00000000-0000-0000-0000-000000000000}"/>
          </ac:spMkLst>
        </pc:spChg>
        <pc:spChg chg="mod">
          <ac:chgData name="지영 박" userId="18b7b3b516a968f8" providerId="Windows Live" clId="Web-{BA3EB4F7-152E-4FE7-8439-468F2814301F}" dt="2019-05-09T00:06:08.098" v="14"/>
          <ac:spMkLst>
            <pc:docMk/>
            <pc:sldMk cId="715191409" sldId="257"/>
            <ac:spMk id="10" creationId="{00000000-0000-0000-0000-000000000000}"/>
          </ac:spMkLst>
        </pc:spChg>
        <pc:spChg chg="mod">
          <ac:chgData name="지영 박" userId="18b7b3b516a968f8" providerId="Windows Live" clId="Web-{BA3EB4F7-152E-4FE7-8439-468F2814301F}" dt="2019-05-09T00:05:52.692" v="11"/>
          <ac:spMkLst>
            <pc:docMk/>
            <pc:sldMk cId="715191409" sldId="257"/>
            <ac:spMk id="13" creationId="{00000000-0000-0000-0000-000000000000}"/>
          </ac:spMkLst>
        </pc:spChg>
      </pc:sldChg>
      <pc:sldChg chg="modSp">
        <pc:chgData name="지영 박" userId="18b7b3b516a968f8" providerId="Windows Live" clId="Web-{BA3EB4F7-152E-4FE7-8439-468F2814301F}" dt="2019-05-09T00:06:24.364" v="16"/>
        <pc:sldMkLst>
          <pc:docMk/>
          <pc:sldMk cId="2806461015" sldId="258"/>
        </pc:sldMkLst>
        <pc:spChg chg="mod">
          <ac:chgData name="지영 박" userId="18b7b3b516a968f8" providerId="Windows Live" clId="Web-{BA3EB4F7-152E-4FE7-8439-468F2814301F}" dt="2019-05-09T00:06:24.349" v="15"/>
          <ac:spMkLst>
            <pc:docMk/>
            <pc:sldMk cId="2806461015" sldId="258"/>
            <ac:spMk id="13" creationId="{00000000-0000-0000-0000-000000000000}"/>
          </ac:spMkLst>
        </pc:spChg>
        <pc:spChg chg="mod">
          <ac:chgData name="지영 박" userId="18b7b3b516a968f8" providerId="Windows Live" clId="Web-{BA3EB4F7-152E-4FE7-8439-468F2814301F}" dt="2019-05-09T00:06:24.364" v="16"/>
          <ac:spMkLst>
            <pc:docMk/>
            <pc:sldMk cId="2806461015" sldId="258"/>
            <ac:spMk id="29" creationId="{00000000-0000-0000-0000-000000000000}"/>
          </ac:spMkLst>
        </pc:spChg>
      </pc:sldChg>
      <pc:sldChg chg="modSp">
        <pc:chgData name="지영 박" userId="18b7b3b516a968f8" providerId="Windows Live" clId="Web-{BA3EB4F7-152E-4FE7-8439-468F2814301F}" dt="2019-05-09T00:06:34.458" v="17"/>
        <pc:sldMkLst>
          <pc:docMk/>
          <pc:sldMk cId="2676907173" sldId="259"/>
        </pc:sldMkLst>
        <pc:spChg chg="mod">
          <ac:chgData name="지영 박" userId="18b7b3b516a968f8" providerId="Windows Live" clId="Web-{BA3EB4F7-152E-4FE7-8439-468F2814301F}" dt="2019-05-09T00:06:34.458" v="17"/>
          <ac:spMkLst>
            <pc:docMk/>
            <pc:sldMk cId="2676907173" sldId="259"/>
            <ac:spMk id="13" creationId="{00000000-0000-0000-0000-000000000000}"/>
          </ac:spMkLst>
        </pc:spChg>
      </pc:sldChg>
      <pc:sldChg chg="modSp">
        <pc:chgData name="지영 박" userId="18b7b3b516a968f8" providerId="Windows Live" clId="Web-{BA3EB4F7-152E-4FE7-8439-468F2814301F}" dt="2019-05-09T00:06:43.521" v="19"/>
        <pc:sldMkLst>
          <pc:docMk/>
          <pc:sldMk cId="3418951388" sldId="260"/>
        </pc:sldMkLst>
        <pc:spChg chg="mod">
          <ac:chgData name="지영 박" userId="18b7b3b516a968f8" providerId="Windows Live" clId="Web-{BA3EB4F7-152E-4FE7-8439-468F2814301F}" dt="2019-05-09T00:06:43.521" v="19"/>
          <ac:spMkLst>
            <pc:docMk/>
            <pc:sldMk cId="3418951388" sldId="260"/>
            <ac:spMk id="6" creationId="{00000000-0000-0000-0000-000000000000}"/>
          </ac:spMkLst>
        </pc:spChg>
        <pc:spChg chg="mod">
          <ac:chgData name="지영 박" userId="18b7b3b516a968f8" providerId="Windows Live" clId="Web-{BA3EB4F7-152E-4FE7-8439-468F2814301F}" dt="2019-05-09T00:06:43.490" v="18"/>
          <ac:spMkLst>
            <pc:docMk/>
            <pc:sldMk cId="3418951388" sldId="260"/>
            <ac:spMk id="13" creationId="{00000000-0000-0000-0000-000000000000}"/>
          </ac:spMkLst>
        </pc:spChg>
      </pc:sldChg>
      <pc:sldChg chg="del">
        <pc:chgData name="지영 박" userId="18b7b3b516a968f8" providerId="Windows Live" clId="Web-{BA3EB4F7-152E-4FE7-8439-468F2814301F}" dt="2019-05-09T00:06:56.068" v="25"/>
        <pc:sldMkLst>
          <pc:docMk/>
          <pc:sldMk cId="2856366433" sldId="262"/>
        </pc:sldMkLst>
      </pc:sldChg>
      <pc:sldChg chg="addSp delSp modSp add del replId">
        <pc:chgData name="지영 박" userId="18b7b3b516a968f8" providerId="Windows Live" clId="Web-{BA3EB4F7-152E-4FE7-8439-468F2814301F}" dt="2019-05-09T00:48:33.865" v="32"/>
        <pc:sldMkLst>
          <pc:docMk/>
          <pc:sldMk cId="2140607136" sldId="264"/>
        </pc:sldMkLst>
        <pc:picChg chg="add del mod">
          <ac:chgData name="지영 박" userId="18b7b3b516a968f8" providerId="Windows Live" clId="Web-{BA3EB4F7-152E-4FE7-8439-468F2814301F}" dt="2019-05-09T00:48:27.412" v="31"/>
          <ac:picMkLst>
            <pc:docMk/>
            <pc:sldMk cId="2140607136" sldId="264"/>
            <ac:picMk id="2" creationId="{13C4D62C-BE96-434E-85CC-1A0907F148D0}"/>
          </ac:picMkLst>
        </pc:picChg>
        <pc:picChg chg="del">
          <ac:chgData name="지영 박" userId="18b7b3b516a968f8" providerId="Windows Live" clId="Web-{BA3EB4F7-152E-4FE7-8439-468F2814301F}" dt="2019-05-09T00:07:06.975" v="27"/>
          <ac:picMkLst>
            <pc:docMk/>
            <pc:sldMk cId="2140607136" sldId="264"/>
            <ac:picMk id="2050" creationId="{00000000-0000-0000-0000-000000000000}"/>
          </ac:picMkLst>
        </pc:picChg>
      </pc:sldChg>
      <pc:sldChg chg="del">
        <pc:chgData name="지영 박" userId="18b7b3b516a968f8" providerId="Windows Live" clId="Web-{BA3EB4F7-152E-4FE7-8439-468F2814301F}" dt="2019-05-09T00:06:56.068" v="24"/>
        <pc:sldMkLst>
          <pc:docMk/>
          <pc:sldMk cId="3343531223" sldId="265"/>
        </pc:sldMkLst>
      </pc:sldChg>
      <pc:sldChg chg="del">
        <pc:chgData name="지영 박" userId="18b7b3b516a968f8" providerId="Windows Live" clId="Web-{BA3EB4F7-152E-4FE7-8439-468F2814301F}" dt="2019-05-09T00:06:56.068" v="23"/>
        <pc:sldMkLst>
          <pc:docMk/>
          <pc:sldMk cId="4027865111" sldId="266"/>
        </pc:sldMkLst>
      </pc:sldChg>
      <pc:sldChg chg="del">
        <pc:chgData name="지영 박" userId="18b7b3b516a968f8" providerId="Windows Live" clId="Web-{BA3EB4F7-152E-4FE7-8439-468F2814301F}" dt="2019-05-09T00:06:56.068" v="22"/>
        <pc:sldMkLst>
          <pc:docMk/>
          <pc:sldMk cId="4004802338" sldId="267"/>
        </pc:sldMkLst>
      </pc:sldChg>
      <pc:sldChg chg="del">
        <pc:chgData name="지영 박" userId="18b7b3b516a968f8" providerId="Windows Live" clId="Web-{BA3EB4F7-152E-4FE7-8439-468F2814301F}" dt="2019-05-09T00:06:56.068" v="21"/>
        <pc:sldMkLst>
          <pc:docMk/>
          <pc:sldMk cId="911061353" sldId="268"/>
        </pc:sldMkLst>
      </pc:sldChg>
      <pc:sldChg chg="del">
        <pc:chgData name="지영 박" userId="18b7b3b516a968f8" providerId="Windows Live" clId="Web-{BA3EB4F7-152E-4FE7-8439-468F2814301F}" dt="2019-05-09T00:06:56.068" v="20"/>
        <pc:sldMkLst>
          <pc:docMk/>
          <pc:sldMk cId="631309003" sldId="269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0T14:30:24.905" idx="1">
    <p:pos x="7728" y="-72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0T14:30:24.905" idx="1">
    <p:pos x="7728" y="-72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0T14:30:24.905" idx="1">
    <p:pos x="7728" y="-72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0T14:30:24.905" idx="1">
    <p:pos x="7728" y="-72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0T14:30:24.905" idx="1">
    <p:pos x="7728" y="-72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2AF3-0C8B-4A70-B5DB-3F9202EA7B2E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DE8B-E15A-4860-A016-A6455DFC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8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2AF3-0C8B-4A70-B5DB-3F9202EA7B2E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DE8B-E15A-4860-A016-A6455DFC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68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2AF3-0C8B-4A70-B5DB-3F9202EA7B2E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DE8B-E15A-4860-A016-A6455DFC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68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2AF3-0C8B-4A70-B5DB-3F9202EA7B2E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DE8B-E15A-4860-A016-A6455DFC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37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2AF3-0C8B-4A70-B5DB-3F9202EA7B2E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DE8B-E15A-4860-A016-A6455DFC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59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2AF3-0C8B-4A70-B5DB-3F9202EA7B2E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DE8B-E15A-4860-A016-A6455DFC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7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2AF3-0C8B-4A70-B5DB-3F9202EA7B2E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DE8B-E15A-4860-A016-A6455DFC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2AF3-0C8B-4A70-B5DB-3F9202EA7B2E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DE8B-E15A-4860-A016-A6455DFC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29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2AF3-0C8B-4A70-B5DB-3F9202EA7B2E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DE8B-E15A-4860-A016-A6455DFC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1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2AF3-0C8B-4A70-B5DB-3F9202EA7B2E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DE8B-E15A-4860-A016-A6455DFC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04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2AF3-0C8B-4A70-B5DB-3F9202EA7B2E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DE8B-E15A-4860-A016-A6455DFC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8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62AF3-0C8B-4A70-B5DB-3F9202EA7B2E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DE8B-E15A-4860-A016-A6455DFC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7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0" y="0"/>
            <a:ext cx="4477996" cy="6858000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rot="5400000">
            <a:off x="-1820257" y="1820253"/>
            <a:ext cx="7511753" cy="3871248"/>
          </a:xfrm>
          <a:prstGeom prst="rtTriangle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946144" y="2200837"/>
            <a:ext cx="5283705" cy="1715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Comic Sans MS"/>
                <a:ea typeface="문체부 쓰기 정체"/>
                <a:cs typeface="Courier New"/>
              </a:rPr>
              <a:t>Azure</a:t>
            </a:r>
            <a:r>
              <a:rPr lang="en-US" altLang="ko-KR" dirty="0">
                <a:latin typeface="Comic Sans MS"/>
                <a:ea typeface="문체부 쓰기 정체"/>
              </a:rPr>
              <a:t> Container</a:t>
            </a:r>
            <a:endParaRPr lang="ko-KR" altLang="en-US">
              <a:latin typeface="Comic Sans MS"/>
              <a:ea typeface="문체부 쓰기 정체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48892" y="4022577"/>
            <a:ext cx="6561984" cy="76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99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6200" y="0"/>
            <a:ext cx="12268200" cy="7086600"/>
          </a:xfrm>
          <a:prstGeom prst="rect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05287" y="1200150"/>
            <a:ext cx="3914775" cy="742950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latin typeface="굴림"/>
                <a:ea typeface="굴림"/>
              </a:rPr>
              <a:t>1. </a:t>
            </a:r>
            <a:r>
              <a:rPr lang="ko-KR" altLang="en-US" sz="3000" dirty="0">
                <a:latin typeface="굴림"/>
                <a:ea typeface="굴림"/>
              </a:rPr>
              <a:t>등장 배경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077492" y="2914650"/>
            <a:ext cx="4037014" cy="7429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latin typeface="굴림"/>
                <a:ea typeface="굴림"/>
              </a:rPr>
              <a:t>2. </a:t>
            </a:r>
            <a:r>
              <a:rPr lang="ko-KR" altLang="en-US" sz="3000" dirty="0" err="1">
                <a:latin typeface="굴림"/>
                <a:ea typeface="굴림"/>
              </a:rPr>
              <a:t>도커</a:t>
            </a:r>
            <a:r>
              <a:rPr lang="ko-KR" altLang="en-US" sz="3000" dirty="0">
                <a:latin typeface="굴림"/>
                <a:ea typeface="굴림"/>
              </a:rPr>
              <a:t> 정의와 구성요소 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138612" y="5114925"/>
            <a:ext cx="3914775" cy="742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latin typeface="굴림"/>
                <a:ea typeface="굴림"/>
              </a:rPr>
              <a:t>3. </a:t>
            </a:r>
            <a:r>
              <a:rPr lang="ko-KR" altLang="en-US" sz="3000" dirty="0" err="1">
                <a:latin typeface="굴림"/>
                <a:ea typeface="굴림"/>
              </a:rPr>
              <a:t>고오급</a:t>
            </a:r>
            <a:r>
              <a:rPr lang="ko-KR" altLang="en-US" sz="3000" dirty="0">
                <a:latin typeface="굴림"/>
                <a:ea typeface="굴림"/>
              </a:rPr>
              <a:t> 기법</a:t>
            </a:r>
          </a:p>
        </p:txBody>
      </p:sp>
      <p:sp>
        <p:nvSpPr>
          <p:cNvPr id="11" name="직각 삼각형 10"/>
          <p:cNvSpPr/>
          <p:nvPr/>
        </p:nvSpPr>
        <p:spPr>
          <a:xfrm>
            <a:off x="0" y="0"/>
            <a:ext cx="4476750" cy="6848475"/>
          </a:xfrm>
          <a:prstGeom prst="rtTriangle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-223838" y="381000"/>
            <a:ext cx="3914775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>
                <a:latin typeface="굴림"/>
                <a:ea typeface="굴림"/>
                <a:cs typeface="TH SarabunPSK"/>
              </a:rPr>
              <a:t>순서</a:t>
            </a:r>
          </a:p>
        </p:txBody>
      </p:sp>
    </p:spTree>
    <p:extLst>
      <p:ext uri="{BB962C8B-B14F-4D97-AF65-F5344CB8AC3E}">
        <p14:creationId xmlns:p14="http://schemas.microsoft.com/office/powerpoint/2010/main" val="71519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4612" y="-114300"/>
            <a:ext cx="12268200" cy="7086600"/>
          </a:xfrm>
          <a:prstGeom prst="rect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>
            <a:off x="0" y="0"/>
            <a:ext cx="4476750" cy="6848475"/>
          </a:xfrm>
          <a:prstGeom prst="rtTriangle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-223838" y="381000"/>
            <a:ext cx="3914775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latin typeface="굴림"/>
                <a:ea typeface="굴림"/>
              </a:rPr>
              <a:t>1. </a:t>
            </a:r>
            <a:r>
              <a:rPr lang="ko-KR" altLang="en-US" sz="3000" dirty="0">
                <a:latin typeface="굴림"/>
                <a:ea typeface="굴림"/>
              </a:rPr>
              <a:t>등장 배경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88" y="2184400"/>
            <a:ext cx="7848600" cy="4247022"/>
          </a:xfrm>
          <a:prstGeom prst="rect">
            <a:avLst/>
          </a:prstGeom>
        </p:spPr>
      </p:pic>
      <p:sp>
        <p:nvSpPr>
          <p:cNvPr id="29" name="제목 1"/>
          <p:cNvSpPr txBox="1">
            <a:spLocks/>
          </p:cNvSpPr>
          <p:nvPr/>
        </p:nvSpPr>
        <p:spPr>
          <a:xfrm>
            <a:off x="4102100" y="1193800"/>
            <a:ext cx="3914775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>
                <a:latin typeface="굴림"/>
                <a:ea typeface="굴림"/>
              </a:rPr>
              <a:t>같은 인프라 환경인가</a:t>
            </a:r>
            <a:r>
              <a:rPr lang="en-US" altLang="ko-KR" sz="3000" dirty="0">
                <a:latin typeface="굴림"/>
                <a:ea typeface="굴림"/>
              </a:rPr>
              <a:t>?</a:t>
            </a:r>
            <a:endParaRPr lang="ko-KR" altLang="en-US" sz="3000" dirty="0"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80646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76200" y="0"/>
            <a:ext cx="12268200" cy="7086600"/>
          </a:xfrm>
          <a:prstGeom prst="rect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>
            <a:off x="0" y="0"/>
            <a:ext cx="4476750" cy="6848475"/>
          </a:xfrm>
          <a:prstGeom prst="rtTriangle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0" y="186159"/>
            <a:ext cx="5687089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latin typeface="굴림"/>
                <a:ea typeface="굴림"/>
              </a:rPr>
              <a:t>VM</a:t>
            </a:r>
            <a:r>
              <a:rPr lang="ko-KR" altLang="en-US" sz="3000" dirty="0">
                <a:latin typeface="굴림"/>
                <a:ea typeface="굴림"/>
              </a:rPr>
              <a:t>과 </a:t>
            </a:r>
            <a:r>
              <a:rPr lang="en-US" altLang="ko-KR" sz="3000" dirty="0">
                <a:latin typeface="굴림"/>
                <a:ea typeface="굴림"/>
              </a:rPr>
              <a:t>Docker</a:t>
            </a:r>
            <a:r>
              <a:rPr lang="ko-KR" altLang="en-US" sz="3000" dirty="0">
                <a:latin typeface="굴림"/>
                <a:ea typeface="굴림"/>
              </a:rPr>
              <a:t>의 차이 </a:t>
            </a:r>
            <a:endParaRPr lang="ko-KR" altLang="en-US" sz="1500" dirty="0">
              <a:latin typeface="굴림"/>
              <a:ea typeface="굴림"/>
            </a:endParaRPr>
          </a:p>
        </p:txBody>
      </p:sp>
      <p:pic>
        <p:nvPicPr>
          <p:cNvPr id="7" name="Picture 8" descr="ëì»¤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7" y="1508512"/>
            <a:ext cx="9891189" cy="462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90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14300"/>
            <a:ext cx="12268200" cy="7086600"/>
          </a:xfrm>
          <a:prstGeom prst="rect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>
            <a:off x="0" y="0"/>
            <a:ext cx="4476750" cy="6848475"/>
          </a:xfrm>
          <a:prstGeom prst="rtTriangle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8430" y="427458"/>
            <a:ext cx="5687089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>
                <a:latin typeface="굴림"/>
                <a:ea typeface="굴림"/>
              </a:rPr>
              <a:t>애플리케이션 실행 시 필요한 요소는</a:t>
            </a:r>
            <a:r>
              <a:rPr lang="en-US" altLang="ko-KR" sz="3000" dirty="0">
                <a:latin typeface="굴림"/>
                <a:ea typeface="굴림"/>
              </a:rPr>
              <a:t>?</a:t>
            </a:r>
            <a:endParaRPr lang="ko-KR" altLang="en-US" sz="1500" dirty="0">
              <a:latin typeface="굴림"/>
              <a:ea typeface="굴림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739859" y="2070100"/>
            <a:ext cx="6886741" cy="3416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latin typeface="굴림"/>
                <a:ea typeface="굴림"/>
              </a:rPr>
              <a:t>1. </a:t>
            </a:r>
            <a:r>
              <a:rPr lang="ko-KR" altLang="en-US" sz="3000" dirty="0">
                <a:latin typeface="굴림"/>
                <a:ea typeface="굴림"/>
              </a:rPr>
              <a:t>업무 애플리케이션 실행 모듈</a:t>
            </a:r>
            <a:endParaRPr lang="en-US" altLang="ko-KR" sz="3000" dirty="0">
              <a:latin typeface="굴림"/>
              <a:ea typeface="굴림"/>
            </a:endParaRPr>
          </a:p>
          <a:p>
            <a:endParaRPr lang="en-US" altLang="ko-KR" sz="3000" dirty="0">
              <a:latin typeface="굴림"/>
              <a:ea typeface="굴림"/>
            </a:endParaRPr>
          </a:p>
          <a:p>
            <a:endParaRPr lang="en-US" altLang="ko-KR" sz="3000" dirty="0">
              <a:latin typeface="굴림"/>
              <a:ea typeface="굴림"/>
            </a:endParaRPr>
          </a:p>
          <a:p>
            <a:r>
              <a:rPr lang="en-US" altLang="ko-KR" sz="3000" dirty="0">
                <a:latin typeface="굴림"/>
                <a:ea typeface="굴림"/>
              </a:rPr>
              <a:t>2. Middleware Library</a:t>
            </a:r>
          </a:p>
          <a:p>
            <a:endParaRPr lang="en-US" altLang="ko-KR" sz="3000" dirty="0">
              <a:latin typeface="굴림"/>
              <a:ea typeface="굴림"/>
            </a:endParaRPr>
          </a:p>
          <a:p>
            <a:endParaRPr lang="en-US" altLang="ko-KR" sz="3000" dirty="0">
              <a:latin typeface="굴림"/>
              <a:ea typeface="굴림"/>
            </a:endParaRPr>
          </a:p>
          <a:p>
            <a:r>
              <a:rPr lang="en-US" altLang="ko-KR" sz="3000" dirty="0">
                <a:latin typeface="굴림"/>
                <a:ea typeface="굴림"/>
              </a:rPr>
              <a:t>3. OS </a:t>
            </a:r>
            <a:r>
              <a:rPr lang="ko-KR" altLang="en-US" sz="3000" dirty="0">
                <a:latin typeface="굴림"/>
                <a:ea typeface="굴림"/>
              </a:rPr>
              <a:t>및 네트워크 등 인프라 환경 설정</a:t>
            </a:r>
            <a:endParaRPr lang="en-US" altLang="ko-KR" sz="3000" dirty="0">
              <a:latin typeface="굴림"/>
              <a:ea typeface="굴림"/>
            </a:endParaRPr>
          </a:p>
          <a:p>
            <a:endParaRPr lang="ko-KR" altLang="en-US" sz="1500" dirty="0"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41895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268200" cy="7086600"/>
          </a:xfrm>
          <a:prstGeom prst="rect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>
            <a:off x="0" y="0"/>
            <a:ext cx="4476750" cy="6848475"/>
          </a:xfrm>
          <a:prstGeom prst="rtTriangle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-440070" y="402058"/>
            <a:ext cx="5687089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ea typeface="문체부 쓰기 정체" panose="02030609000101010101" pitchFamily="17" charset="-127"/>
              </a:rPr>
              <a:t>2. </a:t>
            </a:r>
            <a:r>
              <a:rPr lang="ko-KR" altLang="en-US" sz="3000" dirty="0" err="1">
                <a:ea typeface="문체부 쓰기 정체" panose="02030609000101010101" pitchFamily="17" charset="-127"/>
              </a:rPr>
              <a:t>도커</a:t>
            </a:r>
            <a:r>
              <a:rPr lang="ko-KR" altLang="en-US" sz="3000" dirty="0">
                <a:ea typeface="문체부 쓰기 정체" panose="02030609000101010101" pitchFamily="17" charset="-127"/>
              </a:rPr>
              <a:t> 정의와 구성 요소</a:t>
            </a:r>
            <a:r>
              <a:rPr lang="en-US" altLang="ko-KR" sz="3000" dirty="0">
                <a:ea typeface="문체부 쓰기 정체" panose="02030609000101010101" pitchFamily="17" charset="-127"/>
              </a:rPr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3" y="2096504"/>
            <a:ext cx="5969620" cy="40756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246" y="2096503"/>
            <a:ext cx="4886325" cy="407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238125"/>
            <a:ext cx="12268200" cy="7086600"/>
          </a:xfrm>
          <a:prstGeom prst="rect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>
            <a:off x="0" y="0"/>
            <a:ext cx="4476750" cy="6848475"/>
          </a:xfrm>
          <a:prstGeom prst="rtTriangle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ëì»¤ component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14" y="978641"/>
            <a:ext cx="8755771" cy="465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90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216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테마</vt:lpstr>
      <vt:lpstr>PowerPoint Presentation</vt:lpstr>
      <vt:lpstr>1. 등장 배경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7장  </dc:title>
  <dc:creator>SSICSSIC</dc:creator>
  <cp:lastModifiedBy>SSICSSIC</cp:lastModifiedBy>
  <cp:revision>57</cp:revision>
  <dcterms:created xsi:type="dcterms:W3CDTF">2019-01-17T12:01:03Z</dcterms:created>
  <dcterms:modified xsi:type="dcterms:W3CDTF">2019-05-09T00:48:34Z</dcterms:modified>
</cp:coreProperties>
</file>