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Relationship Id="rId12" Type="http://schemas.openxmlformats.org/officeDocument/2006/relationships/image" Target="../media/image109.png"/><Relationship Id="rId13" Type="http://schemas.openxmlformats.org/officeDocument/2006/relationships/image" Target="../media/image110.png"/><Relationship Id="rId14" Type="http://schemas.openxmlformats.org/officeDocument/2006/relationships/image" Target="../media/image111.png"/><Relationship Id="rId15" Type="http://schemas.openxmlformats.org/officeDocument/2006/relationships/image" Target="../media/image112.png"/><Relationship Id="rId16" Type="http://schemas.openxmlformats.org/officeDocument/2006/relationships/image" Target="../media/image113.png"/><Relationship Id="rId17" Type="http://schemas.openxmlformats.org/officeDocument/2006/relationships/image" Target="../media/image114.png"/><Relationship Id="rId18" Type="http://schemas.openxmlformats.org/officeDocument/2006/relationships/image" Target="../media/image115.png"/><Relationship Id="rId19" Type="http://schemas.openxmlformats.org/officeDocument/2006/relationships/image" Target="../media/image116.png"/><Relationship Id="rId20" Type="http://schemas.openxmlformats.org/officeDocument/2006/relationships/image" Target="../media/image117.png"/><Relationship Id="rId21" Type="http://schemas.openxmlformats.org/officeDocument/2006/relationships/image" Target="../media/image118.png"/><Relationship Id="rId22" Type="http://schemas.openxmlformats.org/officeDocument/2006/relationships/image" Target="../media/image119.png"/><Relationship Id="rId23" Type="http://schemas.openxmlformats.org/officeDocument/2006/relationships/image" Target="../media/image120.png"/><Relationship Id="rId24" Type="http://schemas.openxmlformats.org/officeDocument/2006/relationships/image" Target="../media/image121.png"/><Relationship Id="rId25" Type="http://schemas.openxmlformats.org/officeDocument/2006/relationships/image" Target="../media/image122.png"/><Relationship Id="rId26" Type="http://schemas.openxmlformats.org/officeDocument/2006/relationships/image" Target="../media/image12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Relationship Id="rId14" Type="http://schemas.openxmlformats.org/officeDocument/2006/relationships/image" Target="../media/image136.png"/><Relationship Id="rId15" Type="http://schemas.openxmlformats.org/officeDocument/2006/relationships/image" Target="../media/image137.png"/><Relationship Id="rId16" Type="http://schemas.openxmlformats.org/officeDocument/2006/relationships/image" Target="../media/image138.png"/><Relationship Id="rId17" Type="http://schemas.openxmlformats.org/officeDocument/2006/relationships/image" Target="../media/image139.png"/><Relationship Id="rId18" Type="http://schemas.openxmlformats.org/officeDocument/2006/relationships/image" Target="../media/image140.png"/><Relationship Id="rId19" Type="http://schemas.openxmlformats.org/officeDocument/2006/relationships/image" Target="../media/image141.png"/><Relationship Id="rId20" Type="http://schemas.openxmlformats.org/officeDocument/2006/relationships/image" Target="../media/image142.png"/><Relationship Id="rId21" Type="http://schemas.openxmlformats.org/officeDocument/2006/relationships/image" Target="../media/image143.png"/><Relationship Id="rId22" Type="http://schemas.openxmlformats.org/officeDocument/2006/relationships/image" Target="../media/image144.png"/><Relationship Id="rId23" Type="http://schemas.openxmlformats.org/officeDocument/2006/relationships/image" Target="../media/image145.png"/><Relationship Id="rId24" Type="http://schemas.openxmlformats.org/officeDocument/2006/relationships/image" Target="../media/image146.png"/><Relationship Id="rId25" Type="http://schemas.openxmlformats.org/officeDocument/2006/relationships/image" Target="../media/image147.png"/><Relationship Id="rId26" Type="http://schemas.openxmlformats.org/officeDocument/2006/relationships/image" Target="../media/image14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Relationship Id="rId11" Type="http://schemas.openxmlformats.org/officeDocument/2006/relationships/image" Target="../media/image158.png"/><Relationship Id="rId12" Type="http://schemas.openxmlformats.org/officeDocument/2006/relationships/image" Target="../media/image159.png"/><Relationship Id="rId13" Type="http://schemas.openxmlformats.org/officeDocument/2006/relationships/image" Target="../media/image160.png"/><Relationship Id="rId14" Type="http://schemas.openxmlformats.org/officeDocument/2006/relationships/image" Target="../media/image161.png"/><Relationship Id="rId15" Type="http://schemas.openxmlformats.org/officeDocument/2006/relationships/image" Target="../media/image162.png"/><Relationship Id="rId16" Type="http://schemas.openxmlformats.org/officeDocument/2006/relationships/image" Target="../media/image163.png"/><Relationship Id="rId17" Type="http://schemas.openxmlformats.org/officeDocument/2006/relationships/image" Target="../media/image164.png"/><Relationship Id="rId18" Type="http://schemas.openxmlformats.org/officeDocument/2006/relationships/image" Target="../media/image165.png"/><Relationship Id="rId19" Type="http://schemas.openxmlformats.org/officeDocument/2006/relationships/image" Target="../media/image166.png"/><Relationship Id="rId20" Type="http://schemas.openxmlformats.org/officeDocument/2006/relationships/image" Target="../media/image167.png"/><Relationship Id="rId21" Type="http://schemas.openxmlformats.org/officeDocument/2006/relationships/image" Target="../media/image168.png"/><Relationship Id="rId22" Type="http://schemas.openxmlformats.org/officeDocument/2006/relationships/image" Target="../media/image169.png"/><Relationship Id="rId23" Type="http://schemas.openxmlformats.org/officeDocument/2006/relationships/image" Target="../media/image170.png"/><Relationship Id="rId24" Type="http://schemas.openxmlformats.org/officeDocument/2006/relationships/image" Target="../media/image171.png"/><Relationship Id="rId25" Type="http://schemas.openxmlformats.org/officeDocument/2006/relationships/image" Target="../media/image172.png"/><Relationship Id="rId26" Type="http://schemas.openxmlformats.org/officeDocument/2006/relationships/image" Target="../media/image17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Relationship Id="rId4" Type="http://schemas.openxmlformats.org/officeDocument/2006/relationships/image" Target="../media/image176.png"/><Relationship Id="rId5" Type="http://schemas.openxmlformats.org/officeDocument/2006/relationships/image" Target="../media/image177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6" Type="http://schemas.openxmlformats.org/officeDocument/2006/relationships/image" Target="../media/image184.png"/><Relationship Id="rId7" Type="http://schemas.openxmlformats.org/officeDocument/2006/relationships/image" Target="../media/image185.png"/><Relationship Id="rId8" Type="http://schemas.openxmlformats.org/officeDocument/2006/relationships/image" Target="../media/image186.png"/><Relationship Id="rId9" Type="http://schemas.openxmlformats.org/officeDocument/2006/relationships/image" Target="../media/image18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Relationship Id="rId15" Type="http://schemas.openxmlformats.org/officeDocument/2006/relationships/image" Target="../media/image73.png"/><Relationship Id="rId16" Type="http://schemas.openxmlformats.org/officeDocument/2006/relationships/image" Target="../media/image74.png"/><Relationship Id="rId17" Type="http://schemas.openxmlformats.org/officeDocument/2006/relationships/image" Target="../media/image7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B6CD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0953" y="961846"/>
            <a:ext cx="16563808" cy="8362023"/>
            <a:chOff x="860953" y="961846"/>
            <a:chExt cx="16563808" cy="83620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953" y="961846"/>
              <a:ext cx="16563808" cy="83620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9831" y="7567554"/>
            <a:ext cx="14859587" cy="1158028"/>
            <a:chOff x="1709831" y="7567554"/>
            <a:chExt cx="14859587" cy="11580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9831" y="7567554"/>
              <a:ext cx="14859587" cy="11580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74904" y="6498542"/>
            <a:ext cx="1386818" cy="2530089"/>
            <a:chOff x="1674904" y="6498542"/>
            <a:chExt cx="1386818" cy="25300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4904" y="6498542"/>
              <a:ext cx="1386818" cy="25300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97872" y="2676920"/>
            <a:ext cx="5507584" cy="4909682"/>
            <a:chOff x="10897872" y="2676920"/>
            <a:chExt cx="5507584" cy="49096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97872" y="2676920"/>
              <a:ext cx="5507584" cy="49096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3199098"/>
            <a:ext cx="867410" cy="867410"/>
            <a:chOff x="9142857" y="3199098"/>
            <a:chExt cx="867410" cy="8674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3199098"/>
              <a:ext cx="867410" cy="86741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89657" y="6971917"/>
            <a:ext cx="4070914" cy="26525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09637" y="2722298"/>
            <a:ext cx="9775133" cy="38786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47281" y="7493930"/>
            <a:ext cx="6378486" cy="1495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BDD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2795" y="664772"/>
            <a:ext cx="16940124" cy="8956170"/>
            <a:chOff x="672795" y="664772"/>
            <a:chExt cx="16940124" cy="89561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795" y="664772"/>
              <a:ext cx="16940124" cy="89561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26924" y="857995"/>
            <a:ext cx="2123181" cy="12723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4425" y="435020"/>
            <a:ext cx="2175333" cy="21586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9710" y="4850204"/>
            <a:ext cx="1413198" cy="967165"/>
            <a:chOff x="939710" y="4850204"/>
            <a:chExt cx="1413198" cy="9671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9710" y="4850204"/>
              <a:ext cx="1413198" cy="9671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68535" y="5653557"/>
            <a:ext cx="14381354" cy="201396"/>
            <a:chOff x="2068535" y="5653557"/>
            <a:chExt cx="14381354" cy="2013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68535" y="5653557"/>
              <a:ext cx="14381354" cy="20139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5553" y="7117084"/>
            <a:ext cx="4311038" cy="6201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4570" y="6156363"/>
            <a:ext cx="3009162" cy="8473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657494" y="5546529"/>
            <a:ext cx="331850" cy="331850"/>
            <a:chOff x="2657494" y="5546529"/>
            <a:chExt cx="331850" cy="33185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57494" y="5546529"/>
              <a:ext cx="331850" cy="33185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50121" y="4430596"/>
            <a:ext cx="4440476" cy="6201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89164" y="4995714"/>
            <a:ext cx="2976848" cy="84730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420939" y="5588330"/>
            <a:ext cx="331850" cy="331850"/>
            <a:chOff x="5420939" y="5588330"/>
            <a:chExt cx="331850" cy="33185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20939" y="5588330"/>
              <a:ext cx="331850" cy="33185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49985" y="7117084"/>
            <a:ext cx="4409581" cy="62010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436259" y="6135734"/>
            <a:ext cx="2975895" cy="84730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881767" y="5584777"/>
            <a:ext cx="331850" cy="331850"/>
            <a:chOff x="7881767" y="5584777"/>
            <a:chExt cx="331850" cy="33185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81767" y="5584777"/>
              <a:ext cx="331850" cy="33185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488139" y="4266907"/>
            <a:ext cx="4236133" cy="62010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992439" y="4826815"/>
            <a:ext cx="2973210" cy="8473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467558" y="5597252"/>
            <a:ext cx="331850" cy="331850"/>
            <a:chOff x="10467558" y="5597252"/>
            <a:chExt cx="331850" cy="33185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67558" y="5597252"/>
              <a:ext cx="331850" cy="3318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00480" y="6709479"/>
            <a:ext cx="1880234" cy="365570"/>
            <a:chOff x="1900480" y="6709479"/>
            <a:chExt cx="1880234" cy="36557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00480" y="6709479"/>
              <a:ext cx="1880234" cy="36557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74177" y="6688851"/>
            <a:ext cx="1880234" cy="365570"/>
            <a:chOff x="7174177" y="6688851"/>
            <a:chExt cx="1880234" cy="36557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74177" y="6688851"/>
              <a:ext cx="1880234" cy="36557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639114" y="4793384"/>
            <a:ext cx="1880234" cy="365570"/>
            <a:chOff x="4639114" y="4793384"/>
            <a:chExt cx="1880234" cy="36557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39114" y="4793384"/>
              <a:ext cx="1880234" cy="36557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726079" y="4663222"/>
            <a:ext cx="1880234" cy="365570"/>
            <a:chOff x="9726079" y="4663222"/>
            <a:chExt cx="1880234" cy="36557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726079" y="4663222"/>
              <a:ext cx="1880234" cy="36557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412810" y="5584777"/>
            <a:ext cx="331850" cy="331850"/>
            <a:chOff x="13412810" y="5584777"/>
            <a:chExt cx="331850" cy="33185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412810" y="5584777"/>
              <a:ext cx="331850" cy="331850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966712" y="5971937"/>
            <a:ext cx="2976324" cy="84761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705221" y="6668018"/>
            <a:ext cx="1880234" cy="365570"/>
            <a:chOff x="12705221" y="6668018"/>
            <a:chExt cx="1880234" cy="36557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705221" y="6668018"/>
              <a:ext cx="1880234" cy="365570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519754" y="7115198"/>
            <a:ext cx="4325219" cy="6203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BDD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2795" y="664772"/>
            <a:ext cx="16940124" cy="8956170"/>
            <a:chOff x="672795" y="664772"/>
            <a:chExt cx="16940124" cy="89561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795" y="664772"/>
              <a:ext cx="16940124" cy="89561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26924" y="857995"/>
            <a:ext cx="2123181" cy="12723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4425" y="435020"/>
            <a:ext cx="2175333" cy="21586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9710" y="4850204"/>
            <a:ext cx="1413198" cy="967165"/>
            <a:chOff x="939710" y="4850204"/>
            <a:chExt cx="1413198" cy="9671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9710" y="4850204"/>
              <a:ext cx="1413198" cy="9671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68535" y="5653557"/>
            <a:ext cx="14381354" cy="201396"/>
            <a:chOff x="2068535" y="5653557"/>
            <a:chExt cx="14381354" cy="2013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68535" y="5653557"/>
              <a:ext cx="14381354" cy="20139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2286" y="7117084"/>
            <a:ext cx="4173714" cy="6201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7313" y="6156363"/>
            <a:ext cx="2976324" cy="8473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657494" y="5546529"/>
            <a:ext cx="331850" cy="331850"/>
            <a:chOff x="2657494" y="5546529"/>
            <a:chExt cx="331850" cy="33185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57494" y="5546529"/>
              <a:ext cx="331850" cy="33185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40597" y="4430596"/>
            <a:ext cx="4459524" cy="6201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82221" y="4995714"/>
            <a:ext cx="2983857" cy="84730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420939" y="5588330"/>
            <a:ext cx="331850" cy="331850"/>
            <a:chOff x="5420939" y="5588330"/>
            <a:chExt cx="331850" cy="33185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20939" y="5588330"/>
              <a:ext cx="331850" cy="33185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46213" y="7117084"/>
            <a:ext cx="3984829" cy="62010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437450" y="6135734"/>
            <a:ext cx="2974686" cy="84730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881767" y="5584777"/>
            <a:ext cx="331850" cy="331850"/>
            <a:chOff x="7881767" y="5584777"/>
            <a:chExt cx="331850" cy="33185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81767" y="5584777"/>
              <a:ext cx="331850" cy="33185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042716" y="3857983"/>
            <a:ext cx="3248457" cy="102901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998791" y="4826815"/>
            <a:ext cx="2938229" cy="8473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467558" y="5597252"/>
            <a:ext cx="331850" cy="331850"/>
            <a:chOff x="10467558" y="5597252"/>
            <a:chExt cx="331850" cy="33185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67558" y="5597252"/>
              <a:ext cx="331850" cy="3318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00480" y="6709479"/>
            <a:ext cx="1880234" cy="365570"/>
            <a:chOff x="1900480" y="6709479"/>
            <a:chExt cx="1880234" cy="36557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00480" y="6709479"/>
              <a:ext cx="1880234" cy="36557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74177" y="6688851"/>
            <a:ext cx="1880234" cy="365570"/>
            <a:chOff x="7174177" y="6688851"/>
            <a:chExt cx="1880234" cy="36557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74177" y="6688851"/>
              <a:ext cx="1880234" cy="36557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639114" y="4793384"/>
            <a:ext cx="1880234" cy="365570"/>
            <a:chOff x="4639114" y="4793384"/>
            <a:chExt cx="1880234" cy="36557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39114" y="4793384"/>
              <a:ext cx="1880234" cy="36557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726079" y="4663222"/>
            <a:ext cx="1880234" cy="365570"/>
            <a:chOff x="9726079" y="4663222"/>
            <a:chExt cx="1880234" cy="36557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726079" y="4663222"/>
              <a:ext cx="1880234" cy="36557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412810" y="5584777"/>
            <a:ext cx="331850" cy="331850"/>
            <a:chOff x="13412810" y="5584777"/>
            <a:chExt cx="331850" cy="33185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412810" y="5584777"/>
              <a:ext cx="331850" cy="331850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045874" y="5971937"/>
            <a:ext cx="2897248" cy="84761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705221" y="6668018"/>
            <a:ext cx="1880234" cy="365570"/>
            <a:chOff x="12705221" y="6668018"/>
            <a:chExt cx="1880234" cy="36557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705221" y="6668018"/>
              <a:ext cx="1880234" cy="365570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873126" y="7077103"/>
            <a:ext cx="4990895" cy="6203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BDD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2795" y="664772"/>
            <a:ext cx="16940124" cy="8956170"/>
            <a:chOff x="672795" y="664772"/>
            <a:chExt cx="16940124" cy="89561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795" y="664772"/>
              <a:ext cx="16940124" cy="89561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26924" y="857995"/>
            <a:ext cx="2123181" cy="12723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4425" y="435020"/>
            <a:ext cx="2175333" cy="21586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9710" y="4850204"/>
            <a:ext cx="1413198" cy="967165"/>
            <a:chOff x="939710" y="4850204"/>
            <a:chExt cx="1413198" cy="9671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9710" y="4850204"/>
              <a:ext cx="1413198" cy="9671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68535" y="5653557"/>
            <a:ext cx="14381354" cy="201396"/>
            <a:chOff x="2068535" y="5653557"/>
            <a:chExt cx="14381354" cy="2013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68535" y="5653557"/>
              <a:ext cx="14381354" cy="20139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5553" y="7117084"/>
            <a:ext cx="4339667" cy="6201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7884" y="6156363"/>
            <a:ext cx="2935838" cy="8473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657494" y="5546529"/>
            <a:ext cx="331850" cy="331850"/>
            <a:chOff x="2657494" y="5546529"/>
            <a:chExt cx="331850" cy="33185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57494" y="5546529"/>
              <a:ext cx="331850" cy="33185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78187" y="4062745"/>
            <a:ext cx="4141000" cy="10290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62479" y="4995714"/>
            <a:ext cx="2903524" cy="84730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420939" y="5588330"/>
            <a:ext cx="331850" cy="331850"/>
            <a:chOff x="5420939" y="5588330"/>
            <a:chExt cx="331850" cy="33185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20939" y="5588330"/>
              <a:ext cx="331850" cy="33185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98194" y="7117084"/>
            <a:ext cx="4232857" cy="62010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09573" y="6135734"/>
            <a:ext cx="2902571" cy="84730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881767" y="5584777"/>
            <a:ext cx="331850" cy="331850"/>
            <a:chOff x="7881767" y="5584777"/>
            <a:chExt cx="331850" cy="33185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81767" y="5584777"/>
              <a:ext cx="331850" cy="33185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513939" y="4266907"/>
            <a:ext cx="5210314" cy="62010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65753" y="4826815"/>
            <a:ext cx="2899886" cy="8473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467558" y="5597252"/>
            <a:ext cx="331850" cy="331850"/>
            <a:chOff x="10467558" y="5597252"/>
            <a:chExt cx="331850" cy="33185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67558" y="5597252"/>
              <a:ext cx="331850" cy="3318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00480" y="6709479"/>
            <a:ext cx="1880234" cy="365570"/>
            <a:chOff x="1900480" y="6709479"/>
            <a:chExt cx="1880234" cy="36557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00480" y="6709479"/>
              <a:ext cx="1880234" cy="36557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74177" y="6688851"/>
            <a:ext cx="1880234" cy="365570"/>
            <a:chOff x="7174177" y="6688851"/>
            <a:chExt cx="1880234" cy="36557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74177" y="6688851"/>
              <a:ext cx="1880234" cy="36557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639114" y="4793384"/>
            <a:ext cx="1880234" cy="365570"/>
            <a:chOff x="4639114" y="4793384"/>
            <a:chExt cx="1880234" cy="36557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39114" y="4793384"/>
              <a:ext cx="1880234" cy="36557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726079" y="4663222"/>
            <a:ext cx="1880234" cy="365570"/>
            <a:chOff x="9726079" y="4663222"/>
            <a:chExt cx="1880234" cy="36557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726079" y="4663222"/>
              <a:ext cx="1880234" cy="36557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412810" y="5584777"/>
            <a:ext cx="331850" cy="331850"/>
            <a:chOff x="13412810" y="5584777"/>
            <a:chExt cx="331850" cy="33185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412810" y="5584777"/>
              <a:ext cx="331850" cy="331850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039922" y="5971937"/>
            <a:ext cx="2903314" cy="84761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705221" y="6668018"/>
            <a:ext cx="1880234" cy="365570"/>
            <a:chOff x="12705221" y="6668018"/>
            <a:chExt cx="1880234" cy="36557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705221" y="6668018"/>
              <a:ext cx="1880234" cy="365570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339897" y="7115198"/>
            <a:ext cx="4514543" cy="6203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BDD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2795" y="664772"/>
            <a:ext cx="16940124" cy="8956170"/>
            <a:chOff x="672795" y="664772"/>
            <a:chExt cx="16940124" cy="89561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795" y="664772"/>
              <a:ext cx="16940124" cy="89561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70314" y="3236460"/>
            <a:ext cx="2328269" cy="5680783"/>
            <a:chOff x="13370314" y="3236460"/>
            <a:chExt cx="2328269" cy="56807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70314" y="3236460"/>
              <a:ext cx="2328269" cy="56807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7143" y="2761911"/>
            <a:ext cx="6171429" cy="6171429"/>
            <a:chOff x="6057143" y="2761911"/>
            <a:chExt cx="6171429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2761911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74597" y="2745814"/>
            <a:ext cx="2312126" cy="6171429"/>
            <a:chOff x="2174597" y="2745814"/>
            <a:chExt cx="2312126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4597" y="2745814"/>
              <a:ext cx="2312126" cy="617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26924" y="838948"/>
            <a:ext cx="1502352" cy="131046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9158" y="430587"/>
            <a:ext cx="2162562" cy="21461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B6CD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0953" y="961846"/>
            <a:ext cx="16563808" cy="8362023"/>
            <a:chOff x="860953" y="961846"/>
            <a:chExt cx="16563808" cy="83620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953" y="961846"/>
              <a:ext cx="16563808" cy="83620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9831" y="7567554"/>
            <a:ext cx="14859587" cy="1158028"/>
            <a:chOff x="1709831" y="7567554"/>
            <a:chExt cx="14859587" cy="11580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9831" y="7567554"/>
              <a:ext cx="14859587" cy="11580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90646" y="6512775"/>
            <a:ext cx="1378772" cy="2467577"/>
            <a:chOff x="15190646" y="6512775"/>
            <a:chExt cx="1378772" cy="24675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90646" y="6512775"/>
              <a:ext cx="1378772" cy="24675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633481" y="3262740"/>
            <a:ext cx="1084061" cy="1084061"/>
            <a:chOff x="15633481" y="3262740"/>
            <a:chExt cx="1084061" cy="10840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33481" y="3262740"/>
              <a:ext cx="1084061" cy="10840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29779" y="2946779"/>
            <a:ext cx="1343803" cy="4630077"/>
            <a:chOff x="3829779" y="2946779"/>
            <a:chExt cx="1343803" cy="463007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9779" y="2946779"/>
              <a:ext cx="1343803" cy="46300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90783" y="2905118"/>
            <a:ext cx="1426451" cy="4677144"/>
            <a:chOff x="2090783" y="2905118"/>
            <a:chExt cx="1426451" cy="467714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90783" y="2905118"/>
              <a:ext cx="1426451" cy="46771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404919" y="2921782"/>
            <a:ext cx="2940940" cy="4786686"/>
            <a:chOff x="5404919" y="2921782"/>
            <a:chExt cx="2940940" cy="47866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04919" y="2921782"/>
              <a:ext cx="2940940" cy="478668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38144" y="3060733"/>
            <a:ext cx="10479981" cy="36411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BDD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2795" y="664772"/>
            <a:ext cx="16940124" cy="8956170"/>
            <a:chOff x="672795" y="664772"/>
            <a:chExt cx="16940124" cy="89561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795" y="664772"/>
              <a:ext cx="16940124" cy="89561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5213" y="984784"/>
            <a:ext cx="921400" cy="858076"/>
            <a:chOff x="965213" y="984784"/>
            <a:chExt cx="921400" cy="8580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213" y="984784"/>
              <a:ext cx="921400" cy="8580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19610" y="2865695"/>
            <a:ext cx="1984526" cy="6171429"/>
            <a:chOff x="9519610" y="2865695"/>
            <a:chExt cx="1984526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19610" y="2865695"/>
              <a:ext cx="1984526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68167" y="2865695"/>
            <a:ext cx="2312126" cy="6171429"/>
            <a:chOff x="6968167" y="2865695"/>
            <a:chExt cx="2312126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68167" y="2865695"/>
              <a:ext cx="2312126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566332" y="2865695"/>
            <a:ext cx="1425783" cy="1425783"/>
            <a:chOff x="11566332" y="2865695"/>
            <a:chExt cx="1425783" cy="142578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66332" y="2865695"/>
              <a:ext cx="1425783" cy="14257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520765" y="2865695"/>
            <a:ext cx="1425783" cy="1425783"/>
            <a:chOff x="5520765" y="2865695"/>
            <a:chExt cx="1425783" cy="142578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0765" y="2865695"/>
              <a:ext cx="1425783" cy="142578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26924" y="856366"/>
            <a:ext cx="1380105" cy="12628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83931" y="5717123"/>
            <a:ext cx="5059993" cy="781854"/>
            <a:chOff x="1383931" y="5717123"/>
            <a:chExt cx="5059993" cy="78185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3931" y="5717123"/>
              <a:ext cx="5059993" cy="78185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57924" y="5839484"/>
            <a:ext cx="2045495" cy="107427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83931" y="6834962"/>
            <a:ext cx="5059993" cy="781854"/>
            <a:chOff x="1383931" y="6834962"/>
            <a:chExt cx="5059993" cy="78185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931" y="6834962"/>
              <a:ext cx="5059993" cy="78185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57924" y="6957322"/>
            <a:ext cx="2370790" cy="107427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83931" y="7952801"/>
            <a:ext cx="5059993" cy="781854"/>
            <a:chOff x="1383931" y="7952801"/>
            <a:chExt cx="5059993" cy="78185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83931" y="7952801"/>
              <a:ext cx="5059993" cy="78185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57924" y="8075161"/>
            <a:ext cx="2783990" cy="107427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841790" y="5717123"/>
            <a:ext cx="5059993" cy="781854"/>
            <a:chOff x="11841790" y="5717123"/>
            <a:chExt cx="5059993" cy="78185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41790" y="5717123"/>
              <a:ext cx="5059993" cy="781854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315810" y="5839484"/>
            <a:ext cx="2000162" cy="107427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841790" y="6834962"/>
            <a:ext cx="5059993" cy="781854"/>
            <a:chOff x="11841790" y="6834962"/>
            <a:chExt cx="5059993" cy="78185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41790" y="6834962"/>
              <a:ext cx="5059993" cy="78185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315810" y="6957322"/>
            <a:ext cx="1528333" cy="107427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841790" y="7952801"/>
            <a:ext cx="5059993" cy="781854"/>
            <a:chOff x="11841790" y="7952801"/>
            <a:chExt cx="5059993" cy="78185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41790" y="7952801"/>
              <a:ext cx="5059993" cy="781854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315810" y="8075161"/>
            <a:ext cx="1504324" cy="10742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BDD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2795" y="664772"/>
            <a:ext cx="16940124" cy="8956170"/>
            <a:chOff x="672795" y="664772"/>
            <a:chExt cx="16940124" cy="89561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795" y="664772"/>
              <a:ext cx="16940124" cy="89561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26924" y="894461"/>
            <a:ext cx="3023590" cy="12692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615" y="233463"/>
            <a:ext cx="2339619" cy="26804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66740" y="2401022"/>
            <a:ext cx="11549040" cy="6804582"/>
            <a:chOff x="5366740" y="2401022"/>
            <a:chExt cx="11549040" cy="680458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66740" y="2401022"/>
              <a:ext cx="11549040" cy="680458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61101" y="2344431"/>
            <a:ext cx="9926514" cy="12066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80090" y="3920831"/>
            <a:ext cx="11783638" cy="54617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00826" y="2941888"/>
            <a:ext cx="2312126" cy="6171429"/>
            <a:chOff x="2100826" y="2941888"/>
            <a:chExt cx="2312126" cy="61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0826" y="2941888"/>
              <a:ext cx="2312126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BDD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2795" y="664772"/>
            <a:ext cx="16940124" cy="8956170"/>
            <a:chOff x="672795" y="664772"/>
            <a:chExt cx="16940124" cy="89561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795" y="664772"/>
              <a:ext cx="16940124" cy="89561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26924" y="894461"/>
            <a:ext cx="2995781" cy="12692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0722" y="360245"/>
            <a:ext cx="1562248" cy="21205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87423" y="2461570"/>
            <a:ext cx="11549040" cy="6804582"/>
            <a:chOff x="5087423" y="2461570"/>
            <a:chExt cx="11549040" cy="680458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7423" y="2461570"/>
              <a:ext cx="11549040" cy="68045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11465" y="3105434"/>
            <a:ext cx="2328269" cy="5680783"/>
            <a:chOff x="1811465" y="3105434"/>
            <a:chExt cx="2328269" cy="56807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1465" y="3105434"/>
              <a:ext cx="2328269" cy="568078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44707" y="2427774"/>
            <a:ext cx="9912314" cy="12066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84489" y="3997608"/>
            <a:ext cx="11671962" cy="48242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BDD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2795" y="664772"/>
            <a:ext cx="16940124" cy="8956170"/>
            <a:chOff x="672795" y="664772"/>
            <a:chExt cx="16940124" cy="89561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795" y="664772"/>
              <a:ext cx="16940124" cy="89561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79009" y="2887950"/>
            <a:ext cx="7403772" cy="4627358"/>
            <a:chOff x="1279009" y="2887950"/>
            <a:chExt cx="7403772" cy="4627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9009" y="2887950"/>
              <a:ext cx="7403772" cy="46273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03823" y="2770407"/>
            <a:ext cx="7407821" cy="4744900"/>
            <a:chOff x="9303823" y="2770407"/>
            <a:chExt cx="7407821" cy="47449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03823" y="2770407"/>
              <a:ext cx="7407821" cy="474490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36448" y="975452"/>
            <a:ext cx="3606505" cy="18361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7301" y="440110"/>
            <a:ext cx="2157181" cy="214617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78444" y="7678647"/>
            <a:ext cx="5221295" cy="166345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78362" y="7726937"/>
            <a:ext cx="5121590" cy="16538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BDD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2795" y="664772"/>
            <a:ext cx="16940124" cy="8956170"/>
            <a:chOff x="672795" y="664772"/>
            <a:chExt cx="16940124" cy="89561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795" y="664772"/>
              <a:ext cx="16940124" cy="89561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1685" y="3725386"/>
            <a:ext cx="3433416" cy="3433416"/>
            <a:chOff x="1391685" y="3725386"/>
            <a:chExt cx="3433416" cy="3433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1685" y="3725386"/>
              <a:ext cx="3433416" cy="3433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76861" y="3725386"/>
            <a:ext cx="4131992" cy="4131992"/>
            <a:chOff x="7076861" y="3725386"/>
            <a:chExt cx="4131992" cy="4131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6861" y="3725386"/>
              <a:ext cx="4131992" cy="41319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500206" y="3852316"/>
            <a:ext cx="3878131" cy="3878131"/>
            <a:chOff x="13500206" y="3852316"/>
            <a:chExt cx="3878131" cy="387813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00206" y="3852316"/>
              <a:ext cx="3878131" cy="38781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098754" y="4964133"/>
            <a:ext cx="1669894" cy="1654497"/>
            <a:chOff x="5098754" y="4964133"/>
            <a:chExt cx="1669894" cy="16544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8754" y="4964133"/>
              <a:ext cx="1669894" cy="16544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29544" y="4964133"/>
            <a:ext cx="1669894" cy="1654497"/>
            <a:chOff x="11429544" y="4964133"/>
            <a:chExt cx="1669894" cy="16544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29544" y="4964133"/>
              <a:ext cx="1669894" cy="165449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36448" y="975452"/>
            <a:ext cx="2120990" cy="183617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5768" y="435020"/>
            <a:ext cx="2100352" cy="21396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51264" y="7331085"/>
            <a:ext cx="1997333" cy="19466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95252" y="7363279"/>
            <a:ext cx="1960762" cy="193713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957501" y="7331085"/>
            <a:ext cx="3195429" cy="19466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BDD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2795" y="664772"/>
            <a:ext cx="16940124" cy="8956170"/>
            <a:chOff x="672795" y="664772"/>
            <a:chExt cx="16940124" cy="89561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795" y="664772"/>
              <a:ext cx="16940124" cy="89561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6071" y="3185214"/>
            <a:ext cx="3433416" cy="3433416"/>
            <a:chOff x="1456071" y="3185214"/>
            <a:chExt cx="3433416" cy="3433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6071" y="3185214"/>
              <a:ext cx="3433416" cy="3433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43659" y="5911578"/>
            <a:ext cx="2985309" cy="2705437"/>
            <a:chOff x="1843659" y="5911578"/>
            <a:chExt cx="2985309" cy="270543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860000">
              <a:off x="1843659" y="5911578"/>
              <a:ext cx="2985309" cy="27054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78494" y="6397400"/>
            <a:ext cx="1421986" cy="1282622"/>
            <a:chOff x="4178494" y="6397400"/>
            <a:chExt cx="1421986" cy="12826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8494" y="6397400"/>
              <a:ext cx="1421986" cy="12826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70191" y="6203921"/>
            <a:ext cx="2345331" cy="2345331"/>
            <a:chOff x="7970191" y="6203921"/>
            <a:chExt cx="2345331" cy="234533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70191" y="6203921"/>
              <a:ext cx="2345331" cy="234533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58495" y="4228676"/>
            <a:ext cx="2168723" cy="2168723"/>
            <a:chOff x="8058495" y="4228676"/>
            <a:chExt cx="2168723" cy="21687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58495" y="4228676"/>
              <a:ext cx="2168723" cy="21687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301248" y="4073775"/>
            <a:ext cx="3261467" cy="3496291"/>
            <a:chOff x="13301248" y="4073775"/>
            <a:chExt cx="3261467" cy="349629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01248" y="4073775"/>
              <a:ext cx="3261467" cy="34962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742309" y="5925060"/>
            <a:ext cx="1892445" cy="1419334"/>
            <a:chOff x="10742309" y="5925060"/>
            <a:chExt cx="1892445" cy="141933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42309" y="5925060"/>
              <a:ext cx="1892445" cy="14193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709886" y="5835603"/>
            <a:ext cx="730075" cy="730075"/>
            <a:chOff x="3709886" y="5835603"/>
            <a:chExt cx="730075" cy="73007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60000">
              <a:off x="3709886" y="5835603"/>
              <a:ext cx="730075" cy="73007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431864" y="2791152"/>
            <a:ext cx="1421986" cy="1282622"/>
            <a:chOff x="8431864" y="2791152"/>
            <a:chExt cx="1421986" cy="128262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31864" y="2791152"/>
              <a:ext cx="1421986" cy="128262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799598" y="5799936"/>
            <a:ext cx="1607598" cy="1162734"/>
            <a:chOff x="5799598" y="5799936"/>
            <a:chExt cx="1607598" cy="116273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99598" y="5799936"/>
              <a:ext cx="1607598" cy="1162734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36448" y="975452"/>
            <a:ext cx="2120990" cy="183617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66770" y="352974"/>
            <a:ext cx="1558981" cy="213962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41131" y="8213683"/>
            <a:ext cx="2063619" cy="126284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806060" y="7425422"/>
            <a:ext cx="1379429" cy="126284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703340" y="8588659"/>
            <a:ext cx="1334886" cy="18361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BDD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2795" y="664772"/>
            <a:ext cx="16940124" cy="8956170"/>
            <a:chOff x="672795" y="664772"/>
            <a:chExt cx="16940124" cy="89561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795" y="664772"/>
              <a:ext cx="16940124" cy="89561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26924" y="896091"/>
            <a:ext cx="4350981" cy="12692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758" y="287730"/>
            <a:ext cx="2120571" cy="25366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812554" y="3258658"/>
            <a:ext cx="4660606" cy="5169058"/>
            <a:chOff x="6812554" y="3258658"/>
            <a:chExt cx="4660606" cy="51690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12554" y="3258658"/>
              <a:ext cx="4660606" cy="516905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29505" y="3241321"/>
            <a:ext cx="4966124" cy="8884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13967" y="3258658"/>
            <a:ext cx="4660606" cy="5169058"/>
            <a:chOff x="1713967" y="3258658"/>
            <a:chExt cx="4660606" cy="51690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3967" y="3258658"/>
              <a:ext cx="4660606" cy="51690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1791" y="3241324"/>
            <a:ext cx="5145362" cy="8884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911141" y="3258658"/>
            <a:ext cx="4660606" cy="5169058"/>
            <a:chOff x="11911141" y="3258658"/>
            <a:chExt cx="4660606" cy="51690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11141" y="3258658"/>
              <a:ext cx="4660606" cy="51690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72796" y="4391563"/>
            <a:ext cx="3729063" cy="3207909"/>
            <a:chOff x="7172796" y="4391563"/>
            <a:chExt cx="3729063" cy="320790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72796" y="4391563"/>
              <a:ext cx="3729063" cy="32079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64425" y="4391563"/>
            <a:ext cx="3087206" cy="3506725"/>
            <a:chOff x="2464425" y="4391563"/>
            <a:chExt cx="3087206" cy="350672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64425" y="4391563"/>
              <a:ext cx="3087206" cy="35067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57143" y="2909803"/>
            <a:ext cx="6171429" cy="6171429"/>
            <a:chOff x="6057143" y="2909803"/>
            <a:chExt cx="6171429" cy="617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57143" y="2909803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574523" y="4564445"/>
            <a:ext cx="3333843" cy="3333843"/>
            <a:chOff x="12574523" y="4564445"/>
            <a:chExt cx="3333843" cy="33338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574523" y="4564445"/>
              <a:ext cx="3333843" cy="33338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430500" y="4182428"/>
            <a:ext cx="955733" cy="1282361"/>
            <a:chOff x="15430500" y="4182428"/>
            <a:chExt cx="955733" cy="128236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430500" y="4182428"/>
              <a:ext cx="955733" cy="1282361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57276" y="3241321"/>
            <a:ext cx="4887695" cy="888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BDD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2795" y="664772"/>
            <a:ext cx="16940124" cy="8956170"/>
            <a:chOff x="672795" y="664772"/>
            <a:chExt cx="16940124" cy="89561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795" y="664772"/>
              <a:ext cx="16940124" cy="89561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1685" y="3385250"/>
            <a:ext cx="4255657" cy="4255657"/>
            <a:chOff x="1391685" y="3385250"/>
            <a:chExt cx="4255657" cy="42556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1685" y="3385250"/>
              <a:ext cx="4255657" cy="42556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95736" y="3385250"/>
            <a:ext cx="4231651" cy="4231651"/>
            <a:chOff x="6795736" y="3385250"/>
            <a:chExt cx="4231651" cy="42316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95736" y="3385250"/>
              <a:ext cx="4231651" cy="42316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41491" y="4010333"/>
            <a:ext cx="6171429" cy="3198651"/>
            <a:chOff x="11441491" y="4010333"/>
            <a:chExt cx="6171429" cy="319865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41491" y="4010333"/>
              <a:ext cx="6171429" cy="319865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26924" y="896091"/>
            <a:ext cx="4350981" cy="126920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7301" y="435020"/>
            <a:ext cx="2157181" cy="21586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40606" y="7875105"/>
            <a:ext cx="3033895" cy="126920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80940" y="7875105"/>
            <a:ext cx="2256705" cy="12692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31653" y="7859009"/>
            <a:ext cx="3971000" cy="126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2024-03-19T23:13:07Z</dcterms:created>
  <dcterms:modified xsi:type="dcterms:W3CDTF">2024-03-19T23:13:07Z</dcterms:modified>
</cp:coreProperties>
</file>