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372138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29190E5-EFEF-4F59-B4F9-0B0031E28E23}" type="datetimeFigureOut">
              <a:rPr lang="ru-RU" smtClean="0"/>
              <a:t>01.04.2019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326177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85915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75006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60262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1515564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248329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601703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323408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106090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260718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29190E5-EFEF-4F59-B4F9-0B0031E28E23}" type="datetimeFigureOut">
              <a:rPr lang="ru-RU" smtClean="0"/>
              <a:t>01.04.2019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309191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29190E5-EFEF-4F59-B4F9-0B0031E28E23}" type="datetimeFigureOut">
              <a:rPr lang="ru-RU" smtClean="0"/>
              <a:t>01.04.2019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288359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26728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411515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129190E5-EFEF-4F59-B4F9-0B0031E28E23}" type="datetimeFigureOut">
              <a:rPr lang="ru-RU" smtClean="0"/>
              <a:t>01.04.2019</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321942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29190E5-EFEF-4F59-B4F9-0B0031E28E23}" type="datetimeFigureOut">
              <a:rPr lang="ru-RU" smtClean="0"/>
              <a:t>01.04.2019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EDBB34-86ED-4ED0-83B2-30EA910DC393}" type="slidenum">
              <a:rPr lang="ru-RU" smtClean="0"/>
              <a:t>‹#›</a:t>
            </a:fld>
            <a:endParaRPr lang="ru-RU"/>
          </a:p>
        </p:txBody>
      </p:sp>
    </p:spTree>
    <p:extLst>
      <p:ext uri="{BB962C8B-B14F-4D97-AF65-F5344CB8AC3E}">
        <p14:creationId xmlns:p14="http://schemas.microsoft.com/office/powerpoint/2010/main" val="324116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9190E5-EFEF-4F59-B4F9-0B0031E28E23}" type="datetimeFigureOut">
              <a:rPr lang="ru-RU" smtClean="0"/>
              <a:t>01.04.2019</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EDBB34-86ED-4ED0-83B2-30EA910DC393}" type="slidenum">
              <a:rPr lang="ru-RU" smtClean="0"/>
              <a:t>‹#›</a:t>
            </a:fld>
            <a:endParaRPr lang="ru-RU"/>
          </a:p>
        </p:txBody>
      </p:sp>
    </p:spTree>
    <p:extLst>
      <p:ext uri="{BB962C8B-B14F-4D97-AF65-F5344CB8AC3E}">
        <p14:creationId xmlns:p14="http://schemas.microsoft.com/office/powerpoint/2010/main" val="3964313182"/>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1216" y="1046410"/>
            <a:ext cx="10358393" cy="4401354"/>
          </a:xfrm>
        </p:spPr>
        <p:txBody>
          <a:bodyPr>
            <a:normAutofit/>
          </a:bodyPr>
          <a:lstStyle/>
          <a:p>
            <a:pPr algn="ctr"/>
            <a:r>
              <a:rPr lang="en-US" b="1" dirty="0"/>
              <a:t>Selection of a café location</a:t>
            </a:r>
            <a:r>
              <a:rPr lang="ru-RU" dirty="0"/>
              <a:t/>
            </a:r>
            <a:br>
              <a:rPr lang="ru-RU" dirty="0"/>
            </a:br>
            <a:endParaRPr lang="ru-RU" dirty="0"/>
          </a:p>
        </p:txBody>
      </p:sp>
    </p:spTree>
    <p:extLst>
      <p:ext uri="{BB962C8B-B14F-4D97-AF65-F5344CB8AC3E}">
        <p14:creationId xmlns:p14="http://schemas.microsoft.com/office/powerpoint/2010/main" val="148842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50761" y="1352280"/>
            <a:ext cx="11410682" cy="4652556"/>
          </a:xfrm>
          <a:prstGeom prst="rect">
            <a:avLst/>
          </a:prstGeom>
        </p:spPr>
        <p:txBody>
          <a:bodyPr wrap="square">
            <a:spAutoFit/>
          </a:bodyPr>
          <a:lstStyle/>
          <a:p>
            <a:pPr marL="342900" indent="-342900" defTabSz="457200">
              <a:spcBef>
                <a:spcPts val="1000"/>
              </a:spcBef>
              <a:buClr>
                <a:schemeClr val="bg2">
                  <a:lumMod val="40000"/>
                  <a:lumOff val="60000"/>
                </a:schemeClr>
              </a:buClr>
              <a:buSzPct val="80000"/>
              <a:buFont typeface="Wingdings 3" charset="2"/>
              <a:buChar char=""/>
            </a:pPr>
            <a:r>
              <a:rPr lang="en-US" sz="3200" dirty="0">
                <a:latin typeface="+mj-lt"/>
                <a:ea typeface="+mj-ea"/>
                <a:cs typeface="+mj-cs"/>
              </a:rPr>
              <a:t>Choosing the right place for locating may become crucial   for opening a café since it defines visibility and accessibility for potential customers. </a:t>
            </a:r>
            <a:r>
              <a:rPr lang="en-US" sz="3200" dirty="0">
                <a:latin typeface="+mj-lt"/>
                <a:ea typeface="+mj-ea"/>
                <a:cs typeface="+mj-cs"/>
              </a:rPr>
              <a:t>The importance of a proper location is widely recognized by the </a:t>
            </a:r>
            <a:r>
              <a:rPr lang="en-US" sz="3200" dirty="0" smtClean="0">
                <a:latin typeface="+mj-lt"/>
                <a:ea typeface="+mj-ea"/>
                <a:cs typeface="+mj-cs"/>
              </a:rPr>
              <a:t>business </a:t>
            </a:r>
            <a:endParaRPr lang="ru-RU" sz="3200" dirty="0">
              <a:latin typeface="+mj-lt"/>
              <a:ea typeface="+mj-ea"/>
              <a:cs typeface="+mj-cs"/>
            </a:endParaRPr>
          </a:p>
          <a:p>
            <a:pPr marL="342900" indent="-342900" defTabSz="457200">
              <a:spcBef>
                <a:spcPts val="1000"/>
              </a:spcBef>
              <a:buClr>
                <a:schemeClr val="bg2">
                  <a:lumMod val="40000"/>
                  <a:lumOff val="60000"/>
                </a:schemeClr>
              </a:buClr>
              <a:buSzPct val="80000"/>
              <a:buFont typeface="Wingdings 3" charset="2"/>
              <a:buChar char=""/>
            </a:pPr>
            <a:r>
              <a:rPr lang="en-US" sz="3200" dirty="0">
                <a:latin typeface="+mj-lt"/>
                <a:ea typeface="+mj-ea"/>
                <a:cs typeface="+mj-cs"/>
              </a:rPr>
              <a:t>Data that might contribute to determining café location might include information about attractions in the area, nearby venues, transport accessibility, potential competitors. </a:t>
            </a:r>
            <a:r>
              <a:rPr lang="en-US" sz="3200" dirty="0">
                <a:latin typeface="+mj-lt"/>
                <a:ea typeface="+mj-ea"/>
                <a:cs typeface="+mj-cs"/>
              </a:rPr>
              <a:t>This project aims to determine a proper area to place a small café in Kiev, </a:t>
            </a:r>
            <a:r>
              <a:rPr lang="en-US" sz="3200" dirty="0" smtClean="0">
                <a:latin typeface="+mj-lt"/>
                <a:ea typeface="+mj-ea"/>
                <a:cs typeface="+mj-cs"/>
              </a:rPr>
              <a:t>Ukraine </a:t>
            </a:r>
            <a:endParaRPr lang="ru-RU" sz="3200" dirty="0">
              <a:latin typeface="+mj-lt"/>
              <a:ea typeface="+mj-ea"/>
              <a:cs typeface="+mj-cs"/>
            </a:endParaRPr>
          </a:p>
        </p:txBody>
      </p:sp>
    </p:spTree>
    <p:extLst>
      <p:ext uri="{BB962C8B-B14F-4D97-AF65-F5344CB8AC3E}">
        <p14:creationId xmlns:p14="http://schemas.microsoft.com/office/powerpoint/2010/main" val="121052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5807" y="542870"/>
            <a:ext cx="10674419" cy="1400530"/>
          </a:xfrm>
        </p:spPr>
        <p:txBody>
          <a:bodyPr/>
          <a:lstStyle/>
          <a:p>
            <a:r>
              <a:rPr lang="en-US" dirty="0"/>
              <a:t>F</a:t>
            </a:r>
            <a:r>
              <a:rPr lang="en-US" dirty="0" smtClean="0"/>
              <a:t>actors </a:t>
            </a:r>
            <a:r>
              <a:rPr lang="en-US" dirty="0"/>
              <a:t>that will influence </a:t>
            </a:r>
            <a:r>
              <a:rPr lang="en-US" dirty="0" smtClean="0"/>
              <a:t>the decision</a:t>
            </a:r>
            <a:endParaRPr lang="ru-RU" dirty="0"/>
          </a:p>
        </p:txBody>
      </p:sp>
      <p:sp>
        <p:nvSpPr>
          <p:cNvPr id="3" name="Объект 2"/>
          <p:cNvSpPr>
            <a:spLocks noGrp="1"/>
          </p:cNvSpPr>
          <p:nvPr>
            <p:ph idx="1"/>
          </p:nvPr>
        </p:nvSpPr>
        <p:spPr>
          <a:xfrm>
            <a:off x="1206343" y="2052918"/>
            <a:ext cx="8946541" cy="4195481"/>
          </a:xfrm>
        </p:spPr>
        <p:txBody>
          <a:bodyPr>
            <a:normAutofit/>
          </a:bodyPr>
          <a:lstStyle/>
          <a:p>
            <a:pPr lvl="0"/>
            <a:r>
              <a:rPr lang="en-US" sz="3200" dirty="0"/>
              <a:t>number of existing cafes in the neighborhood (any type of cafe);</a:t>
            </a:r>
            <a:endParaRPr lang="ru-RU" sz="3200" dirty="0"/>
          </a:p>
          <a:p>
            <a:pPr lvl="0"/>
            <a:r>
              <a:rPr lang="en-US" sz="3200" dirty="0"/>
              <a:t>number of and distance to cafes in the neighborhood, if any;</a:t>
            </a:r>
            <a:endParaRPr lang="ru-RU" sz="3200" dirty="0"/>
          </a:p>
          <a:p>
            <a:pPr lvl="0"/>
            <a:r>
              <a:rPr lang="en-US" sz="3200" dirty="0"/>
              <a:t>distance of neighborhood from city center.</a:t>
            </a:r>
            <a:endParaRPr lang="ru-RU" sz="3200" dirty="0"/>
          </a:p>
          <a:p>
            <a:endParaRPr lang="ru-RU" sz="3200" dirty="0"/>
          </a:p>
        </p:txBody>
      </p:sp>
    </p:spTree>
    <p:extLst>
      <p:ext uri="{BB962C8B-B14F-4D97-AF65-F5344CB8AC3E}">
        <p14:creationId xmlns:p14="http://schemas.microsoft.com/office/powerpoint/2010/main" val="11080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220" y="156504"/>
            <a:ext cx="9404723" cy="1400530"/>
          </a:xfrm>
        </p:spPr>
        <p:txBody>
          <a:bodyPr/>
          <a:lstStyle/>
          <a:p>
            <a:pPr algn="ctr"/>
            <a:r>
              <a:rPr lang="en-US" dirty="0"/>
              <a:t>Collected cafes and coffee places on the map of Kiev.</a:t>
            </a:r>
            <a:r>
              <a:rPr lang="ru-RU" dirty="0"/>
              <a:t/>
            </a:r>
            <a:br>
              <a:rPr lang="ru-RU" dirty="0"/>
            </a:br>
            <a:endParaRPr lang="ru-RU" dirty="0"/>
          </a:p>
        </p:txBody>
      </p:sp>
      <p:pic>
        <p:nvPicPr>
          <p:cNvPr id="4" name="Объект 3"/>
          <p:cNvPicPr>
            <a:picLocks noGrp="1"/>
          </p:cNvPicPr>
          <p:nvPr>
            <p:ph idx="1"/>
          </p:nvPr>
        </p:nvPicPr>
        <p:blipFill>
          <a:blip r:embed="rId2"/>
          <a:stretch>
            <a:fillRect/>
          </a:stretch>
        </p:blipFill>
        <p:spPr>
          <a:xfrm>
            <a:off x="1800225" y="1660065"/>
            <a:ext cx="8478718" cy="4660410"/>
          </a:xfrm>
          <a:prstGeom prst="rect">
            <a:avLst/>
          </a:prstGeom>
          <a:ln>
            <a:noFill/>
          </a:ln>
          <a:effectLst>
            <a:softEdge rad="112500"/>
          </a:effectLst>
        </p:spPr>
      </p:pic>
    </p:spTree>
    <p:extLst>
      <p:ext uri="{BB962C8B-B14F-4D97-AF65-F5344CB8AC3E}">
        <p14:creationId xmlns:p14="http://schemas.microsoft.com/office/powerpoint/2010/main" val="128237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220" y="272414"/>
            <a:ext cx="9404723" cy="1400530"/>
          </a:xfrm>
        </p:spPr>
        <p:txBody>
          <a:bodyPr/>
          <a:lstStyle/>
          <a:p>
            <a:pPr algn="ctr"/>
            <a:r>
              <a:rPr lang="en-US" dirty="0" err="1"/>
              <a:t>Heatmap</a:t>
            </a:r>
            <a:r>
              <a:rPr lang="en-US" dirty="0"/>
              <a:t> of Coffee places in Kiev center</a:t>
            </a:r>
            <a:endParaRPr lang="ru-RU" dirty="0"/>
          </a:p>
        </p:txBody>
      </p:sp>
      <p:pic>
        <p:nvPicPr>
          <p:cNvPr id="4" name="Объект 3"/>
          <p:cNvPicPr>
            <a:picLocks noGrp="1"/>
          </p:cNvPicPr>
          <p:nvPr>
            <p:ph idx="1"/>
          </p:nvPr>
        </p:nvPicPr>
        <p:blipFill>
          <a:blip r:embed="rId2"/>
          <a:stretch>
            <a:fillRect/>
          </a:stretch>
        </p:blipFill>
        <p:spPr>
          <a:xfrm>
            <a:off x="1950665" y="1672944"/>
            <a:ext cx="8043342" cy="4767330"/>
          </a:xfrm>
          <a:prstGeom prst="rect">
            <a:avLst/>
          </a:prstGeom>
          <a:ln>
            <a:noFill/>
          </a:ln>
          <a:effectLst>
            <a:softEdge rad="112500"/>
          </a:effectLst>
        </p:spPr>
      </p:pic>
    </p:spTree>
    <p:extLst>
      <p:ext uri="{BB962C8B-B14F-4D97-AF65-F5344CB8AC3E}">
        <p14:creationId xmlns:p14="http://schemas.microsoft.com/office/powerpoint/2010/main" val="366197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220" y="117867"/>
            <a:ext cx="9404723" cy="1400530"/>
          </a:xfrm>
        </p:spPr>
        <p:txBody>
          <a:bodyPr/>
          <a:lstStyle/>
          <a:p>
            <a:pPr algn="ctr"/>
            <a:r>
              <a:rPr lang="en-US" dirty="0"/>
              <a:t>Zones on a city map using shaded areas to indicate the clusters</a:t>
            </a:r>
            <a:endParaRPr lang="ru-RU" dirty="0"/>
          </a:p>
        </p:txBody>
      </p:sp>
      <p:pic>
        <p:nvPicPr>
          <p:cNvPr id="4" name="Объект 3"/>
          <p:cNvPicPr>
            <a:picLocks noGrp="1"/>
          </p:cNvPicPr>
          <p:nvPr>
            <p:ph idx="1"/>
          </p:nvPr>
        </p:nvPicPr>
        <p:blipFill>
          <a:blip r:embed="rId2"/>
          <a:stretch>
            <a:fillRect/>
          </a:stretch>
        </p:blipFill>
        <p:spPr>
          <a:xfrm>
            <a:off x="2166544" y="1518397"/>
            <a:ext cx="7814583" cy="5012028"/>
          </a:xfrm>
          <a:prstGeom prst="rect">
            <a:avLst/>
          </a:prstGeom>
          <a:ln>
            <a:noFill/>
          </a:ln>
          <a:effectLst>
            <a:softEdge rad="112500"/>
          </a:effectLst>
        </p:spPr>
      </p:pic>
    </p:spTree>
    <p:extLst>
      <p:ext uri="{BB962C8B-B14F-4D97-AF65-F5344CB8AC3E}">
        <p14:creationId xmlns:p14="http://schemas.microsoft.com/office/powerpoint/2010/main" val="11579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220" y="323930"/>
            <a:ext cx="9404723" cy="1400530"/>
          </a:xfrm>
        </p:spPr>
        <p:txBody>
          <a:bodyPr/>
          <a:lstStyle/>
          <a:p>
            <a:pPr algn="ctr"/>
            <a:r>
              <a:rPr lang="en-US" dirty="0"/>
              <a:t>Centers of the zones on a city map</a:t>
            </a:r>
            <a:endParaRPr lang="ru-RU" dirty="0"/>
          </a:p>
        </p:txBody>
      </p:sp>
      <p:pic>
        <p:nvPicPr>
          <p:cNvPr id="4" name="Объект 3"/>
          <p:cNvPicPr>
            <a:picLocks noGrp="1"/>
          </p:cNvPicPr>
          <p:nvPr>
            <p:ph idx="1"/>
          </p:nvPr>
        </p:nvPicPr>
        <p:blipFill>
          <a:blip r:embed="rId2"/>
          <a:stretch>
            <a:fillRect/>
          </a:stretch>
        </p:blipFill>
        <p:spPr>
          <a:xfrm>
            <a:off x="2073375" y="1184856"/>
            <a:ext cx="7727448" cy="5346879"/>
          </a:xfrm>
          <a:prstGeom prst="rect">
            <a:avLst/>
          </a:prstGeom>
          <a:ln>
            <a:noFill/>
          </a:ln>
          <a:effectLst>
            <a:softEdge rad="112500"/>
          </a:effectLst>
        </p:spPr>
      </p:pic>
    </p:spTree>
    <p:extLst>
      <p:ext uri="{BB962C8B-B14F-4D97-AF65-F5344CB8AC3E}">
        <p14:creationId xmlns:p14="http://schemas.microsoft.com/office/powerpoint/2010/main" val="366987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3312" y="169383"/>
            <a:ext cx="9404723" cy="1400530"/>
          </a:xfrm>
        </p:spPr>
        <p:txBody>
          <a:bodyPr/>
          <a:lstStyle/>
          <a:p>
            <a:pPr lvl="0" algn="ctr"/>
            <a:r>
              <a:rPr lang="en-US" b="1" dirty="0" smtClean="0"/>
              <a:t>Results and conclusion </a:t>
            </a:r>
            <a:r>
              <a:rPr lang="ru-RU" b="1" dirty="0"/>
              <a:t/>
            </a:r>
            <a:br>
              <a:rPr lang="ru-RU" b="1" dirty="0"/>
            </a:br>
            <a:endParaRPr lang="ru-RU" dirty="0"/>
          </a:p>
        </p:txBody>
      </p:sp>
      <p:sp>
        <p:nvSpPr>
          <p:cNvPr id="3" name="Объект 2"/>
          <p:cNvSpPr>
            <a:spLocks noGrp="1"/>
          </p:cNvSpPr>
          <p:nvPr>
            <p:ph idx="1"/>
          </p:nvPr>
        </p:nvSpPr>
        <p:spPr>
          <a:xfrm>
            <a:off x="1103312" y="869648"/>
            <a:ext cx="9727820" cy="5589431"/>
          </a:xfrm>
        </p:spPr>
        <p:txBody>
          <a:bodyPr>
            <a:noAutofit/>
          </a:bodyPr>
          <a:lstStyle/>
          <a:p>
            <a:r>
              <a:rPr lang="en-US" sz="2500" dirty="0" smtClean="0"/>
              <a:t>Result of all this is 8 (we created 15 but 7 of them are located in or across the Dnieper so we can't consider them) zones containing largest number of potential new cafe locations based on number of and distance to existing venues - both cafes in general and Coffee places particularly</a:t>
            </a:r>
          </a:p>
          <a:p>
            <a:r>
              <a:rPr lang="en-US" sz="2500" dirty="0" smtClean="0"/>
              <a:t>Final decision on optimal cafe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ru-RU" sz="2500" dirty="0"/>
          </a:p>
        </p:txBody>
      </p:sp>
    </p:spTree>
    <p:extLst>
      <p:ext uri="{BB962C8B-B14F-4D97-AF65-F5344CB8AC3E}">
        <p14:creationId xmlns:p14="http://schemas.microsoft.com/office/powerpoint/2010/main" val="1855321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TotalTime>
  <Words>282</Words>
  <Application>Microsoft Office PowerPoint</Application>
  <PresentationFormat>Широкоэкранный</PresentationFormat>
  <Paragraphs>14</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Century Gothic</vt:lpstr>
      <vt:lpstr>Wingdings 3</vt:lpstr>
      <vt:lpstr>Ион</vt:lpstr>
      <vt:lpstr>Selection of a café location </vt:lpstr>
      <vt:lpstr>Презентация PowerPoint</vt:lpstr>
      <vt:lpstr>Factors that will influence the decision</vt:lpstr>
      <vt:lpstr>Collected cafes and coffee places on the map of Kiev. </vt:lpstr>
      <vt:lpstr>Heatmap of Coffee places in Kiev center</vt:lpstr>
      <vt:lpstr>Zones on a city map using shaded areas to indicate the clusters</vt:lpstr>
      <vt:lpstr>Centers of the zones on a city map</vt:lpstr>
      <vt:lpstr>Results and conclusion  </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a café location </dc:title>
  <dc:creator>User</dc:creator>
  <cp:lastModifiedBy>User</cp:lastModifiedBy>
  <cp:revision>6</cp:revision>
  <dcterms:created xsi:type="dcterms:W3CDTF">2019-04-01T17:54:00Z</dcterms:created>
  <dcterms:modified xsi:type="dcterms:W3CDTF">2019-04-01T18:12:29Z</dcterms:modified>
</cp:coreProperties>
</file>