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39175" y="1356625"/>
            <a:ext cx="4331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Sifu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093600" y="2789125"/>
            <a:ext cx="29568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By: Team Double Dragon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UI/UX Design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850575"/>
            <a:ext cx="8222100" cy="27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-Started with the idea of a game console that focused on old school games for the nostagia appeal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Main Reason: harder to find older games for a cheap price these days and many people enjoy the feeling of playing a game or a system that they grew up playing.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Problem: Users want to be able to access old game products efficiently. Our application will eventually provide features such as recommendations.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GitHub/Workflow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main branch was made under Daniel while Kevin made features and changes under a couple branches.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Daniel hit some Cocoapods error and had to reset the HEAD and work from a branch of his own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At the end, there was no merge conflicts that arose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Started with Ebay and Amazon API and realized that Ebay API was extremely outdated (AKA bunk AF)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Started with Firebase but switched over to Parse Dashboard for a database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All items in the dashboard are mock-items until users are able to upload their own game information to sell to other users.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Difficulties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674125"/>
            <a:ext cx="8222100" cy="304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Used a large chunk of time trying to find the “right” API to use but should have put in more research before trying to implement.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Too much initial focus on aesthetics and UI. Should have started with functionalities first.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Git workflow. Both dragons made a lot of commit/merge mistakes and had to go back to previous HEADS to fix errors.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Data flow: making the app and code intuitive and cohesive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Ultimate Goals	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 able to upload pictures and persist onto Parse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Implement a pay functions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Move some functions around to create an overall smoother UX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Implement an API so that the app actually has products that it can sell.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