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4CED2-7283-444F-AA3C-B219CB39CD89}" type="datetimeFigureOut">
              <a:rPr lang="it-IT" smtClean="0"/>
              <a:t>11/11/2019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FACCD-D602-4ED0-8D17-7432DA96972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74128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4CED2-7283-444F-AA3C-B219CB39CD89}" type="datetimeFigureOut">
              <a:rPr lang="it-IT" smtClean="0"/>
              <a:t>11/11/2019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FACCD-D602-4ED0-8D17-7432DA96972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00770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4CED2-7283-444F-AA3C-B219CB39CD89}" type="datetimeFigureOut">
              <a:rPr lang="it-IT" smtClean="0"/>
              <a:t>11/11/2019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FACCD-D602-4ED0-8D17-7432DA96972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21118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4CED2-7283-444F-AA3C-B219CB39CD89}" type="datetimeFigureOut">
              <a:rPr lang="it-IT" smtClean="0"/>
              <a:t>11/11/2019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FACCD-D602-4ED0-8D17-7432DA96972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86746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4CED2-7283-444F-AA3C-B219CB39CD89}" type="datetimeFigureOut">
              <a:rPr lang="it-IT" smtClean="0"/>
              <a:t>11/11/2019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FACCD-D602-4ED0-8D17-7432DA96972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57655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4CED2-7283-444F-AA3C-B219CB39CD89}" type="datetimeFigureOut">
              <a:rPr lang="it-IT" smtClean="0"/>
              <a:t>11/11/2019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FACCD-D602-4ED0-8D17-7432DA96972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57360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4CED2-7283-444F-AA3C-B219CB39CD89}" type="datetimeFigureOut">
              <a:rPr lang="it-IT" smtClean="0"/>
              <a:t>11/11/2019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FACCD-D602-4ED0-8D17-7432DA96972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62765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4CED2-7283-444F-AA3C-B219CB39CD89}" type="datetimeFigureOut">
              <a:rPr lang="it-IT" smtClean="0"/>
              <a:t>11/11/2019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FACCD-D602-4ED0-8D17-7432DA96972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09782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4CED2-7283-444F-AA3C-B219CB39CD89}" type="datetimeFigureOut">
              <a:rPr lang="it-IT" smtClean="0"/>
              <a:t>11/11/2019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FACCD-D602-4ED0-8D17-7432DA96972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50038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4CED2-7283-444F-AA3C-B219CB39CD89}" type="datetimeFigureOut">
              <a:rPr lang="it-IT" smtClean="0"/>
              <a:t>11/11/2019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FACCD-D602-4ED0-8D17-7432DA96972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28764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4CED2-7283-444F-AA3C-B219CB39CD89}" type="datetimeFigureOut">
              <a:rPr lang="it-IT" smtClean="0"/>
              <a:t>11/11/2019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FACCD-D602-4ED0-8D17-7432DA96972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67813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14CED2-7283-444F-AA3C-B219CB39CD89}" type="datetimeFigureOut">
              <a:rPr lang="it-IT" smtClean="0"/>
              <a:t>11/11/2019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BFACCD-D602-4ED0-8D17-7432DA96972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30750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21293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magin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579276" y="649379"/>
            <a:ext cx="742682" cy="742682"/>
          </a:xfrm>
          <a:prstGeom prst="rect">
            <a:avLst/>
          </a:prstGeom>
        </p:spPr>
      </p:pic>
      <p:pic>
        <p:nvPicPr>
          <p:cNvPr id="10" name="Immagin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188" y="482125"/>
            <a:ext cx="817417" cy="817417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71508">
            <a:off x="1386243" y="1285563"/>
            <a:ext cx="339457" cy="339457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0" y="319333"/>
            <a:ext cx="8229600" cy="1143000"/>
          </a:xfrm>
        </p:spPr>
        <p:txBody>
          <a:bodyPr>
            <a:normAutofit/>
          </a:bodyPr>
          <a:lstStyle/>
          <a:p>
            <a:r>
              <a:rPr lang="it-IT" sz="60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Pipeline</a:t>
            </a:r>
            <a:endParaRPr lang="it-IT" sz="6000" dirty="0">
              <a:solidFill>
                <a:srgbClr val="FF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4" name="CasellaDiTesto 3"/>
          <p:cNvSpPr txBox="1"/>
          <p:nvPr/>
        </p:nvSpPr>
        <p:spPr>
          <a:xfrm>
            <a:off x="167236" y="2280935"/>
            <a:ext cx="3888432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È</a:t>
            </a:r>
            <a:r>
              <a:rPr lang="it-IT" dirty="0" smtClean="0"/>
              <a:t> </a:t>
            </a:r>
            <a:r>
              <a:rPr lang="it-IT" dirty="0" smtClean="0"/>
              <a:t>una tecnologia utilizzata per incrementare la quantità di istruzioni eseguite in una data quantità di tempo parallelizzando l’esecuzione delle istruzioni.</a:t>
            </a:r>
            <a:endParaRPr lang="it-IT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167236" y="1819270"/>
            <a:ext cx="2232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smtClean="0"/>
              <a:t>-Che Cos’è?</a:t>
            </a:r>
            <a:endParaRPr lang="it-IT" sz="2400" dirty="0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9571" y="40587"/>
            <a:ext cx="1224136" cy="1224136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384" y="154952"/>
            <a:ext cx="1216546" cy="1216546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134873" y="154952"/>
            <a:ext cx="1224136" cy="12241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Immagine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99717">
            <a:off x="6582791" y="1373637"/>
            <a:ext cx="265861" cy="265861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459404" y="1637874"/>
            <a:ext cx="349079" cy="3490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Immagine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8023" y="3789040"/>
            <a:ext cx="4893084" cy="1418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677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5400" dirty="0">
                <a:solidFill>
                  <a:srgbClr val="FF0000"/>
                </a:solidFill>
                <a:latin typeface="Lucida Console" panose="020B0609040504020204" pitchFamily="49" charset="0"/>
              </a:rPr>
              <a:t>Pipeline</a:t>
            </a:r>
            <a:endParaRPr lang="it-IT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107504" y="1628800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-Come Funziona?</a:t>
            </a:r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2841225"/>
            <a:ext cx="6704196" cy="194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362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5400" dirty="0">
                <a:solidFill>
                  <a:srgbClr val="FF0000"/>
                </a:solidFill>
                <a:latin typeface="Lucida Console" panose="020B0609040504020204" pitchFamily="49" charset="0"/>
              </a:rPr>
              <a:t>Pipeline</a:t>
            </a:r>
            <a:endParaRPr lang="it-IT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107504" y="1618581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-Vantaggi e Svantaggi!</a:t>
            </a:r>
            <a:endParaRPr lang="it-IT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179512" y="2132856"/>
            <a:ext cx="33843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-Riduce notevolmente i tempi di esecuzione delle istruzioni.</a:t>
            </a:r>
          </a:p>
          <a:p>
            <a:r>
              <a:rPr lang="it-IT" dirty="0"/>
              <a:t>-</a:t>
            </a:r>
            <a:r>
              <a:rPr lang="it-IT" dirty="0" smtClean="0"/>
              <a:t>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24203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5400" dirty="0">
                <a:solidFill>
                  <a:srgbClr val="FF0000"/>
                </a:solidFill>
                <a:latin typeface="Lucida Console" panose="020B0609040504020204" pitchFamily="49" charset="0"/>
              </a:rPr>
              <a:t>Pipeline</a:t>
            </a:r>
            <a:endParaRPr lang="it-IT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107504" y="1560829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-Esempio Di </a:t>
            </a:r>
            <a:r>
              <a:rPr lang="it-IT" dirty="0" err="1" smtClean="0"/>
              <a:t>PipeLine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64864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54</Words>
  <Application>Microsoft Office PowerPoint</Application>
  <PresentationFormat>Presentazione su schermo (4:3)</PresentationFormat>
  <Paragraphs>11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6" baseType="lpstr">
      <vt:lpstr>Tema di Office</vt:lpstr>
      <vt:lpstr>Presentazione standard di PowerPoint</vt:lpstr>
      <vt:lpstr>Pipeline</vt:lpstr>
      <vt:lpstr>Pipeline</vt:lpstr>
      <vt:lpstr>Pipeline</vt:lpstr>
      <vt:lpstr>Pipeline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michelangelo camaioni</dc:creator>
  <cp:lastModifiedBy>michelangelo camaioni</cp:lastModifiedBy>
  <cp:revision>12</cp:revision>
  <dcterms:created xsi:type="dcterms:W3CDTF">2019-11-10T21:47:26Z</dcterms:created>
  <dcterms:modified xsi:type="dcterms:W3CDTF">2019-11-11T20:10:05Z</dcterms:modified>
</cp:coreProperties>
</file>