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1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7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11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74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6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36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7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78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03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7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8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CED2-7283-444F-AA3C-B219CB39CD89}" type="datetimeFigureOut">
              <a:rPr lang="it-IT" smtClean="0"/>
              <a:t>13/11/2019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7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2915816" y="3707308"/>
            <a:ext cx="2779897" cy="18340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7772400" cy="1470025"/>
          </a:xfrm>
        </p:spPr>
        <p:txBody>
          <a:bodyPr>
            <a:normAutofit/>
          </a:bodyPr>
          <a:lstStyle/>
          <a:p>
            <a:r>
              <a:rPr lang="it-IT" sz="8000" dirty="0">
                <a:solidFill>
                  <a:srgbClr val="FF0000"/>
                </a:solidFill>
                <a:latin typeface="Harlow Solid Italic" panose="04030604020F02020D02" pitchFamily="82" charset="0"/>
              </a:rPr>
              <a:t>Pipeline</a:t>
            </a:r>
            <a:endParaRPr lang="it-IT" sz="8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6632"/>
            <a:ext cx="1890713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6632"/>
            <a:ext cx="27860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071" y="6165304"/>
            <a:ext cx="628633" cy="73002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2320">
            <a:off x="5831111" y="1799259"/>
            <a:ext cx="473268" cy="47326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843808" y="3707308"/>
            <a:ext cx="285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SemiBold Condensed" panose="020B0502040204020203" pitchFamily="34" charset="0"/>
              </a:rPr>
              <a:t>Michelangelo Camaioni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117632" y="416897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SemiBold Condensed" panose="020B0502040204020203" pitchFamily="34" charset="0"/>
              </a:rPr>
              <a:t>Matteo Bocchini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117632" y="462337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SemiBold Condensed" panose="020B0502040204020203" pitchFamily="34" charset="0"/>
              </a:rPr>
              <a:t>Emanuele Scarpone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146532" y="5079677"/>
            <a:ext cx="224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SemiBold Condensed" panose="020B0502040204020203" pitchFamily="34" charset="0"/>
              </a:rPr>
              <a:t>Daniel </a:t>
            </a:r>
            <a:r>
              <a:rPr lang="it-IT" sz="2400" dirty="0" err="1">
                <a:latin typeface="Bahnschrift SemiBold Condensed" panose="020B0502040204020203" pitchFamily="34" charset="0"/>
              </a:rPr>
              <a:t>Mihaila</a:t>
            </a:r>
            <a:r>
              <a:rPr lang="it-IT" dirty="0"/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568" y="5284563"/>
            <a:ext cx="1225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2920">
            <a:off x="910468" y="6307424"/>
            <a:ext cx="317434" cy="31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29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9276" y="649379"/>
            <a:ext cx="742682" cy="74268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88" y="482125"/>
            <a:ext cx="817417" cy="81741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1508">
            <a:off x="1386243" y="1285563"/>
            <a:ext cx="339457" cy="33945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19333"/>
            <a:ext cx="8229600" cy="1143000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rgbClr val="FF0000"/>
                </a:solidFill>
                <a:latin typeface="Harlow Solid Italic" panose="04030604020F02020D02" pitchFamily="82" charset="0"/>
              </a:rPr>
              <a:t>Pipeline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67235" y="2280935"/>
            <a:ext cx="8797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 SemiBold Condensed" panose="020B0502040204020203" pitchFamily="34" charset="0"/>
              </a:rPr>
              <a:t>È una tecnologia utilizzata per incrementare la quantità di istruzioni eseguite in una data quantità di tempo parallelizzando l’esecuzione delle istruzioni.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493733" y="183738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Che cos’è una </a:t>
            </a:r>
            <a:r>
              <a:rPr lang="it-IT" sz="2400" dirty="0" err="1">
                <a:solidFill>
                  <a:srgbClr val="FF0000"/>
                </a:solidFill>
                <a:latin typeface="Bahnschrift SemiBold Condensed" panose="020B0502040204020203" pitchFamily="34" charset="0"/>
              </a:rPr>
              <a:t>PipeLine</a:t>
            </a:r>
            <a:r>
              <a:rPr lang="it-IT" sz="24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?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71" y="40587"/>
            <a:ext cx="1224136" cy="1224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54952"/>
            <a:ext cx="1216546" cy="121654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4873" y="154952"/>
            <a:ext cx="1224136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9717">
            <a:off x="6582791" y="1373637"/>
            <a:ext cx="265861" cy="2658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59404" y="1637874"/>
            <a:ext cx="349079" cy="34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2" y="3501008"/>
            <a:ext cx="7124781" cy="206706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09" y="6210095"/>
            <a:ext cx="589842" cy="684978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69" y="4653136"/>
            <a:ext cx="509694" cy="5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48530" y="258787"/>
            <a:ext cx="8229600" cy="1143000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rgbClr val="FF0000"/>
                </a:solidFill>
                <a:latin typeface="Harlow Solid Italic" panose="04030604020F02020D02" pitchFamily="82" charset="0"/>
              </a:rPr>
              <a:t>Pipeline</a:t>
            </a:r>
            <a:endParaRPr lang="it-IT" sz="6000" dirty="0">
              <a:latin typeface="Harlow Solid Italic" panose="04030604020F02020D02" pitchFamily="82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07504" y="16288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-Come Funziona?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46" y="2012051"/>
            <a:ext cx="9252519" cy="407917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852886" y="2122587"/>
            <a:ext cx="185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ahnschrift SemiBold Condensed" panose="020B0502040204020203" pitchFamily="34" charset="0"/>
              </a:rPr>
              <a:t>Ciclo di Clock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97" y="6237312"/>
            <a:ext cx="580969" cy="67467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32" y="5320479"/>
            <a:ext cx="501381" cy="50138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51520" y="5097321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Clock: 	</a:t>
            </a:r>
            <a:r>
              <a:rPr lang="it-IT" dirty="0">
                <a:latin typeface="Bahnschrift SemiBold Condensed" panose="020B0502040204020203" pitchFamily="34" charset="0"/>
              </a:rPr>
              <a:t>Misura della frequenza di lavoro del processore.</a:t>
            </a:r>
          </a:p>
          <a:p>
            <a:r>
              <a:rPr lang="it-IT" dirty="0">
                <a:latin typeface="Bahnschrift SemiBold Condensed" panose="020B0502040204020203" pitchFamily="34" charset="0"/>
              </a:rPr>
              <a:t>	Si esprime in GHz (10</a:t>
            </a:r>
            <a:r>
              <a:rPr lang="it-IT" baseline="30000" dirty="0">
                <a:latin typeface="Bahnschrift SemiBold Condensed" panose="020B0502040204020203" pitchFamily="34" charset="0"/>
              </a:rPr>
              <a:t>9</a:t>
            </a:r>
            <a:r>
              <a:rPr lang="it-IT" dirty="0">
                <a:latin typeface="Bahnschrift SemiBold Condensed" panose="020B0502040204020203" pitchFamily="34" charset="0"/>
              </a:rPr>
              <a:t> Hz)</a:t>
            </a:r>
          </a:p>
          <a:p>
            <a:endParaRPr lang="it-IT" dirty="0">
              <a:latin typeface="Bahnschrift SemiBold Condensed" panose="020B0502040204020203" pitchFamily="34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Hz: 	</a:t>
            </a:r>
            <a:r>
              <a:rPr lang="it-IT" dirty="0">
                <a:latin typeface="Bahnschrift SemiBold Condensed" panose="020B0502040204020203" pitchFamily="34" charset="0"/>
              </a:rPr>
              <a:t>Il numero di volte in cui un evento periodico si ripete in un secondo.</a:t>
            </a:r>
            <a:br>
              <a:rPr lang="it-IT" dirty="0"/>
            </a:b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9" y="159807"/>
            <a:ext cx="27860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1775"/>
            <a:ext cx="1890713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36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8520" y="271636"/>
            <a:ext cx="8229600" cy="1143000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rgbClr val="FF0000"/>
                </a:solidFill>
                <a:latin typeface="Harlow Solid Italic" panose="04030604020F02020D02" pitchFamily="82" charset="0"/>
              </a:rPr>
              <a:t>Pipeline</a:t>
            </a:r>
            <a:endParaRPr lang="it-IT" sz="6000" dirty="0">
              <a:latin typeface="Harlow Solid Italic" panose="04030604020F02020D02" pitchFamily="82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223628" y="1836111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Vantaggi!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2420888"/>
            <a:ext cx="41764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 SemiBold Condensed" panose="020B0502040204020203" pitchFamily="34" charset="0"/>
              </a:rPr>
              <a:t>-Riduce i tempi di esecuzione delle istruzioni.</a:t>
            </a:r>
          </a:p>
          <a:p>
            <a:r>
              <a:rPr lang="it-IT" sz="2000" dirty="0">
                <a:latin typeface="Bahnschrift SemiBold Condensed" panose="020B0502040204020203" pitchFamily="34" charset="0"/>
              </a:rPr>
              <a:t>-Migliora le prestazioni.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46904" y="1836112"/>
            <a:ext cx="289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Svantaggi!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860032" y="2420888"/>
            <a:ext cx="4068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 SemiBold Condensed" panose="020B0502040204020203" pitchFamily="34" charset="0"/>
              </a:rPr>
              <a:t>-Conflitti per accedere alla stessa risorsa!</a:t>
            </a:r>
          </a:p>
          <a:p>
            <a:r>
              <a:rPr lang="it-IT" sz="2000" dirty="0">
                <a:latin typeface="Bahnschrift SemiBold Condensed" panose="020B0502040204020203" pitchFamily="34" charset="0"/>
              </a:rPr>
              <a:t>-Un istruzione che deve operare su un output di un’altra istruzione.</a:t>
            </a:r>
          </a:p>
          <a:p>
            <a:r>
              <a:rPr lang="it-IT" sz="2000" dirty="0">
                <a:latin typeface="Bahnschrift SemiBold Condensed" panose="020B0502040204020203" pitchFamily="34" charset="0"/>
              </a:rPr>
              <a:t>-Un Istruzione di salto o un interruzione.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14" y="6250522"/>
            <a:ext cx="556097" cy="6457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699" y="44624"/>
            <a:ext cx="1890713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83" y="188640"/>
            <a:ext cx="27860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97118">
            <a:off x="8491594" y="6371790"/>
            <a:ext cx="545277" cy="54527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7" y="3645024"/>
            <a:ext cx="3568396" cy="2007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340">
            <a:off x="5354475" y="4080076"/>
            <a:ext cx="3079565" cy="1732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83" y="6123378"/>
            <a:ext cx="889861" cy="8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0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8520" y="260648"/>
            <a:ext cx="8229600" cy="1143000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rgbClr val="FF0000"/>
                </a:solidFill>
                <a:latin typeface="Harlow Solid Italic" panose="04030604020F02020D02" pitchFamily="82" charset="0"/>
              </a:rPr>
              <a:t>Pipeline</a:t>
            </a:r>
            <a:endParaRPr lang="it-IT" sz="6000" dirty="0">
              <a:latin typeface="Harlow Solid Italic" panose="04030604020F02020D02" pitchFamily="82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7504" y="18391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-Esempio Di </a:t>
            </a:r>
            <a:r>
              <a:rPr lang="it-IT" dirty="0" err="1">
                <a:solidFill>
                  <a:srgbClr val="FF0000"/>
                </a:solidFill>
                <a:latin typeface="Bahnschrift SemiBold Condensed" panose="020B0502040204020203" pitchFamily="34" charset="0"/>
              </a:rPr>
              <a:t>PipeLine</a:t>
            </a:r>
            <a:endParaRPr lang="it-IT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8640"/>
            <a:ext cx="27860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48470"/>
            <a:ext cx="1890713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86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101</Words>
  <Application>Microsoft Office PowerPoint</Application>
  <PresentationFormat>Presentazione su schermo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Bahnschrift SemiBold Condensed</vt:lpstr>
      <vt:lpstr>Calibri</vt:lpstr>
      <vt:lpstr>Harlow Solid Italic</vt:lpstr>
      <vt:lpstr>Tema di Office</vt:lpstr>
      <vt:lpstr>Pipeline</vt:lpstr>
      <vt:lpstr>Pipeline</vt:lpstr>
      <vt:lpstr>Pipeline</vt:lpstr>
      <vt:lpstr>Pipeline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michelangelo camaioni</dc:creator>
  <cp:lastModifiedBy>3B ITT</cp:lastModifiedBy>
  <cp:revision>31</cp:revision>
  <dcterms:created xsi:type="dcterms:W3CDTF">2019-11-10T21:47:26Z</dcterms:created>
  <dcterms:modified xsi:type="dcterms:W3CDTF">2019-11-13T07:56:39Z</dcterms:modified>
</cp:coreProperties>
</file>