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91" r:id="rId4"/>
    <p:sldId id="292" r:id="rId5"/>
    <p:sldId id="294" r:id="rId6"/>
    <p:sldId id="295" r:id="rId7"/>
    <p:sldId id="303" r:id="rId8"/>
    <p:sldId id="293" r:id="rId9"/>
    <p:sldId id="300" r:id="rId10"/>
    <p:sldId id="298" r:id="rId11"/>
    <p:sldId id="299" r:id="rId12"/>
    <p:sldId id="296" r:id="rId13"/>
    <p:sldId id="297" r:id="rId14"/>
    <p:sldId id="302" r:id="rId15"/>
    <p:sldId id="258" r:id="rId16"/>
  </p:sldIdLst>
  <p:sldSz cx="9144000" cy="5143500" type="screen16x9"/>
  <p:notesSz cx="6858000" cy="9144000"/>
  <p:embeddedFontLst>
    <p:embeddedFont>
      <p:font typeface="Fira Sans Condensed" panose="020B0503050000020004" pitchFamily="34" charset="0"/>
      <p:regular r:id="rId18"/>
      <p:bold r:id="rId19"/>
      <p:italic r:id="rId20"/>
      <p:boldItalic r:id="rId21"/>
    </p:embeddedFont>
    <p:embeddedFont>
      <p:font typeface="Fira Sans Condensed Light" panose="020B0403050000020004" pitchFamily="34" charset="0"/>
      <p:regular r:id="rId22"/>
      <p:bold r:id="rId23"/>
      <p:italic r:id="rId24"/>
      <p:boldItalic r:id="rId25"/>
    </p:embeddedFont>
    <p:embeddedFont>
      <p:font typeface="Rajdhani" panose="020B0604020202020204" charset="0"/>
      <p:regular r:id="rId26"/>
      <p:bold r:id="rId27"/>
    </p:embeddedFont>
    <p:embeddedFont>
      <p:font typeface="Roboto Condensed"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65C41-6C97-4D7B-A359-06081BAA15BD}" v="189" dt="2025-01-03T05:27:49.181"/>
  </p1510:revLst>
</p1510:revInfo>
</file>

<file path=ppt/tableStyles.xml><?xml version="1.0" encoding="utf-8"?>
<a:tblStyleLst xmlns:a="http://schemas.openxmlformats.org/drawingml/2006/main" def="{5858FCD4-FD98-4537-B6A7-7C0393EDCF88}">
  <a:tblStyle styleId="{5858FCD4-FD98-4537-B6A7-7C0393EDCF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178" y="91"/>
      </p:cViewPr>
      <p:guideLst>
        <p:guide orient="horz" pos="62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keoluwa Akanmu" userId="060b4f7323b79af4" providerId="LiveId" clId="{66965C41-6C97-4D7B-A359-06081BAA15BD}"/>
    <pc:docChg chg="undo redo custSel addSld delSld modSld sldOrd delMainMaster">
      <pc:chgData name="Ikeoluwa Akanmu" userId="060b4f7323b79af4" providerId="LiveId" clId="{66965C41-6C97-4D7B-A359-06081BAA15BD}" dt="2025-01-03T05:29:15.787" v="2380" actId="20577"/>
      <pc:docMkLst>
        <pc:docMk/>
      </pc:docMkLst>
      <pc:sldChg chg="addSp delSp modSp mod">
        <pc:chgData name="Ikeoluwa Akanmu" userId="060b4f7323b79af4" providerId="LiveId" clId="{66965C41-6C97-4D7B-A359-06081BAA15BD}" dt="2025-01-03T05:08:50.402" v="2292" actId="1076"/>
        <pc:sldMkLst>
          <pc:docMk/>
          <pc:sldMk cId="0" sldId="256"/>
        </pc:sldMkLst>
        <pc:spChg chg="mod">
          <ac:chgData name="Ikeoluwa Akanmu" userId="060b4f7323b79af4" providerId="LiveId" clId="{66965C41-6C97-4D7B-A359-06081BAA15BD}" dt="2025-01-03T05:07:59.236" v="2289" actId="14100"/>
          <ac:spMkLst>
            <pc:docMk/>
            <pc:sldMk cId="0" sldId="256"/>
            <ac:spMk id="57" creationId="{00000000-0000-0000-0000-000000000000}"/>
          </ac:spMkLst>
        </pc:spChg>
        <pc:spChg chg="mod">
          <ac:chgData name="Ikeoluwa Akanmu" userId="060b4f7323b79af4" providerId="LiveId" clId="{66965C41-6C97-4D7B-A359-06081BAA15BD}" dt="2025-01-03T05:08:50.402" v="2292" actId="1076"/>
          <ac:spMkLst>
            <pc:docMk/>
            <pc:sldMk cId="0" sldId="256"/>
            <ac:spMk id="58" creationId="{00000000-0000-0000-0000-000000000000}"/>
          </ac:spMkLst>
        </pc:spChg>
        <pc:picChg chg="mod">
          <ac:chgData name="Ikeoluwa Akanmu" userId="060b4f7323b79af4" providerId="LiveId" clId="{66965C41-6C97-4D7B-A359-06081BAA15BD}" dt="2024-12-30T16:41:08.203" v="34" actId="1076"/>
          <ac:picMkLst>
            <pc:docMk/>
            <pc:sldMk cId="0" sldId="256"/>
            <ac:picMk id="59" creationId="{00000000-0000-0000-0000-000000000000}"/>
          </ac:picMkLst>
        </pc:picChg>
        <pc:picChg chg="add del mod">
          <ac:chgData name="Ikeoluwa Akanmu" userId="060b4f7323b79af4" providerId="LiveId" clId="{66965C41-6C97-4D7B-A359-06081BAA15BD}" dt="2025-01-02T04:27:35.766" v="216" actId="478"/>
          <ac:picMkLst>
            <pc:docMk/>
            <pc:sldMk cId="0" sldId="256"/>
            <ac:picMk id="1026" creationId="{DA514EEB-13A3-32BA-CE34-E792C335AD1F}"/>
          </ac:picMkLst>
        </pc:picChg>
        <pc:picChg chg="add mod">
          <ac:chgData name="Ikeoluwa Akanmu" userId="060b4f7323b79af4" providerId="LiveId" clId="{66965C41-6C97-4D7B-A359-06081BAA15BD}" dt="2024-12-30T16:48:06.993" v="44" actId="14100"/>
          <ac:picMkLst>
            <pc:docMk/>
            <pc:sldMk cId="0" sldId="256"/>
            <ac:picMk id="1028" creationId="{53EAC078-AD5A-5ED2-F026-EB8C9F965917}"/>
          </ac:picMkLst>
        </pc:picChg>
        <pc:picChg chg="add del mod">
          <ac:chgData name="Ikeoluwa Akanmu" userId="060b4f7323b79af4" providerId="LiveId" clId="{66965C41-6C97-4D7B-A359-06081BAA15BD}" dt="2024-12-30T16:48:43.946" v="49" actId="478"/>
          <ac:picMkLst>
            <pc:docMk/>
            <pc:sldMk cId="0" sldId="256"/>
            <ac:picMk id="1030" creationId="{20C63872-FDC9-0113-7C70-01E1EF4D8DB9}"/>
          </ac:picMkLst>
        </pc:picChg>
      </pc:sldChg>
      <pc:sldChg chg="addSp delSp modSp mod modNotes">
        <pc:chgData name="Ikeoluwa Akanmu" userId="060b4f7323b79af4" providerId="LiveId" clId="{66965C41-6C97-4D7B-A359-06081BAA15BD}" dt="2025-01-03T05:25:52.551" v="2333" actId="14100"/>
        <pc:sldMkLst>
          <pc:docMk/>
          <pc:sldMk cId="0" sldId="257"/>
        </pc:sldMkLst>
        <pc:spChg chg="mod">
          <ac:chgData name="Ikeoluwa Akanmu" userId="060b4f7323b79af4" providerId="LiveId" clId="{66965C41-6C97-4D7B-A359-06081BAA15BD}" dt="2025-01-03T04:27:17.446" v="1981" actId="1076"/>
          <ac:spMkLst>
            <pc:docMk/>
            <pc:sldMk cId="0" sldId="257"/>
            <ac:spMk id="64" creationId="{00000000-0000-0000-0000-000000000000}"/>
          </ac:spMkLst>
        </pc:spChg>
        <pc:spChg chg="mod">
          <ac:chgData name="Ikeoluwa Akanmu" userId="060b4f7323b79af4" providerId="LiveId" clId="{66965C41-6C97-4D7B-A359-06081BAA15BD}" dt="2025-01-03T04:27:10.285" v="1980" actId="1076"/>
          <ac:spMkLst>
            <pc:docMk/>
            <pc:sldMk cId="0" sldId="257"/>
            <ac:spMk id="65" creationId="{00000000-0000-0000-0000-000000000000}"/>
          </ac:spMkLst>
        </pc:spChg>
        <pc:picChg chg="add del mod">
          <ac:chgData name="Ikeoluwa Akanmu" userId="060b4f7323b79af4" providerId="LiveId" clId="{66965C41-6C97-4D7B-A359-06081BAA15BD}" dt="2024-12-30T17:01:57.853" v="116" actId="478"/>
          <ac:picMkLst>
            <pc:docMk/>
            <pc:sldMk cId="0" sldId="257"/>
            <ac:picMk id="2050" creationId="{8B39CC87-130A-A318-BF98-08DCB0858597}"/>
          </ac:picMkLst>
        </pc:picChg>
        <pc:picChg chg="add mod">
          <ac:chgData name="Ikeoluwa Akanmu" userId="060b4f7323b79af4" providerId="LiveId" clId="{66965C41-6C97-4D7B-A359-06081BAA15BD}" dt="2025-01-03T05:25:52.551" v="2333" actId="14100"/>
          <ac:picMkLst>
            <pc:docMk/>
            <pc:sldMk cId="0" sldId="257"/>
            <ac:picMk id="2052" creationId="{876B9685-1B9D-ECD7-B44D-422374A3480B}"/>
          </ac:picMkLst>
        </pc:picChg>
      </pc:sldChg>
      <pc:sldChg chg="addSp delSp modSp mod">
        <pc:chgData name="Ikeoluwa Akanmu" userId="060b4f7323b79af4" providerId="LiveId" clId="{66965C41-6C97-4D7B-A359-06081BAA15BD}" dt="2025-01-03T05:00:24.965" v="2242" actId="478"/>
        <pc:sldMkLst>
          <pc:docMk/>
          <pc:sldMk cId="0" sldId="258"/>
        </pc:sldMkLst>
        <pc:spChg chg="add mod">
          <ac:chgData name="Ikeoluwa Akanmu" userId="060b4f7323b79af4" providerId="LiveId" clId="{66965C41-6C97-4D7B-A359-06081BAA15BD}" dt="2025-01-03T05:00:15.799" v="2240" actId="1076"/>
          <ac:spMkLst>
            <pc:docMk/>
            <pc:sldMk cId="0" sldId="258"/>
            <ac:spMk id="2" creationId="{B27EEFD5-2A7C-CAEB-DF64-6ACBED4E1E1A}"/>
          </ac:spMkLst>
        </pc:spChg>
        <pc:spChg chg="add mod">
          <ac:chgData name="Ikeoluwa Akanmu" userId="060b4f7323b79af4" providerId="LiveId" clId="{66965C41-6C97-4D7B-A359-06081BAA15BD}" dt="2025-01-03T04:58:25.602" v="2222" actId="20577"/>
          <ac:spMkLst>
            <pc:docMk/>
            <pc:sldMk cId="0" sldId="258"/>
            <ac:spMk id="3" creationId="{36AF97B1-B92A-3614-431C-C05424D69D6D}"/>
          </ac:spMkLst>
        </pc:spChg>
        <pc:spChg chg="add mod">
          <ac:chgData name="Ikeoluwa Akanmu" userId="060b4f7323b79af4" providerId="LiveId" clId="{66965C41-6C97-4D7B-A359-06081BAA15BD}" dt="2025-01-03T04:59:33.701" v="2235" actId="1076"/>
          <ac:spMkLst>
            <pc:docMk/>
            <pc:sldMk cId="0" sldId="258"/>
            <ac:spMk id="4" creationId="{CBEB2B84-B689-5BD4-8974-A7B949899223}"/>
          </ac:spMkLst>
        </pc:spChg>
        <pc:spChg chg="add mod">
          <ac:chgData name="Ikeoluwa Akanmu" userId="060b4f7323b79af4" providerId="LiveId" clId="{66965C41-6C97-4D7B-A359-06081BAA15BD}" dt="2025-01-03T04:59:46.198" v="2236" actId="1076"/>
          <ac:spMkLst>
            <pc:docMk/>
            <pc:sldMk cId="0" sldId="258"/>
            <ac:spMk id="5" creationId="{DD8EC0E7-2E7E-13FC-CA10-238962AB5F0F}"/>
          </ac:spMkLst>
        </pc:spChg>
        <pc:spChg chg="add del mod">
          <ac:chgData name="Ikeoluwa Akanmu" userId="060b4f7323b79af4" providerId="LiveId" clId="{66965C41-6C97-4D7B-A359-06081BAA15BD}" dt="2025-01-03T05:00:24.965" v="2242" actId="478"/>
          <ac:spMkLst>
            <pc:docMk/>
            <pc:sldMk cId="0" sldId="258"/>
            <ac:spMk id="7" creationId="{C907CA87-A792-1BA7-E628-2BF56099BB45}"/>
          </ac:spMkLst>
        </pc:spChg>
        <pc:spChg chg="del mod">
          <ac:chgData name="Ikeoluwa Akanmu" userId="060b4f7323b79af4" providerId="LiveId" clId="{66965C41-6C97-4D7B-A359-06081BAA15BD}" dt="2025-01-03T05:00:22.804" v="2241" actId="478"/>
          <ac:spMkLst>
            <pc:docMk/>
            <pc:sldMk cId="0" sldId="258"/>
            <ac:spMk id="70" creationId="{00000000-0000-0000-0000-000000000000}"/>
          </ac:spMkLst>
        </pc:spChg>
        <pc:spChg chg="del topLvl">
          <ac:chgData name="Ikeoluwa Akanmu" userId="060b4f7323b79af4" providerId="LiveId" clId="{66965C41-6C97-4D7B-A359-06081BAA15BD}" dt="2025-01-03T04:56:35.987" v="2195" actId="478"/>
          <ac:spMkLst>
            <pc:docMk/>
            <pc:sldMk cId="0" sldId="258"/>
            <ac:spMk id="72" creationId="{00000000-0000-0000-0000-000000000000}"/>
          </ac:spMkLst>
        </pc:spChg>
        <pc:spChg chg="del topLvl">
          <ac:chgData name="Ikeoluwa Akanmu" userId="060b4f7323b79af4" providerId="LiveId" clId="{66965C41-6C97-4D7B-A359-06081BAA15BD}" dt="2025-01-03T04:56:40.087" v="2196" actId="478"/>
          <ac:spMkLst>
            <pc:docMk/>
            <pc:sldMk cId="0" sldId="258"/>
            <ac:spMk id="73" creationId="{00000000-0000-0000-0000-000000000000}"/>
          </ac:spMkLst>
        </pc:spChg>
        <pc:spChg chg="del topLvl">
          <ac:chgData name="Ikeoluwa Akanmu" userId="060b4f7323b79af4" providerId="LiveId" clId="{66965C41-6C97-4D7B-A359-06081BAA15BD}" dt="2025-01-03T04:56:54.234" v="2198" actId="478"/>
          <ac:spMkLst>
            <pc:docMk/>
            <pc:sldMk cId="0" sldId="258"/>
            <ac:spMk id="75" creationId="{00000000-0000-0000-0000-000000000000}"/>
          </ac:spMkLst>
        </pc:spChg>
        <pc:spChg chg="del topLvl">
          <ac:chgData name="Ikeoluwa Akanmu" userId="060b4f7323b79af4" providerId="LiveId" clId="{66965C41-6C97-4D7B-A359-06081BAA15BD}" dt="2025-01-03T04:56:57.246" v="2199" actId="478"/>
          <ac:spMkLst>
            <pc:docMk/>
            <pc:sldMk cId="0" sldId="258"/>
            <ac:spMk id="76" creationId="{00000000-0000-0000-0000-000000000000}"/>
          </ac:spMkLst>
        </pc:spChg>
        <pc:spChg chg="del topLvl">
          <ac:chgData name="Ikeoluwa Akanmu" userId="060b4f7323b79af4" providerId="LiveId" clId="{66965C41-6C97-4D7B-A359-06081BAA15BD}" dt="2025-01-03T04:56:07.039" v="2192" actId="478"/>
          <ac:spMkLst>
            <pc:docMk/>
            <pc:sldMk cId="0" sldId="258"/>
            <ac:spMk id="81" creationId="{00000000-0000-0000-0000-000000000000}"/>
          </ac:spMkLst>
        </pc:spChg>
        <pc:spChg chg="del topLvl">
          <ac:chgData name="Ikeoluwa Akanmu" userId="060b4f7323b79af4" providerId="LiveId" clId="{66965C41-6C97-4D7B-A359-06081BAA15BD}" dt="2025-01-03T04:56:03.228" v="2191" actId="478"/>
          <ac:spMkLst>
            <pc:docMk/>
            <pc:sldMk cId="0" sldId="258"/>
            <ac:spMk id="82" creationId="{00000000-0000-0000-0000-000000000000}"/>
          </ac:spMkLst>
        </pc:spChg>
        <pc:spChg chg="mod">
          <ac:chgData name="Ikeoluwa Akanmu" userId="060b4f7323b79af4" providerId="LiveId" clId="{66965C41-6C97-4D7B-A359-06081BAA15BD}" dt="2025-01-03T04:56:30.453" v="2194" actId="20577"/>
          <ac:spMkLst>
            <pc:docMk/>
            <pc:sldMk cId="0" sldId="258"/>
            <ac:spMk id="83" creationId="{00000000-0000-0000-0000-000000000000}"/>
          </ac:spMkLst>
        </pc:spChg>
        <pc:spChg chg="mod">
          <ac:chgData name="Ikeoluwa Akanmu" userId="060b4f7323b79af4" providerId="LiveId" clId="{66965C41-6C97-4D7B-A359-06081BAA15BD}" dt="2025-01-03T04:59:53.770" v="2237" actId="1076"/>
          <ac:spMkLst>
            <pc:docMk/>
            <pc:sldMk cId="0" sldId="258"/>
            <ac:spMk id="84" creationId="{00000000-0000-0000-0000-000000000000}"/>
          </ac:spMkLst>
        </pc:spChg>
        <pc:spChg chg="mod">
          <ac:chgData name="Ikeoluwa Akanmu" userId="060b4f7323b79af4" providerId="LiveId" clId="{66965C41-6C97-4D7B-A359-06081BAA15BD}" dt="2025-01-03T04:59:58.913" v="2238" actId="1076"/>
          <ac:spMkLst>
            <pc:docMk/>
            <pc:sldMk cId="0" sldId="258"/>
            <ac:spMk id="85" creationId="{00000000-0000-0000-0000-000000000000}"/>
          </ac:spMkLst>
        </pc:spChg>
        <pc:spChg chg="mod">
          <ac:chgData name="Ikeoluwa Akanmu" userId="060b4f7323b79af4" providerId="LiveId" clId="{66965C41-6C97-4D7B-A359-06081BAA15BD}" dt="2025-01-03T05:00:06.967" v="2239" actId="1076"/>
          <ac:spMkLst>
            <pc:docMk/>
            <pc:sldMk cId="0" sldId="258"/>
            <ac:spMk id="86" creationId="{00000000-0000-0000-0000-000000000000}"/>
          </ac:spMkLst>
        </pc:spChg>
        <pc:grpChg chg="del">
          <ac:chgData name="Ikeoluwa Akanmu" userId="060b4f7323b79af4" providerId="LiveId" clId="{66965C41-6C97-4D7B-A359-06081BAA15BD}" dt="2025-01-03T04:56:35.987" v="2195" actId="478"/>
          <ac:grpSpMkLst>
            <pc:docMk/>
            <pc:sldMk cId="0" sldId="258"/>
            <ac:grpSpMk id="71" creationId="{00000000-0000-0000-0000-000000000000}"/>
          </ac:grpSpMkLst>
        </pc:grpChg>
        <pc:grpChg chg="del">
          <ac:chgData name="Ikeoluwa Akanmu" userId="060b4f7323b79af4" providerId="LiveId" clId="{66965C41-6C97-4D7B-A359-06081BAA15BD}" dt="2025-01-03T04:56:54.234" v="2198" actId="478"/>
          <ac:grpSpMkLst>
            <pc:docMk/>
            <pc:sldMk cId="0" sldId="258"/>
            <ac:grpSpMk id="74" creationId="{00000000-0000-0000-0000-000000000000}"/>
          </ac:grpSpMkLst>
        </pc:grpChg>
        <pc:grpChg chg="del">
          <ac:chgData name="Ikeoluwa Akanmu" userId="060b4f7323b79af4" providerId="LiveId" clId="{66965C41-6C97-4D7B-A359-06081BAA15BD}" dt="2025-01-03T04:57:34.946" v="2204" actId="478"/>
          <ac:grpSpMkLst>
            <pc:docMk/>
            <pc:sldMk cId="0" sldId="258"/>
            <ac:grpSpMk id="77" creationId="{00000000-0000-0000-0000-000000000000}"/>
          </ac:grpSpMkLst>
        </pc:grpChg>
        <pc:grpChg chg="del">
          <ac:chgData name="Ikeoluwa Akanmu" userId="060b4f7323b79af4" providerId="LiveId" clId="{66965C41-6C97-4D7B-A359-06081BAA15BD}" dt="2025-01-03T04:56:03.228" v="2191" actId="478"/>
          <ac:grpSpMkLst>
            <pc:docMk/>
            <pc:sldMk cId="0" sldId="258"/>
            <ac:grpSpMk id="80" creationId="{00000000-0000-0000-0000-000000000000}"/>
          </ac:grpSpMkLst>
        </pc:grpChg>
      </pc:sldChg>
      <pc:sldChg chg="del">
        <pc:chgData name="Ikeoluwa Akanmu" userId="060b4f7323b79af4" providerId="LiveId" clId="{66965C41-6C97-4D7B-A359-06081BAA15BD}" dt="2025-01-03T05:04:32.797" v="2253" actId="47"/>
        <pc:sldMkLst>
          <pc:docMk/>
          <pc:sldMk cId="0" sldId="259"/>
        </pc:sldMkLst>
      </pc:sldChg>
      <pc:sldChg chg="del">
        <pc:chgData name="Ikeoluwa Akanmu" userId="060b4f7323b79af4" providerId="LiveId" clId="{66965C41-6C97-4D7B-A359-06081BAA15BD}" dt="2025-01-03T05:04:40.344" v="2254" actId="47"/>
        <pc:sldMkLst>
          <pc:docMk/>
          <pc:sldMk cId="0" sldId="260"/>
        </pc:sldMkLst>
      </pc:sldChg>
      <pc:sldChg chg="del">
        <pc:chgData name="Ikeoluwa Akanmu" userId="060b4f7323b79af4" providerId="LiveId" clId="{66965C41-6C97-4D7B-A359-06081BAA15BD}" dt="2025-01-03T05:04:47.827" v="2255" actId="47"/>
        <pc:sldMkLst>
          <pc:docMk/>
          <pc:sldMk cId="0" sldId="261"/>
        </pc:sldMkLst>
      </pc:sldChg>
      <pc:sldChg chg="del">
        <pc:chgData name="Ikeoluwa Akanmu" userId="060b4f7323b79af4" providerId="LiveId" clId="{66965C41-6C97-4D7B-A359-06081BAA15BD}" dt="2025-01-03T05:04:48.745" v="2256" actId="47"/>
        <pc:sldMkLst>
          <pc:docMk/>
          <pc:sldMk cId="0" sldId="262"/>
        </pc:sldMkLst>
      </pc:sldChg>
      <pc:sldChg chg="del">
        <pc:chgData name="Ikeoluwa Akanmu" userId="060b4f7323b79af4" providerId="LiveId" clId="{66965C41-6C97-4D7B-A359-06081BAA15BD}" dt="2025-01-03T05:04:49.299" v="2257" actId="47"/>
        <pc:sldMkLst>
          <pc:docMk/>
          <pc:sldMk cId="0" sldId="263"/>
        </pc:sldMkLst>
      </pc:sldChg>
      <pc:sldChg chg="del">
        <pc:chgData name="Ikeoluwa Akanmu" userId="060b4f7323b79af4" providerId="LiveId" clId="{66965C41-6C97-4D7B-A359-06081BAA15BD}" dt="2025-01-03T05:04:49.931" v="2258" actId="47"/>
        <pc:sldMkLst>
          <pc:docMk/>
          <pc:sldMk cId="0" sldId="264"/>
        </pc:sldMkLst>
      </pc:sldChg>
      <pc:sldChg chg="del">
        <pc:chgData name="Ikeoluwa Akanmu" userId="060b4f7323b79af4" providerId="LiveId" clId="{66965C41-6C97-4D7B-A359-06081BAA15BD}" dt="2025-01-03T05:04:50.561" v="2259" actId="47"/>
        <pc:sldMkLst>
          <pc:docMk/>
          <pc:sldMk cId="0" sldId="265"/>
        </pc:sldMkLst>
      </pc:sldChg>
      <pc:sldChg chg="del">
        <pc:chgData name="Ikeoluwa Akanmu" userId="060b4f7323b79af4" providerId="LiveId" clId="{66965C41-6C97-4D7B-A359-06081BAA15BD}" dt="2025-01-03T05:04:51.203" v="2260" actId="47"/>
        <pc:sldMkLst>
          <pc:docMk/>
          <pc:sldMk cId="0" sldId="266"/>
        </pc:sldMkLst>
      </pc:sldChg>
      <pc:sldChg chg="del">
        <pc:chgData name="Ikeoluwa Akanmu" userId="060b4f7323b79af4" providerId="LiveId" clId="{66965C41-6C97-4D7B-A359-06081BAA15BD}" dt="2025-01-03T05:04:51.823" v="2261" actId="47"/>
        <pc:sldMkLst>
          <pc:docMk/>
          <pc:sldMk cId="0" sldId="267"/>
        </pc:sldMkLst>
      </pc:sldChg>
      <pc:sldChg chg="del">
        <pc:chgData name="Ikeoluwa Akanmu" userId="060b4f7323b79af4" providerId="LiveId" clId="{66965C41-6C97-4D7B-A359-06081BAA15BD}" dt="2025-01-03T05:04:52.661" v="2262" actId="47"/>
        <pc:sldMkLst>
          <pc:docMk/>
          <pc:sldMk cId="0" sldId="268"/>
        </pc:sldMkLst>
      </pc:sldChg>
      <pc:sldChg chg="del">
        <pc:chgData name="Ikeoluwa Akanmu" userId="060b4f7323b79af4" providerId="LiveId" clId="{66965C41-6C97-4D7B-A359-06081BAA15BD}" dt="2025-01-03T05:04:53.609" v="2263" actId="47"/>
        <pc:sldMkLst>
          <pc:docMk/>
          <pc:sldMk cId="0" sldId="269"/>
        </pc:sldMkLst>
      </pc:sldChg>
      <pc:sldChg chg="del">
        <pc:chgData name="Ikeoluwa Akanmu" userId="060b4f7323b79af4" providerId="LiveId" clId="{66965C41-6C97-4D7B-A359-06081BAA15BD}" dt="2025-01-03T05:04:54.793" v="2264" actId="47"/>
        <pc:sldMkLst>
          <pc:docMk/>
          <pc:sldMk cId="0" sldId="270"/>
        </pc:sldMkLst>
      </pc:sldChg>
      <pc:sldChg chg="del">
        <pc:chgData name="Ikeoluwa Akanmu" userId="060b4f7323b79af4" providerId="LiveId" clId="{66965C41-6C97-4D7B-A359-06081BAA15BD}" dt="2025-01-03T05:04:55.800" v="2265" actId="47"/>
        <pc:sldMkLst>
          <pc:docMk/>
          <pc:sldMk cId="0" sldId="271"/>
        </pc:sldMkLst>
      </pc:sldChg>
      <pc:sldChg chg="del">
        <pc:chgData name="Ikeoluwa Akanmu" userId="060b4f7323b79af4" providerId="LiveId" clId="{66965C41-6C97-4D7B-A359-06081BAA15BD}" dt="2025-01-03T05:04:56.856" v="2266" actId="47"/>
        <pc:sldMkLst>
          <pc:docMk/>
          <pc:sldMk cId="0" sldId="272"/>
        </pc:sldMkLst>
      </pc:sldChg>
      <pc:sldChg chg="del">
        <pc:chgData name="Ikeoluwa Akanmu" userId="060b4f7323b79af4" providerId="LiveId" clId="{66965C41-6C97-4D7B-A359-06081BAA15BD}" dt="2025-01-03T05:04:58.383" v="2267" actId="47"/>
        <pc:sldMkLst>
          <pc:docMk/>
          <pc:sldMk cId="0" sldId="273"/>
        </pc:sldMkLst>
      </pc:sldChg>
      <pc:sldChg chg="del">
        <pc:chgData name="Ikeoluwa Akanmu" userId="060b4f7323b79af4" providerId="LiveId" clId="{66965C41-6C97-4D7B-A359-06081BAA15BD}" dt="2025-01-03T05:04:59.999" v="2268" actId="47"/>
        <pc:sldMkLst>
          <pc:docMk/>
          <pc:sldMk cId="0" sldId="274"/>
        </pc:sldMkLst>
      </pc:sldChg>
      <pc:sldChg chg="del">
        <pc:chgData name="Ikeoluwa Akanmu" userId="060b4f7323b79af4" providerId="LiveId" clId="{66965C41-6C97-4D7B-A359-06081BAA15BD}" dt="2025-01-03T05:05:49.682" v="2284" actId="47"/>
        <pc:sldMkLst>
          <pc:docMk/>
          <pc:sldMk cId="0" sldId="275"/>
        </pc:sldMkLst>
      </pc:sldChg>
      <pc:sldChg chg="del">
        <pc:chgData name="Ikeoluwa Akanmu" userId="060b4f7323b79af4" providerId="LiveId" clId="{66965C41-6C97-4D7B-A359-06081BAA15BD}" dt="2025-01-03T05:05:03.856" v="2269" actId="47"/>
        <pc:sldMkLst>
          <pc:docMk/>
          <pc:sldMk cId="0" sldId="276"/>
        </pc:sldMkLst>
      </pc:sldChg>
      <pc:sldChg chg="del">
        <pc:chgData name="Ikeoluwa Akanmu" userId="060b4f7323b79af4" providerId="LiveId" clId="{66965C41-6C97-4D7B-A359-06081BAA15BD}" dt="2025-01-03T05:05:04.993" v="2270" actId="47"/>
        <pc:sldMkLst>
          <pc:docMk/>
          <pc:sldMk cId="0" sldId="277"/>
        </pc:sldMkLst>
      </pc:sldChg>
      <pc:sldChg chg="del">
        <pc:chgData name="Ikeoluwa Akanmu" userId="060b4f7323b79af4" providerId="LiveId" clId="{66965C41-6C97-4D7B-A359-06081BAA15BD}" dt="2025-01-03T05:05:06.128" v="2271" actId="47"/>
        <pc:sldMkLst>
          <pc:docMk/>
          <pc:sldMk cId="0" sldId="278"/>
        </pc:sldMkLst>
      </pc:sldChg>
      <pc:sldChg chg="del">
        <pc:chgData name="Ikeoluwa Akanmu" userId="060b4f7323b79af4" providerId="LiveId" clId="{66965C41-6C97-4D7B-A359-06081BAA15BD}" dt="2025-01-03T05:05:07.199" v="2272" actId="47"/>
        <pc:sldMkLst>
          <pc:docMk/>
          <pc:sldMk cId="0" sldId="279"/>
        </pc:sldMkLst>
      </pc:sldChg>
      <pc:sldChg chg="del">
        <pc:chgData name="Ikeoluwa Akanmu" userId="060b4f7323b79af4" providerId="LiveId" clId="{66965C41-6C97-4D7B-A359-06081BAA15BD}" dt="2025-01-03T05:05:08.853" v="2273" actId="47"/>
        <pc:sldMkLst>
          <pc:docMk/>
          <pc:sldMk cId="0" sldId="280"/>
        </pc:sldMkLst>
      </pc:sldChg>
      <pc:sldChg chg="del">
        <pc:chgData name="Ikeoluwa Akanmu" userId="060b4f7323b79af4" providerId="LiveId" clId="{66965C41-6C97-4D7B-A359-06081BAA15BD}" dt="2025-01-03T05:05:19.934" v="2274" actId="47"/>
        <pc:sldMkLst>
          <pc:docMk/>
          <pc:sldMk cId="0" sldId="281"/>
        </pc:sldMkLst>
      </pc:sldChg>
      <pc:sldChg chg="del">
        <pc:chgData name="Ikeoluwa Akanmu" userId="060b4f7323b79af4" providerId="LiveId" clId="{66965C41-6C97-4D7B-A359-06081BAA15BD}" dt="2025-01-03T05:05:21.243" v="2275" actId="47"/>
        <pc:sldMkLst>
          <pc:docMk/>
          <pc:sldMk cId="0" sldId="282"/>
        </pc:sldMkLst>
      </pc:sldChg>
      <pc:sldChg chg="del">
        <pc:chgData name="Ikeoluwa Akanmu" userId="060b4f7323b79af4" providerId="LiveId" clId="{66965C41-6C97-4D7B-A359-06081BAA15BD}" dt="2025-01-03T05:05:22.677" v="2276" actId="47"/>
        <pc:sldMkLst>
          <pc:docMk/>
          <pc:sldMk cId="0" sldId="283"/>
        </pc:sldMkLst>
      </pc:sldChg>
      <pc:sldChg chg="del">
        <pc:chgData name="Ikeoluwa Akanmu" userId="060b4f7323b79af4" providerId="LiveId" clId="{66965C41-6C97-4D7B-A359-06081BAA15BD}" dt="2025-01-03T05:05:24.123" v="2277" actId="47"/>
        <pc:sldMkLst>
          <pc:docMk/>
          <pc:sldMk cId="0" sldId="284"/>
        </pc:sldMkLst>
      </pc:sldChg>
      <pc:sldChg chg="del">
        <pc:chgData name="Ikeoluwa Akanmu" userId="060b4f7323b79af4" providerId="LiveId" clId="{66965C41-6C97-4D7B-A359-06081BAA15BD}" dt="2025-01-03T05:05:35.361" v="2278" actId="47"/>
        <pc:sldMkLst>
          <pc:docMk/>
          <pc:sldMk cId="0" sldId="285"/>
        </pc:sldMkLst>
      </pc:sldChg>
      <pc:sldChg chg="del">
        <pc:chgData name="Ikeoluwa Akanmu" userId="060b4f7323b79af4" providerId="LiveId" clId="{66965C41-6C97-4D7B-A359-06081BAA15BD}" dt="2025-01-03T05:05:37.791" v="2279" actId="47"/>
        <pc:sldMkLst>
          <pc:docMk/>
          <pc:sldMk cId="0" sldId="286"/>
        </pc:sldMkLst>
      </pc:sldChg>
      <pc:sldChg chg="del">
        <pc:chgData name="Ikeoluwa Akanmu" userId="060b4f7323b79af4" providerId="LiveId" clId="{66965C41-6C97-4D7B-A359-06081BAA15BD}" dt="2025-01-03T05:05:40.220" v="2280" actId="47"/>
        <pc:sldMkLst>
          <pc:docMk/>
          <pc:sldMk cId="0" sldId="287"/>
        </pc:sldMkLst>
      </pc:sldChg>
      <pc:sldChg chg="del">
        <pc:chgData name="Ikeoluwa Akanmu" userId="060b4f7323b79af4" providerId="LiveId" clId="{66965C41-6C97-4D7B-A359-06081BAA15BD}" dt="2025-01-03T05:05:43.030" v="2281" actId="47"/>
        <pc:sldMkLst>
          <pc:docMk/>
          <pc:sldMk cId="0" sldId="288"/>
        </pc:sldMkLst>
      </pc:sldChg>
      <pc:sldChg chg="del">
        <pc:chgData name="Ikeoluwa Akanmu" userId="060b4f7323b79af4" providerId="LiveId" clId="{66965C41-6C97-4D7B-A359-06081BAA15BD}" dt="2025-01-03T05:05:44.834" v="2282" actId="47"/>
        <pc:sldMkLst>
          <pc:docMk/>
          <pc:sldMk cId="0" sldId="289"/>
        </pc:sldMkLst>
      </pc:sldChg>
      <pc:sldChg chg="del">
        <pc:chgData name="Ikeoluwa Akanmu" userId="060b4f7323b79af4" providerId="LiveId" clId="{66965C41-6C97-4D7B-A359-06081BAA15BD}" dt="2025-01-03T05:05:48.512" v="2283" actId="47"/>
        <pc:sldMkLst>
          <pc:docMk/>
          <pc:sldMk cId="0" sldId="290"/>
        </pc:sldMkLst>
      </pc:sldChg>
      <pc:sldChg chg="addSp delSp modSp add mod ord">
        <pc:chgData name="Ikeoluwa Akanmu" userId="060b4f7323b79af4" providerId="LiveId" clId="{66965C41-6C97-4D7B-A359-06081BAA15BD}" dt="2025-01-03T04:30:53.969" v="2091" actId="20577"/>
        <pc:sldMkLst>
          <pc:docMk/>
          <pc:sldMk cId="2012421685" sldId="291"/>
        </pc:sldMkLst>
        <pc:spChg chg="add mod">
          <ac:chgData name="Ikeoluwa Akanmu" userId="060b4f7323b79af4" providerId="LiveId" clId="{66965C41-6C97-4D7B-A359-06081BAA15BD}" dt="2025-01-03T04:30:53.969" v="2091" actId="20577"/>
          <ac:spMkLst>
            <pc:docMk/>
            <pc:sldMk cId="2012421685" sldId="291"/>
            <ac:spMk id="2" creationId="{95C7FBA3-0E79-F223-2CC2-4444A566EB26}"/>
          </ac:spMkLst>
        </pc:spChg>
        <pc:spChg chg="mod">
          <ac:chgData name="Ikeoluwa Akanmu" userId="060b4f7323b79af4" providerId="LiveId" clId="{66965C41-6C97-4D7B-A359-06081BAA15BD}" dt="2025-01-03T04:28:38.540" v="1986" actId="1076"/>
          <ac:spMkLst>
            <pc:docMk/>
            <pc:sldMk cId="2012421685" sldId="291"/>
            <ac:spMk id="70" creationId="{12814C3C-7868-A9BB-8A51-7EBAA0B96770}"/>
          </ac:spMkLst>
        </pc:spChg>
        <pc:spChg chg="del topLvl">
          <ac:chgData name="Ikeoluwa Akanmu" userId="060b4f7323b79af4" providerId="LiveId" clId="{66965C41-6C97-4D7B-A359-06081BAA15BD}" dt="2024-12-30T16:53:12.507" v="91" actId="478"/>
          <ac:spMkLst>
            <pc:docMk/>
            <pc:sldMk cId="2012421685" sldId="291"/>
            <ac:spMk id="72" creationId="{CB81DCD3-EE32-5B8B-41B8-4ADB47753BBF}"/>
          </ac:spMkLst>
        </pc:spChg>
        <pc:spChg chg="del topLvl">
          <ac:chgData name="Ikeoluwa Akanmu" userId="060b4f7323b79af4" providerId="LiveId" clId="{66965C41-6C97-4D7B-A359-06081BAA15BD}" dt="2024-12-30T16:53:14.311" v="92" actId="478"/>
          <ac:spMkLst>
            <pc:docMk/>
            <pc:sldMk cId="2012421685" sldId="291"/>
            <ac:spMk id="73" creationId="{58D5B2FB-4261-3CD5-23B5-59321321EA19}"/>
          </ac:spMkLst>
        </pc:spChg>
        <pc:spChg chg="del topLvl">
          <ac:chgData name="Ikeoluwa Akanmu" userId="060b4f7323b79af4" providerId="LiveId" clId="{66965C41-6C97-4D7B-A359-06081BAA15BD}" dt="2024-12-30T16:53:21.610" v="97" actId="478"/>
          <ac:spMkLst>
            <pc:docMk/>
            <pc:sldMk cId="2012421685" sldId="291"/>
            <ac:spMk id="75" creationId="{7FF33C83-1EEB-F652-04DD-63E0B030E8DE}"/>
          </ac:spMkLst>
        </pc:spChg>
        <pc:spChg chg="del topLvl">
          <ac:chgData name="Ikeoluwa Akanmu" userId="060b4f7323b79af4" providerId="LiveId" clId="{66965C41-6C97-4D7B-A359-06081BAA15BD}" dt="2024-12-30T16:53:23.365" v="98" actId="478"/>
          <ac:spMkLst>
            <pc:docMk/>
            <pc:sldMk cId="2012421685" sldId="291"/>
            <ac:spMk id="76" creationId="{BC287DF9-B91E-C634-0EF9-0A9C4FE39EC6}"/>
          </ac:spMkLst>
        </pc:spChg>
        <pc:spChg chg="del topLvl">
          <ac:chgData name="Ikeoluwa Akanmu" userId="060b4f7323b79af4" providerId="LiveId" clId="{66965C41-6C97-4D7B-A359-06081BAA15BD}" dt="2024-12-30T16:53:16.957" v="94" actId="478"/>
          <ac:spMkLst>
            <pc:docMk/>
            <pc:sldMk cId="2012421685" sldId="291"/>
            <ac:spMk id="78" creationId="{CD6B9A87-0BCA-86E5-58D1-A57A2FBCA5E1}"/>
          </ac:spMkLst>
        </pc:spChg>
        <pc:spChg chg="del topLvl">
          <ac:chgData name="Ikeoluwa Akanmu" userId="060b4f7323b79af4" providerId="LiveId" clId="{66965C41-6C97-4D7B-A359-06081BAA15BD}" dt="2024-12-30T16:53:18.532" v="95" actId="478"/>
          <ac:spMkLst>
            <pc:docMk/>
            <pc:sldMk cId="2012421685" sldId="291"/>
            <ac:spMk id="79" creationId="{7DE0B578-2F36-3F65-8F48-C3334CB4D662}"/>
          </ac:spMkLst>
        </pc:spChg>
        <pc:spChg chg="del mod topLvl">
          <ac:chgData name="Ikeoluwa Akanmu" userId="060b4f7323b79af4" providerId="LiveId" clId="{66965C41-6C97-4D7B-A359-06081BAA15BD}" dt="2024-12-30T16:53:05.326" v="87" actId="478"/>
          <ac:spMkLst>
            <pc:docMk/>
            <pc:sldMk cId="2012421685" sldId="291"/>
            <ac:spMk id="81" creationId="{62A111C1-98D4-6E8C-9DB8-4C34FD73B89F}"/>
          </ac:spMkLst>
        </pc:spChg>
        <pc:spChg chg="del topLvl">
          <ac:chgData name="Ikeoluwa Akanmu" userId="060b4f7323b79af4" providerId="LiveId" clId="{66965C41-6C97-4D7B-A359-06081BAA15BD}" dt="2024-12-30T16:53:07.335" v="88" actId="478"/>
          <ac:spMkLst>
            <pc:docMk/>
            <pc:sldMk cId="2012421685" sldId="291"/>
            <ac:spMk id="82" creationId="{D581FC36-A95B-078B-F296-A8E1DC4132ED}"/>
          </ac:spMkLst>
        </pc:spChg>
        <pc:spChg chg="del">
          <ac:chgData name="Ikeoluwa Akanmu" userId="060b4f7323b79af4" providerId="LiveId" clId="{66965C41-6C97-4D7B-A359-06081BAA15BD}" dt="2024-12-30T16:53:09.578" v="89" actId="478"/>
          <ac:spMkLst>
            <pc:docMk/>
            <pc:sldMk cId="2012421685" sldId="291"/>
            <ac:spMk id="83" creationId="{D64BFAC0-BE4E-33B3-5067-123E7094AF7D}"/>
          </ac:spMkLst>
        </pc:spChg>
        <pc:spChg chg="del">
          <ac:chgData name="Ikeoluwa Akanmu" userId="060b4f7323b79af4" providerId="LiveId" clId="{66965C41-6C97-4D7B-A359-06081BAA15BD}" dt="2024-12-30T16:53:11.037" v="90" actId="478"/>
          <ac:spMkLst>
            <pc:docMk/>
            <pc:sldMk cId="2012421685" sldId="291"/>
            <ac:spMk id="84" creationId="{E2895DDE-36D2-1E8C-AC45-78EFEC365BDD}"/>
          </ac:spMkLst>
        </pc:spChg>
        <pc:spChg chg="del">
          <ac:chgData name="Ikeoluwa Akanmu" userId="060b4f7323b79af4" providerId="LiveId" clId="{66965C41-6C97-4D7B-A359-06081BAA15BD}" dt="2024-12-30T16:53:20.001" v="96" actId="478"/>
          <ac:spMkLst>
            <pc:docMk/>
            <pc:sldMk cId="2012421685" sldId="291"/>
            <ac:spMk id="85" creationId="{3B95510F-D2AE-444F-E5A8-4F8D49BC2C14}"/>
          </ac:spMkLst>
        </pc:spChg>
        <pc:spChg chg="del">
          <ac:chgData name="Ikeoluwa Akanmu" userId="060b4f7323b79af4" providerId="LiveId" clId="{66965C41-6C97-4D7B-A359-06081BAA15BD}" dt="2024-12-30T16:53:15.565" v="93" actId="478"/>
          <ac:spMkLst>
            <pc:docMk/>
            <pc:sldMk cId="2012421685" sldId="291"/>
            <ac:spMk id="86" creationId="{1E7EF517-D7DF-6876-E90E-572944F67434}"/>
          </ac:spMkLst>
        </pc:spChg>
        <pc:grpChg chg="del">
          <ac:chgData name="Ikeoluwa Akanmu" userId="060b4f7323b79af4" providerId="LiveId" clId="{66965C41-6C97-4D7B-A359-06081BAA15BD}" dt="2024-12-30T16:53:12.507" v="91" actId="478"/>
          <ac:grpSpMkLst>
            <pc:docMk/>
            <pc:sldMk cId="2012421685" sldId="291"/>
            <ac:grpSpMk id="71" creationId="{35F76CE9-03F6-A906-4C09-FB76F0B12A9A}"/>
          </ac:grpSpMkLst>
        </pc:grpChg>
        <pc:grpChg chg="del">
          <ac:chgData name="Ikeoluwa Akanmu" userId="060b4f7323b79af4" providerId="LiveId" clId="{66965C41-6C97-4D7B-A359-06081BAA15BD}" dt="2024-12-30T16:53:21.610" v="97" actId="478"/>
          <ac:grpSpMkLst>
            <pc:docMk/>
            <pc:sldMk cId="2012421685" sldId="291"/>
            <ac:grpSpMk id="74" creationId="{FB572BA2-D6CE-AA49-B46B-E31CC3B80583}"/>
          </ac:grpSpMkLst>
        </pc:grpChg>
        <pc:grpChg chg="del">
          <ac:chgData name="Ikeoluwa Akanmu" userId="060b4f7323b79af4" providerId="LiveId" clId="{66965C41-6C97-4D7B-A359-06081BAA15BD}" dt="2024-12-30T16:53:16.957" v="94" actId="478"/>
          <ac:grpSpMkLst>
            <pc:docMk/>
            <pc:sldMk cId="2012421685" sldId="291"/>
            <ac:grpSpMk id="77" creationId="{8299EB70-5910-9D64-47ED-8821FF7C1767}"/>
          </ac:grpSpMkLst>
        </pc:grpChg>
        <pc:grpChg chg="del">
          <ac:chgData name="Ikeoluwa Akanmu" userId="060b4f7323b79af4" providerId="LiveId" clId="{66965C41-6C97-4D7B-A359-06081BAA15BD}" dt="2024-12-30T16:53:05.326" v="87" actId="478"/>
          <ac:grpSpMkLst>
            <pc:docMk/>
            <pc:sldMk cId="2012421685" sldId="291"/>
            <ac:grpSpMk id="80" creationId="{AA2AFA06-DEE4-1EA2-E5F1-34C9E718E64D}"/>
          </ac:grpSpMkLst>
        </pc:grpChg>
        <pc:picChg chg="add mod">
          <ac:chgData name="Ikeoluwa Akanmu" userId="060b4f7323b79af4" providerId="LiveId" clId="{66965C41-6C97-4D7B-A359-06081BAA15BD}" dt="2024-12-30T17:02:53.133" v="126" actId="14100"/>
          <ac:picMkLst>
            <pc:docMk/>
            <pc:sldMk cId="2012421685" sldId="291"/>
            <ac:picMk id="3" creationId="{507F68B9-60D4-3987-68DE-2A28EB26610E}"/>
          </ac:picMkLst>
        </pc:picChg>
      </pc:sldChg>
      <pc:sldChg chg="addSp delSp modSp add mod">
        <pc:chgData name="Ikeoluwa Akanmu" userId="060b4f7323b79af4" providerId="LiveId" clId="{66965C41-6C97-4D7B-A359-06081BAA15BD}" dt="2025-01-03T05:23:30.820" v="2331"/>
        <pc:sldMkLst>
          <pc:docMk/>
          <pc:sldMk cId="1318983479" sldId="292"/>
        </pc:sldMkLst>
        <pc:spChg chg="mod">
          <ac:chgData name="Ikeoluwa Akanmu" userId="060b4f7323b79af4" providerId="LiveId" clId="{66965C41-6C97-4D7B-A359-06081BAA15BD}" dt="2025-01-03T05:21:51.654" v="2326" actId="1076"/>
          <ac:spMkLst>
            <pc:docMk/>
            <pc:sldMk cId="1318983479" sldId="292"/>
            <ac:spMk id="2" creationId="{24E12F81-9B7B-315E-BDF9-35E21E93ED79}"/>
          </ac:spMkLst>
        </pc:spChg>
        <pc:spChg chg="add">
          <ac:chgData name="Ikeoluwa Akanmu" userId="060b4f7323b79af4" providerId="LiveId" clId="{66965C41-6C97-4D7B-A359-06081BAA15BD}" dt="2024-12-30T17:08:52.929" v="190"/>
          <ac:spMkLst>
            <pc:docMk/>
            <pc:sldMk cId="1318983479" sldId="292"/>
            <ac:spMk id="4" creationId="{A592E526-B26B-63F2-A94B-05FEECE315EA}"/>
          </ac:spMkLst>
        </pc:spChg>
        <pc:spChg chg="add mod">
          <ac:chgData name="Ikeoluwa Akanmu" userId="060b4f7323b79af4" providerId="LiveId" clId="{66965C41-6C97-4D7B-A359-06081BAA15BD}" dt="2025-01-03T05:22:02.486" v="2327" actId="1076"/>
          <ac:spMkLst>
            <pc:docMk/>
            <pc:sldMk cId="1318983479" sldId="292"/>
            <ac:spMk id="6" creationId="{CAA23B9C-0B71-FA8B-57C9-23DF2F25C2C1}"/>
          </ac:spMkLst>
        </pc:spChg>
        <pc:spChg chg="add">
          <ac:chgData name="Ikeoluwa Akanmu" userId="060b4f7323b79af4" providerId="LiveId" clId="{66965C41-6C97-4D7B-A359-06081BAA15BD}" dt="2025-01-02T04:50:24.107" v="560"/>
          <ac:spMkLst>
            <pc:docMk/>
            <pc:sldMk cId="1318983479" sldId="292"/>
            <ac:spMk id="7" creationId="{B1276641-944C-AFC7-4B5C-F8D8213042FB}"/>
          </ac:spMkLst>
        </pc:spChg>
        <pc:spChg chg="add del mod">
          <ac:chgData name="Ikeoluwa Akanmu" userId="060b4f7323b79af4" providerId="LiveId" clId="{66965C41-6C97-4D7B-A359-06081BAA15BD}" dt="2025-01-02T04:55:44.206" v="620" actId="478"/>
          <ac:spMkLst>
            <pc:docMk/>
            <pc:sldMk cId="1318983479" sldId="292"/>
            <ac:spMk id="8" creationId="{5970A061-B110-4045-2C71-E01F7E82AEE7}"/>
          </ac:spMkLst>
        </pc:spChg>
        <pc:spChg chg="mod">
          <ac:chgData name="Ikeoluwa Akanmu" userId="060b4f7323b79af4" providerId="LiveId" clId="{66965C41-6C97-4D7B-A359-06081BAA15BD}" dt="2025-01-03T05:21:18.963" v="2324" actId="14100"/>
          <ac:spMkLst>
            <pc:docMk/>
            <pc:sldMk cId="1318983479" sldId="292"/>
            <ac:spMk id="70" creationId="{9284BA40-7470-D500-6664-6DF0CAC6DCC5}"/>
          </ac:spMkLst>
        </pc:spChg>
        <pc:picChg chg="del">
          <ac:chgData name="Ikeoluwa Akanmu" userId="060b4f7323b79af4" providerId="LiveId" clId="{66965C41-6C97-4D7B-A359-06081BAA15BD}" dt="2024-12-30T17:08:19.908" v="180" actId="478"/>
          <ac:picMkLst>
            <pc:docMk/>
            <pc:sldMk cId="1318983479" sldId="292"/>
            <ac:picMk id="3" creationId="{A87D8341-89D2-420F-1A7D-4FD7168596CD}"/>
          </ac:picMkLst>
        </pc:picChg>
        <pc:picChg chg="add mod">
          <ac:chgData name="Ikeoluwa Akanmu" userId="060b4f7323b79af4" providerId="LiveId" clId="{66965C41-6C97-4D7B-A359-06081BAA15BD}" dt="2025-01-03T05:23:30.820" v="2331"/>
          <ac:picMkLst>
            <pc:docMk/>
            <pc:sldMk cId="1318983479" sldId="292"/>
            <ac:picMk id="4098" creationId="{90391C8F-D337-A173-F95E-B423989EC58A}"/>
          </ac:picMkLst>
        </pc:picChg>
      </pc:sldChg>
      <pc:sldChg chg="addSp modSp add mod">
        <pc:chgData name="Ikeoluwa Akanmu" userId="060b4f7323b79af4" providerId="LiveId" clId="{66965C41-6C97-4D7B-A359-06081BAA15BD}" dt="2025-01-03T05:02:29.798" v="2252" actId="255"/>
        <pc:sldMkLst>
          <pc:docMk/>
          <pc:sldMk cId="2015781298" sldId="293"/>
        </pc:sldMkLst>
        <pc:spChg chg="mod">
          <ac:chgData name="Ikeoluwa Akanmu" userId="060b4f7323b79af4" providerId="LiveId" clId="{66965C41-6C97-4D7B-A359-06081BAA15BD}" dt="2025-01-02T05:51:56.450" v="1360" actId="20577"/>
          <ac:spMkLst>
            <pc:docMk/>
            <pc:sldMk cId="2015781298" sldId="293"/>
            <ac:spMk id="2" creationId="{9378130F-D1DA-5E08-ABF8-0A4DE2D7E161}"/>
          </ac:spMkLst>
        </pc:spChg>
        <pc:spChg chg="add mod">
          <ac:chgData name="Ikeoluwa Akanmu" userId="060b4f7323b79af4" providerId="LiveId" clId="{66965C41-6C97-4D7B-A359-06081BAA15BD}" dt="2025-01-02T05:49:02.004" v="1303" actId="255"/>
          <ac:spMkLst>
            <pc:docMk/>
            <pc:sldMk cId="2015781298" sldId="293"/>
            <ac:spMk id="7" creationId="{1B8A0960-5041-4AB2-76ED-E8740F0AAA1B}"/>
          </ac:spMkLst>
        </pc:spChg>
        <pc:spChg chg="mod">
          <ac:chgData name="Ikeoluwa Akanmu" userId="060b4f7323b79af4" providerId="LiveId" clId="{66965C41-6C97-4D7B-A359-06081BAA15BD}" dt="2025-01-03T05:02:29.798" v="2252" actId="255"/>
          <ac:spMkLst>
            <pc:docMk/>
            <pc:sldMk cId="2015781298" sldId="293"/>
            <ac:spMk id="70" creationId="{F35B1245-E83B-438E-3472-B53B970B81A7}"/>
          </ac:spMkLst>
        </pc:spChg>
        <pc:picChg chg="add mod">
          <ac:chgData name="Ikeoluwa Akanmu" userId="060b4f7323b79af4" providerId="LiveId" clId="{66965C41-6C97-4D7B-A359-06081BAA15BD}" dt="2025-01-03T04:54:42.539" v="2189"/>
          <ac:picMkLst>
            <pc:docMk/>
            <pc:sldMk cId="2015781298" sldId="293"/>
            <ac:picMk id="4" creationId="{D41CE795-9D37-B5BC-25E2-AB5CF62154C8}"/>
          </ac:picMkLst>
        </pc:picChg>
      </pc:sldChg>
      <pc:sldChg chg="addSp delSp modSp add mod ord">
        <pc:chgData name="Ikeoluwa Akanmu" userId="060b4f7323b79af4" providerId="LiveId" clId="{66965C41-6C97-4D7B-A359-06081BAA15BD}" dt="2025-01-03T05:26:55.287" v="2334" actId="255"/>
        <pc:sldMkLst>
          <pc:docMk/>
          <pc:sldMk cId="4128561268" sldId="294"/>
        </pc:sldMkLst>
        <pc:spChg chg="mod">
          <ac:chgData name="Ikeoluwa Akanmu" userId="060b4f7323b79af4" providerId="LiveId" clId="{66965C41-6C97-4D7B-A359-06081BAA15BD}" dt="2025-01-03T05:26:55.287" v="2334" actId="255"/>
          <ac:spMkLst>
            <pc:docMk/>
            <pc:sldMk cId="4128561268" sldId="294"/>
            <ac:spMk id="2" creationId="{299C5BCA-9C54-8751-B323-A08C0DA4AFF6}"/>
          </ac:spMkLst>
        </pc:spChg>
        <pc:spChg chg="add del mod">
          <ac:chgData name="Ikeoluwa Akanmu" userId="060b4f7323b79af4" providerId="LiveId" clId="{66965C41-6C97-4D7B-A359-06081BAA15BD}" dt="2025-01-02T05:37:44.432" v="1185" actId="21"/>
          <ac:spMkLst>
            <pc:docMk/>
            <pc:sldMk cId="4128561268" sldId="294"/>
            <ac:spMk id="7" creationId="{1B8A0960-5041-4AB2-76ED-E8740F0AAA1B}"/>
          </ac:spMkLst>
        </pc:spChg>
        <pc:spChg chg="add mod">
          <ac:chgData name="Ikeoluwa Akanmu" userId="060b4f7323b79af4" providerId="LiveId" clId="{66965C41-6C97-4D7B-A359-06081BAA15BD}" dt="2025-01-03T04:52:29.462" v="2182" actId="1076"/>
          <ac:spMkLst>
            <pc:docMk/>
            <pc:sldMk cId="4128561268" sldId="294"/>
            <ac:spMk id="8" creationId="{586FDB30-568C-F61E-3327-AC7C0C3C3C7E}"/>
          </ac:spMkLst>
        </pc:spChg>
        <pc:spChg chg="add mod">
          <ac:chgData name="Ikeoluwa Akanmu" userId="060b4f7323b79af4" providerId="LiveId" clId="{66965C41-6C97-4D7B-A359-06081BAA15BD}" dt="2025-01-03T04:41:15.078" v="2157" actId="255"/>
          <ac:spMkLst>
            <pc:docMk/>
            <pc:sldMk cId="4128561268" sldId="294"/>
            <ac:spMk id="11" creationId="{C3897A66-3A4C-7852-B061-9E57B4864965}"/>
          </ac:spMkLst>
        </pc:spChg>
        <pc:spChg chg="mod">
          <ac:chgData name="Ikeoluwa Akanmu" userId="060b4f7323b79af4" providerId="LiveId" clId="{66965C41-6C97-4D7B-A359-06081BAA15BD}" dt="2025-01-03T04:32:40.914" v="2095" actId="255"/>
          <ac:spMkLst>
            <pc:docMk/>
            <pc:sldMk cId="4128561268" sldId="294"/>
            <ac:spMk id="70" creationId="{391C4E10-DEBD-8EFD-8E36-1E1C2F321974}"/>
          </ac:spMkLst>
        </pc:spChg>
        <pc:picChg chg="add del mod">
          <ac:chgData name="Ikeoluwa Akanmu" userId="060b4f7323b79af4" providerId="LiveId" clId="{66965C41-6C97-4D7B-A359-06081BAA15BD}" dt="2025-01-02T05:36:31.697" v="1179" actId="21"/>
          <ac:picMkLst>
            <pc:docMk/>
            <pc:sldMk cId="4128561268" sldId="294"/>
            <ac:picMk id="4" creationId="{D41CE795-9D37-B5BC-25E2-AB5CF62154C8}"/>
          </ac:picMkLst>
        </pc:picChg>
        <pc:picChg chg="add mod">
          <ac:chgData name="Ikeoluwa Akanmu" userId="060b4f7323b79af4" providerId="LiveId" clId="{66965C41-6C97-4D7B-A359-06081BAA15BD}" dt="2025-01-03T04:52:46.174" v="2184" actId="14100"/>
          <ac:picMkLst>
            <pc:docMk/>
            <pc:sldMk cId="4128561268" sldId="294"/>
            <ac:picMk id="6" creationId="{B114C7DA-0880-DC9B-13BA-965D6F8A92D7}"/>
          </ac:picMkLst>
        </pc:picChg>
        <pc:picChg chg="add mod">
          <ac:chgData name="Ikeoluwa Akanmu" userId="060b4f7323b79af4" providerId="LiveId" clId="{66965C41-6C97-4D7B-A359-06081BAA15BD}" dt="2025-01-03T04:40:25.637" v="2152"/>
          <ac:picMkLst>
            <pc:docMk/>
            <pc:sldMk cId="4128561268" sldId="294"/>
            <ac:picMk id="10" creationId="{0EC9CC22-CBBB-62D0-CC7F-C0492EFB1AAA}"/>
          </ac:picMkLst>
        </pc:picChg>
      </pc:sldChg>
      <pc:sldChg chg="addSp delSp modSp add mod">
        <pc:chgData name="Ikeoluwa Akanmu" userId="060b4f7323b79af4" providerId="LiveId" clId="{66965C41-6C97-4D7B-A359-06081BAA15BD}" dt="2025-01-03T05:11:00.888" v="2299" actId="14100"/>
        <pc:sldMkLst>
          <pc:docMk/>
          <pc:sldMk cId="3993597988" sldId="295"/>
        </pc:sldMkLst>
        <pc:spChg chg="mod">
          <ac:chgData name="Ikeoluwa Akanmu" userId="060b4f7323b79af4" providerId="LiveId" clId="{66965C41-6C97-4D7B-A359-06081BAA15BD}" dt="2025-01-03T05:10:53.152" v="2298" actId="1076"/>
          <ac:spMkLst>
            <pc:docMk/>
            <pc:sldMk cId="3993597988" sldId="295"/>
            <ac:spMk id="2" creationId="{C39AFE86-2D96-6248-B1D2-46B45A881D87}"/>
          </ac:spMkLst>
        </pc:spChg>
        <pc:spChg chg="del">
          <ac:chgData name="Ikeoluwa Akanmu" userId="060b4f7323b79af4" providerId="LiveId" clId="{66965C41-6C97-4D7B-A359-06081BAA15BD}" dt="2025-01-02T05:11:38.194" v="685" actId="478"/>
          <ac:spMkLst>
            <pc:docMk/>
            <pc:sldMk cId="3993597988" sldId="295"/>
            <ac:spMk id="7" creationId="{272A8813-6070-21E0-5017-40ED38841270}"/>
          </ac:spMkLst>
        </pc:spChg>
        <pc:spChg chg="del">
          <ac:chgData name="Ikeoluwa Akanmu" userId="060b4f7323b79af4" providerId="LiveId" clId="{66965C41-6C97-4D7B-A359-06081BAA15BD}" dt="2025-01-02T05:11:36.323" v="684" actId="478"/>
          <ac:spMkLst>
            <pc:docMk/>
            <pc:sldMk cId="3993597988" sldId="295"/>
            <ac:spMk id="8" creationId="{0A103FAC-B8EE-84F7-C2B4-E058AB75E6FB}"/>
          </ac:spMkLst>
        </pc:spChg>
        <pc:spChg chg="mod">
          <ac:chgData name="Ikeoluwa Akanmu" userId="060b4f7323b79af4" providerId="LiveId" clId="{66965C41-6C97-4D7B-A359-06081BAA15BD}" dt="2025-01-03T04:42:11.125" v="2162" actId="255"/>
          <ac:spMkLst>
            <pc:docMk/>
            <pc:sldMk cId="3993597988" sldId="295"/>
            <ac:spMk id="70" creationId="{52633D49-DBDB-2D5E-2134-8D4B221A3BC1}"/>
          </ac:spMkLst>
        </pc:spChg>
        <pc:picChg chg="del">
          <ac:chgData name="Ikeoluwa Akanmu" userId="060b4f7323b79af4" providerId="LiveId" clId="{66965C41-6C97-4D7B-A359-06081BAA15BD}" dt="2025-01-02T05:11:33.168" v="682" actId="478"/>
          <ac:picMkLst>
            <pc:docMk/>
            <pc:sldMk cId="3993597988" sldId="295"/>
            <ac:picMk id="4" creationId="{6A5DB828-DBA6-FA70-8BA5-50451EBFA0C1}"/>
          </ac:picMkLst>
        </pc:picChg>
        <pc:picChg chg="add del mod">
          <ac:chgData name="Ikeoluwa Akanmu" userId="060b4f7323b79af4" providerId="LiveId" clId="{66965C41-6C97-4D7B-A359-06081BAA15BD}" dt="2025-01-02T05:13:04.575" v="708" actId="478"/>
          <ac:picMkLst>
            <pc:docMk/>
            <pc:sldMk cId="3993597988" sldId="295"/>
            <ac:picMk id="5" creationId="{59C45907-2A1A-2D6E-82D6-35649608819B}"/>
          </ac:picMkLst>
        </pc:picChg>
        <pc:picChg chg="del">
          <ac:chgData name="Ikeoluwa Akanmu" userId="060b4f7323b79af4" providerId="LiveId" clId="{66965C41-6C97-4D7B-A359-06081BAA15BD}" dt="2025-01-02T05:11:34.035" v="683" actId="478"/>
          <ac:picMkLst>
            <pc:docMk/>
            <pc:sldMk cId="3993597988" sldId="295"/>
            <ac:picMk id="6" creationId="{471B532D-BF64-53EC-5BB7-94F7F0C7B010}"/>
          </ac:picMkLst>
        </pc:picChg>
        <pc:picChg chg="add mod">
          <ac:chgData name="Ikeoluwa Akanmu" userId="060b4f7323b79af4" providerId="LiveId" clId="{66965C41-6C97-4D7B-A359-06081BAA15BD}" dt="2025-01-03T05:11:00.888" v="2299" actId="14100"/>
          <ac:picMkLst>
            <pc:docMk/>
            <pc:sldMk cId="3993597988" sldId="295"/>
            <ac:picMk id="10" creationId="{9FAE0E2F-201B-6501-6B9A-E5AA4B5228B7}"/>
          </ac:picMkLst>
        </pc:picChg>
      </pc:sldChg>
      <pc:sldChg chg="addSp delSp modSp add mod ord">
        <pc:chgData name="Ikeoluwa Akanmu" userId="060b4f7323b79af4" providerId="LiveId" clId="{66965C41-6C97-4D7B-A359-06081BAA15BD}" dt="2025-01-03T05:01:26.306" v="2244" actId="1076"/>
        <pc:sldMkLst>
          <pc:docMk/>
          <pc:sldMk cId="2835033239" sldId="296"/>
        </pc:sldMkLst>
        <pc:spChg chg="mod">
          <ac:chgData name="Ikeoluwa Akanmu" userId="060b4f7323b79af4" providerId="LiveId" clId="{66965C41-6C97-4D7B-A359-06081BAA15BD}" dt="2025-01-02T06:10:12.370" v="1631"/>
          <ac:spMkLst>
            <pc:docMk/>
            <pc:sldMk cId="2835033239" sldId="296"/>
            <ac:spMk id="2" creationId="{00B98C7D-1BAB-3B1D-9CD4-A21B899898AC}"/>
          </ac:spMkLst>
        </pc:spChg>
        <pc:spChg chg="mod">
          <ac:chgData name="Ikeoluwa Akanmu" userId="060b4f7323b79af4" providerId="LiveId" clId="{66965C41-6C97-4D7B-A359-06081BAA15BD}" dt="2025-01-03T05:01:26.306" v="2244" actId="1076"/>
          <ac:spMkLst>
            <pc:docMk/>
            <pc:sldMk cId="2835033239" sldId="296"/>
            <ac:spMk id="70" creationId="{35D4D8B2-0C47-ED50-8CFA-B704C1E432AC}"/>
          </ac:spMkLst>
        </pc:spChg>
        <pc:graphicFrameChg chg="add del">
          <ac:chgData name="Ikeoluwa Akanmu" userId="060b4f7323b79af4" providerId="LiveId" clId="{66965C41-6C97-4D7B-A359-06081BAA15BD}" dt="2025-01-02T05:58:56.288" v="1377" actId="3680"/>
          <ac:graphicFrameMkLst>
            <pc:docMk/>
            <pc:sldMk cId="2835033239" sldId="296"/>
            <ac:graphicFrameMk id="6" creationId="{F1A5F9C7-A5A8-5C4D-4C49-BFC96A60F784}"/>
          </ac:graphicFrameMkLst>
        </pc:graphicFrameChg>
        <pc:graphicFrameChg chg="add del mod modGraphic">
          <ac:chgData name="Ikeoluwa Akanmu" userId="060b4f7323b79af4" providerId="LiveId" clId="{66965C41-6C97-4D7B-A359-06081BAA15BD}" dt="2025-01-02T06:05:45.563" v="1554" actId="113"/>
          <ac:graphicFrameMkLst>
            <pc:docMk/>
            <pc:sldMk cId="2835033239" sldId="296"/>
            <ac:graphicFrameMk id="7" creationId="{2BDC0E01-9CA9-F916-04DB-A49C28DBF98D}"/>
          </ac:graphicFrameMkLst>
        </pc:graphicFrameChg>
        <pc:picChg chg="add del mod">
          <ac:chgData name="Ikeoluwa Akanmu" userId="060b4f7323b79af4" providerId="LiveId" clId="{66965C41-6C97-4D7B-A359-06081BAA15BD}" dt="2025-01-02T06:05:25.813" v="1552" actId="478"/>
          <ac:picMkLst>
            <pc:docMk/>
            <pc:sldMk cId="2835033239" sldId="296"/>
            <ac:picMk id="4" creationId="{265EB67F-6B5D-620F-A518-D0617D4B99AE}"/>
          </ac:picMkLst>
        </pc:picChg>
        <pc:picChg chg="add mod">
          <ac:chgData name="Ikeoluwa Akanmu" userId="060b4f7323b79af4" providerId="LiveId" clId="{66965C41-6C97-4D7B-A359-06081BAA15BD}" dt="2025-01-02T05:57:35.480" v="1374" actId="1076"/>
          <ac:picMkLst>
            <pc:docMk/>
            <pc:sldMk cId="2835033239" sldId="296"/>
            <ac:picMk id="5" creationId="{22F10340-A321-9A80-DED7-F5059D934308}"/>
          </ac:picMkLst>
        </pc:picChg>
      </pc:sldChg>
      <pc:sldChg chg="addSp modSp add mod">
        <pc:chgData name="Ikeoluwa Akanmu" userId="060b4f7323b79af4" providerId="LiveId" clId="{66965C41-6C97-4D7B-A359-06081BAA15BD}" dt="2025-01-03T05:28:51.071" v="2359" actId="20577"/>
        <pc:sldMkLst>
          <pc:docMk/>
          <pc:sldMk cId="3316095370" sldId="297"/>
        </pc:sldMkLst>
        <pc:spChg chg="mod">
          <ac:chgData name="Ikeoluwa Akanmu" userId="060b4f7323b79af4" providerId="LiveId" clId="{66965C41-6C97-4D7B-A359-06081BAA15BD}" dt="2025-01-03T03:57:13.825" v="1865" actId="115"/>
          <ac:spMkLst>
            <pc:docMk/>
            <pc:sldMk cId="3316095370" sldId="297"/>
            <ac:spMk id="2" creationId="{0118E9F1-6D0F-02BB-F199-FE8470C03DFC}"/>
          </ac:spMkLst>
        </pc:spChg>
        <pc:spChg chg="add">
          <ac:chgData name="Ikeoluwa Akanmu" userId="060b4f7323b79af4" providerId="LiveId" clId="{66965C41-6C97-4D7B-A359-06081BAA15BD}" dt="2025-01-03T03:50:35.873" v="1813"/>
          <ac:spMkLst>
            <pc:docMk/>
            <pc:sldMk cId="3316095370" sldId="297"/>
            <ac:spMk id="3" creationId="{BD867AA6-22B6-3394-4CD7-B8C73F974D85}"/>
          </ac:spMkLst>
        </pc:spChg>
        <pc:spChg chg="add">
          <ac:chgData name="Ikeoluwa Akanmu" userId="060b4f7323b79af4" providerId="LiveId" clId="{66965C41-6C97-4D7B-A359-06081BAA15BD}" dt="2025-01-03T03:50:46.403" v="1815"/>
          <ac:spMkLst>
            <pc:docMk/>
            <pc:sldMk cId="3316095370" sldId="297"/>
            <ac:spMk id="4" creationId="{F5BFD1E7-AC2F-0214-A19D-A7CA10744424}"/>
          </ac:spMkLst>
        </pc:spChg>
        <pc:spChg chg="add mod">
          <ac:chgData name="Ikeoluwa Akanmu" userId="060b4f7323b79af4" providerId="LiveId" clId="{66965C41-6C97-4D7B-A359-06081BAA15BD}" dt="2025-01-03T03:57:48.930" v="1869" actId="14100"/>
          <ac:spMkLst>
            <pc:docMk/>
            <pc:sldMk cId="3316095370" sldId="297"/>
            <ac:spMk id="5" creationId="{BC3AF398-4568-A6C7-A83D-3CA996946E8E}"/>
          </ac:spMkLst>
        </pc:spChg>
        <pc:spChg chg="add mod">
          <ac:chgData name="Ikeoluwa Akanmu" userId="060b4f7323b79af4" providerId="LiveId" clId="{66965C41-6C97-4D7B-A359-06081BAA15BD}" dt="2025-01-03T03:57:06.706" v="1863" actId="115"/>
          <ac:spMkLst>
            <pc:docMk/>
            <pc:sldMk cId="3316095370" sldId="297"/>
            <ac:spMk id="6" creationId="{778BF948-7FA8-F6AC-61B8-81B998F02487}"/>
          </ac:spMkLst>
        </pc:spChg>
        <pc:spChg chg="add mod">
          <ac:chgData name="Ikeoluwa Akanmu" userId="060b4f7323b79af4" providerId="LiveId" clId="{66965C41-6C97-4D7B-A359-06081BAA15BD}" dt="2025-01-03T03:57:56.892" v="1870" actId="1076"/>
          <ac:spMkLst>
            <pc:docMk/>
            <pc:sldMk cId="3316095370" sldId="297"/>
            <ac:spMk id="7" creationId="{33F4E327-57F1-0627-8952-D5BBCE254D04}"/>
          </ac:spMkLst>
        </pc:spChg>
        <pc:spChg chg="mod">
          <ac:chgData name="Ikeoluwa Akanmu" userId="060b4f7323b79af4" providerId="LiveId" clId="{66965C41-6C97-4D7B-A359-06081BAA15BD}" dt="2025-01-03T05:28:51.071" v="2359" actId="20577"/>
          <ac:spMkLst>
            <pc:docMk/>
            <pc:sldMk cId="3316095370" sldId="297"/>
            <ac:spMk id="70" creationId="{B3F2D673-D0D3-1EDE-EDFD-5FE2A8E6AC9A}"/>
          </ac:spMkLst>
        </pc:spChg>
      </pc:sldChg>
      <pc:sldChg chg="addSp delSp modSp add mod">
        <pc:chgData name="Ikeoluwa Akanmu" userId="060b4f7323b79af4" providerId="LiveId" clId="{66965C41-6C97-4D7B-A359-06081BAA15BD}" dt="2025-01-03T05:01:57.774" v="2248" actId="1076"/>
        <pc:sldMkLst>
          <pc:docMk/>
          <pc:sldMk cId="2919849911" sldId="298"/>
        </pc:sldMkLst>
        <pc:spChg chg="mod">
          <ac:chgData name="Ikeoluwa Akanmu" userId="060b4f7323b79af4" providerId="LiveId" clId="{66965C41-6C97-4D7B-A359-06081BAA15BD}" dt="2025-01-02T06:09:55.516" v="1629" actId="20577"/>
          <ac:spMkLst>
            <pc:docMk/>
            <pc:sldMk cId="2919849911" sldId="298"/>
            <ac:spMk id="2" creationId="{B88CA41E-30D4-99F1-4CDB-2FB690585880}"/>
          </ac:spMkLst>
        </pc:spChg>
        <pc:spChg chg="add del">
          <ac:chgData name="Ikeoluwa Akanmu" userId="060b4f7323b79af4" providerId="LiveId" clId="{66965C41-6C97-4D7B-A359-06081BAA15BD}" dt="2025-01-02T06:07:48.715" v="1557" actId="22"/>
          <ac:spMkLst>
            <pc:docMk/>
            <pc:sldMk cId="2919849911" sldId="298"/>
            <ac:spMk id="4" creationId="{1DC09FE0-F2F6-4D09-82FD-F477A10F41FC}"/>
          </ac:spMkLst>
        </pc:spChg>
        <pc:spChg chg="mod">
          <ac:chgData name="Ikeoluwa Akanmu" userId="060b4f7323b79af4" providerId="LiveId" clId="{66965C41-6C97-4D7B-A359-06081BAA15BD}" dt="2025-01-03T05:01:57.774" v="2248" actId="1076"/>
          <ac:spMkLst>
            <pc:docMk/>
            <pc:sldMk cId="2919849911" sldId="298"/>
            <ac:spMk id="70" creationId="{5299BA0A-00E8-7217-A902-BEBA1478A89B}"/>
          </ac:spMkLst>
        </pc:spChg>
        <pc:graphicFrameChg chg="modGraphic">
          <ac:chgData name="Ikeoluwa Akanmu" userId="060b4f7323b79af4" providerId="LiveId" clId="{66965C41-6C97-4D7B-A359-06081BAA15BD}" dt="2025-01-02T06:09:36.337" v="1606" actId="20577"/>
          <ac:graphicFrameMkLst>
            <pc:docMk/>
            <pc:sldMk cId="2919849911" sldId="298"/>
            <ac:graphicFrameMk id="7" creationId="{D87F69A7-E93D-A76C-0EF4-7CCA78443973}"/>
          </ac:graphicFrameMkLst>
        </pc:graphicFrameChg>
        <pc:picChg chg="del">
          <ac:chgData name="Ikeoluwa Akanmu" userId="060b4f7323b79af4" providerId="LiveId" clId="{66965C41-6C97-4D7B-A359-06081BAA15BD}" dt="2025-01-02T06:10:46.124" v="1632" actId="478"/>
          <ac:picMkLst>
            <pc:docMk/>
            <pc:sldMk cId="2919849911" sldId="298"/>
            <ac:picMk id="5" creationId="{A466661E-4E23-C48D-4FE9-DA11B6AF318F}"/>
          </ac:picMkLst>
        </pc:picChg>
        <pc:picChg chg="add del mod">
          <ac:chgData name="Ikeoluwa Akanmu" userId="060b4f7323b79af4" providerId="LiveId" clId="{66965C41-6C97-4D7B-A359-06081BAA15BD}" dt="2025-01-02T06:09:41.282" v="1607" actId="478"/>
          <ac:picMkLst>
            <pc:docMk/>
            <pc:sldMk cId="2919849911" sldId="298"/>
            <ac:picMk id="8" creationId="{4D331E0C-54A1-FBA6-7523-B65350FBB7C6}"/>
          </ac:picMkLst>
        </pc:picChg>
        <pc:picChg chg="add mod">
          <ac:chgData name="Ikeoluwa Akanmu" userId="060b4f7323b79af4" providerId="LiveId" clId="{66965C41-6C97-4D7B-A359-06081BAA15BD}" dt="2025-01-02T06:11:00.974" v="1636" actId="1076"/>
          <ac:picMkLst>
            <pc:docMk/>
            <pc:sldMk cId="2919849911" sldId="298"/>
            <ac:picMk id="9" creationId="{87A4ED12-4230-168F-1DF2-D8743FFB0399}"/>
          </ac:picMkLst>
        </pc:picChg>
      </pc:sldChg>
      <pc:sldChg chg="addSp delSp modSp add mod">
        <pc:chgData name="Ikeoluwa Akanmu" userId="060b4f7323b79af4" providerId="LiveId" clId="{66965C41-6C97-4D7B-A359-06081BAA15BD}" dt="2025-01-03T05:01:43.546" v="2246" actId="1076"/>
        <pc:sldMkLst>
          <pc:docMk/>
          <pc:sldMk cId="28518443" sldId="299"/>
        </pc:sldMkLst>
        <pc:spChg chg="mod">
          <ac:chgData name="Ikeoluwa Akanmu" userId="060b4f7323b79af4" providerId="LiveId" clId="{66965C41-6C97-4D7B-A359-06081BAA15BD}" dt="2025-01-03T03:27:36.972" v="1715" actId="20577"/>
          <ac:spMkLst>
            <pc:docMk/>
            <pc:sldMk cId="28518443" sldId="299"/>
            <ac:spMk id="2" creationId="{A461800D-573F-CEE1-9182-7F75BEF67F65}"/>
          </ac:spMkLst>
        </pc:spChg>
        <pc:spChg chg="mod">
          <ac:chgData name="Ikeoluwa Akanmu" userId="060b4f7323b79af4" providerId="LiveId" clId="{66965C41-6C97-4D7B-A359-06081BAA15BD}" dt="2025-01-03T05:01:43.546" v="2246" actId="1076"/>
          <ac:spMkLst>
            <pc:docMk/>
            <pc:sldMk cId="28518443" sldId="299"/>
            <ac:spMk id="70" creationId="{17E39604-B2AC-599C-BAD6-53FB98D8A94D}"/>
          </ac:spMkLst>
        </pc:spChg>
        <pc:graphicFrameChg chg="modGraphic">
          <ac:chgData name="Ikeoluwa Akanmu" userId="060b4f7323b79af4" providerId="LiveId" clId="{66965C41-6C97-4D7B-A359-06081BAA15BD}" dt="2025-01-03T03:28:50.390" v="1735" actId="20577"/>
          <ac:graphicFrameMkLst>
            <pc:docMk/>
            <pc:sldMk cId="28518443" sldId="299"/>
            <ac:graphicFrameMk id="7" creationId="{B1DB854B-8CD0-B24F-DCA6-673FF3528948}"/>
          </ac:graphicFrameMkLst>
        </pc:graphicFrameChg>
        <pc:picChg chg="add del mod">
          <ac:chgData name="Ikeoluwa Akanmu" userId="060b4f7323b79af4" providerId="LiveId" clId="{66965C41-6C97-4D7B-A359-06081BAA15BD}" dt="2025-01-03T03:28:57.456" v="1736" actId="478"/>
          <ac:picMkLst>
            <pc:docMk/>
            <pc:sldMk cId="28518443" sldId="299"/>
            <ac:picMk id="4" creationId="{1759B44B-60FA-A09C-8986-AA606D58C40D}"/>
          </ac:picMkLst>
        </pc:picChg>
        <pc:picChg chg="add mod">
          <ac:chgData name="Ikeoluwa Akanmu" userId="060b4f7323b79af4" providerId="LiveId" clId="{66965C41-6C97-4D7B-A359-06081BAA15BD}" dt="2025-01-03T03:30:09.451" v="1745" actId="1076"/>
          <ac:picMkLst>
            <pc:docMk/>
            <pc:sldMk cId="28518443" sldId="299"/>
            <ac:picMk id="5" creationId="{AB8D6475-37A4-49F7-AE82-939C2115FECF}"/>
          </ac:picMkLst>
        </pc:picChg>
        <pc:picChg chg="del">
          <ac:chgData name="Ikeoluwa Akanmu" userId="060b4f7323b79af4" providerId="LiveId" clId="{66965C41-6C97-4D7B-A359-06081BAA15BD}" dt="2025-01-03T03:29:18.440" v="1737" actId="478"/>
          <ac:picMkLst>
            <pc:docMk/>
            <pc:sldMk cId="28518443" sldId="299"/>
            <ac:picMk id="9" creationId="{1AB3D931-4BF3-32B8-9F95-2BACF82BFD16}"/>
          </ac:picMkLst>
        </pc:picChg>
      </pc:sldChg>
      <pc:sldChg chg="addSp delSp modSp add mod ord">
        <pc:chgData name="Ikeoluwa Akanmu" userId="060b4f7323b79af4" providerId="LiveId" clId="{66965C41-6C97-4D7B-A359-06081BAA15BD}" dt="2025-01-03T05:02:14.400" v="2250" actId="1076"/>
        <pc:sldMkLst>
          <pc:docMk/>
          <pc:sldMk cId="2926068385" sldId="300"/>
        </pc:sldMkLst>
        <pc:spChg chg="mod">
          <ac:chgData name="Ikeoluwa Akanmu" userId="060b4f7323b79af4" providerId="LiveId" clId="{66965C41-6C97-4D7B-A359-06081BAA15BD}" dt="2025-01-03T03:34:12.656" v="1762" actId="20577"/>
          <ac:spMkLst>
            <pc:docMk/>
            <pc:sldMk cId="2926068385" sldId="300"/>
            <ac:spMk id="2" creationId="{9EB346FA-E52B-F64B-D170-8E677BF31E25}"/>
          </ac:spMkLst>
        </pc:spChg>
        <pc:spChg chg="mod">
          <ac:chgData name="Ikeoluwa Akanmu" userId="060b4f7323b79af4" providerId="LiveId" clId="{66965C41-6C97-4D7B-A359-06081BAA15BD}" dt="2025-01-03T05:02:14.400" v="2250" actId="1076"/>
          <ac:spMkLst>
            <pc:docMk/>
            <pc:sldMk cId="2926068385" sldId="300"/>
            <ac:spMk id="70" creationId="{8AEAE9FC-8A91-F5AF-A512-B7F76050D081}"/>
          </ac:spMkLst>
        </pc:spChg>
        <pc:graphicFrameChg chg="modGraphic">
          <ac:chgData name="Ikeoluwa Akanmu" userId="060b4f7323b79af4" providerId="LiveId" clId="{66965C41-6C97-4D7B-A359-06081BAA15BD}" dt="2025-01-03T03:35:54.989" v="1802" actId="20577"/>
          <ac:graphicFrameMkLst>
            <pc:docMk/>
            <pc:sldMk cId="2926068385" sldId="300"/>
            <ac:graphicFrameMk id="7" creationId="{1411B033-4CBC-15DD-B520-2622251C8E5E}"/>
          </ac:graphicFrameMkLst>
        </pc:graphicFrameChg>
        <pc:picChg chg="add del mod">
          <ac:chgData name="Ikeoluwa Akanmu" userId="060b4f7323b79af4" providerId="LiveId" clId="{66965C41-6C97-4D7B-A359-06081BAA15BD}" dt="2025-01-03T03:36:00.574" v="1803" actId="478"/>
          <ac:picMkLst>
            <pc:docMk/>
            <pc:sldMk cId="2926068385" sldId="300"/>
            <ac:picMk id="4" creationId="{33B8930F-E303-2F62-30F2-72F89A459DE1}"/>
          </ac:picMkLst>
        </pc:picChg>
        <pc:picChg chg="del">
          <ac:chgData name="Ikeoluwa Akanmu" userId="060b4f7323b79af4" providerId="LiveId" clId="{66965C41-6C97-4D7B-A359-06081BAA15BD}" dt="2025-01-03T03:36:30.856" v="1804" actId="478"/>
          <ac:picMkLst>
            <pc:docMk/>
            <pc:sldMk cId="2926068385" sldId="300"/>
            <ac:picMk id="5" creationId="{EA3F4F33-45EF-28F7-B81C-63BB9118063D}"/>
          </ac:picMkLst>
        </pc:picChg>
        <pc:picChg chg="add mod">
          <ac:chgData name="Ikeoluwa Akanmu" userId="060b4f7323b79af4" providerId="LiveId" clId="{66965C41-6C97-4D7B-A359-06081BAA15BD}" dt="2025-01-03T03:36:46.617" v="1808" actId="1076"/>
          <ac:picMkLst>
            <pc:docMk/>
            <pc:sldMk cId="2926068385" sldId="300"/>
            <ac:picMk id="6" creationId="{F251C027-5E21-705F-94BF-83898BF63C30}"/>
          </ac:picMkLst>
        </pc:picChg>
      </pc:sldChg>
      <pc:sldChg chg="addSp delSp modSp add del mod">
        <pc:chgData name="Ikeoluwa Akanmu" userId="060b4f7323b79af4" providerId="LiveId" clId="{66965C41-6C97-4D7B-A359-06081BAA15BD}" dt="2025-01-03T04:55:42.590" v="2190" actId="2696"/>
        <pc:sldMkLst>
          <pc:docMk/>
          <pc:sldMk cId="1298127991" sldId="301"/>
        </pc:sldMkLst>
        <pc:spChg chg="del">
          <ac:chgData name="Ikeoluwa Akanmu" userId="060b4f7323b79af4" providerId="LiveId" clId="{66965C41-6C97-4D7B-A359-06081BAA15BD}" dt="2025-01-03T04:03:13.736" v="1872" actId="478"/>
          <ac:spMkLst>
            <pc:docMk/>
            <pc:sldMk cId="1298127991" sldId="301"/>
            <ac:spMk id="2" creationId="{8E2A3658-EC56-726B-2674-1C8232BEC063}"/>
          </ac:spMkLst>
        </pc:spChg>
        <pc:spChg chg="add mod">
          <ac:chgData name="Ikeoluwa Akanmu" userId="060b4f7323b79af4" providerId="LiveId" clId="{66965C41-6C97-4D7B-A359-06081BAA15BD}" dt="2025-01-03T04:18:32.632" v="1915" actId="1076"/>
          <ac:spMkLst>
            <pc:docMk/>
            <pc:sldMk cId="1298127991" sldId="301"/>
            <ac:spMk id="3" creationId="{26BECC48-CFA0-CD93-AF4A-3454BFEEC542}"/>
          </ac:spMkLst>
        </pc:spChg>
        <pc:spChg chg="del">
          <ac:chgData name="Ikeoluwa Akanmu" userId="060b4f7323b79af4" providerId="LiveId" clId="{66965C41-6C97-4D7B-A359-06081BAA15BD}" dt="2025-01-03T04:03:17.399" v="1873" actId="478"/>
          <ac:spMkLst>
            <pc:docMk/>
            <pc:sldMk cId="1298127991" sldId="301"/>
            <ac:spMk id="5" creationId="{B2E43BC0-6FD0-FDED-BFAF-3741C5171868}"/>
          </ac:spMkLst>
        </pc:spChg>
        <pc:spChg chg="del">
          <ac:chgData name="Ikeoluwa Akanmu" userId="060b4f7323b79af4" providerId="LiveId" clId="{66965C41-6C97-4D7B-A359-06081BAA15BD}" dt="2025-01-03T04:03:21.688" v="1874" actId="478"/>
          <ac:spMkLst>
            <pc:docMk/>
            <pc:sldMk cId="1298127991" sldId="301"/>
            <ac:spMk id="6" creationId="{E70834EC-7DFB-FEDA-9ECC-9D967932EAB4}"/>
          </ac:spMkLst>
        </pc:spChg>
        <pc:spChg chg="mod">
          <ac:chgData name="Ikeoluwa Akanmu" userId="060b4f7323b79af4" providerId="LiveId" clId="{66965C41-6C97-4D7B-A359-06081BAA15BD}" dt="2025-01-03T04:18:23.953" v="1914" actId="14100"/>
          <ac:spMkLst>
            <pc:docMk/>
            <pc:sldMk cId="1298127991" sldId="301"/>
            <ac:spMk id="7" creationId="{577B3157-E383-5D35-6CFD-850D2BF4DA94}"/>
          </ac:spMkLst>
        </pc:spChg>
        <pc:picChg chg="add mod">
          <ac:chgData name="Ikeoluwa Akanmu" userId="060b4f7323b79af4" providerId="LiveId" clId="{66965C41-6C97-4D7B-A359-06081BAA15BD}" dt="2025-01-03T04:19:56.224" v="1922"/>
          <ac:picMkLst>
            <pc:docMk/>
            <pc:sldMk cId="1298127991" sldId="301"/>
            <ac:picMk id="2050" creationId="{08A922F2-3E81-7B3F-1E1D-03EA7D68C860}"/>
          </ac:picMkLst>
        </pc:picChg>
      </pc:sldChg>
      <pc:sldChg chg="addSp delSp modSp add mod">
        <pc:chgData name="Ikeoluwa Akanmu" userId="060b4f7323b79af4" providerId="LiveId" clId="{66965C41-6C97-4D7B-A359-06081BAA15BD}" dt="2025-01-03T05:29:15.787" v="2380" actId="20577"/>
        <pc:sldMkLst>
          <pc:docMk/>
          <pc:sldMk cId="1182576457" sldId="302"/>
        </pc:sldMkLst>
        <pc:spChg chg="mod">
          <ac:chgData name="Ikeoluwa Akanmu" userId="060b4f7323b79af4" providerId="LiveId" clId="{66965C41-6C97-4D7B-A359-06081BAA15BD}" dt="2025-01-03T04:23:55.834" v="1953" actId="20577"/>
          <ac:spMkLst>
            <pc:docMk/>
            <pc:sldMk cId="1182576457" sldId="302"/>
            <ac:spMk id="3" creationId="{C1D9D52E-32B8-7214-2814-EFB5AC1067FF}"/>
          </ac:spMkLst>
        </pc:spChg>
        <pc:spChg chg="mod">
          <ac:chgData name="Ikeoluwa Akanmu" userId="060b4f7323b79af4" providerId="LiveId" clId="{66965C41-6C97-4D7B-A359-06081BAA15BD}" dt="2025-01-03T05:27:29.448" v="2336" actId="20577"/>
          <ac:spMkLst>
            <pc:docMk/>
            <pc:sldMk cId="1182576457" sldId="302"/>
            <ac:spMk id="7" creationId="{AF2239A7-1B0F-B675-ECEC-5E082F9FFD37}"/>
          </ac:spMkLst>
        </pc:spChg>
        <pc:spChg chg="mod">
          <ac:chgData name="Ikeoluwa Akanmu" userId="060b4f7323b79af4" providerId="LiveId" clId="{66965C41-6C97-4D7B-A359-06081BAA15BD}" dt="2025-01-03T05:29:15.787" v="2380" actId="20577"/>
          <ac:spMkLst>
            <pc:docMk/>
            <pc:sldMk cId="1182576457" sldId="302"/>
            <ac:spMk id="70" creationId="{1DDFABB7-4B9F-4D67-453C-FCD1AC20C04B}"/>
          </ac:spMkLst>
        </pc:spChg>
        <pc:picChg chg="del">
          <ac:chgData name="Ikeoluwa Akanmu" userId="060b4f7323b79af4" providerId="LiveId" clId="{66965C41-6C97-4D7B-A359-06081BAA15BD}" dt="2025-01-03T04:21:07.244" v="1924" actId="478"/>
          <ac:picMkLst>
            <pc:docMk/>
            <pc:sldMk cId="1182576457" sldId="302"/>
            <ac:picMk id="2050" creationId="{CB4D2FA5-CD96-517C-F7CC-476F09A677EA}"/>
          </ac:picMkLst>
        </pc:picChg>
        <pc:picChg chg="add mod">
          <ac:chgData name="Ikeoluwa Akanmu" userId="060b4f7323b79af4" providerId="LiveId" clId="{66965C41-6C97-4D7B-A359-06081BAA15BD}" dt="2025-01-03T05:27:49.181" v="2345" actId="1036"/>
          <ac:picMkLst>
            <pc:docMk/>
            <pc:sldMk cId="1182576457" sldId="302"/>
            <ac:picMk id="3074" creationId="{40B5052E-9147-63A3-76E5-A2EBFD3AA47A}"/>
          </ac:picMkLst>
        </pc:picChg>
      </pc:sldChg>
      <pc:sldChg chg="addSp delSp modSp add mod">
        <pc:chgData name="Ikeoluwa Akanmu" userId="060b4f7323b79af4" providerId="LiveId" clId="{66965C41-6C97-4D7B-A359-06081BAA15BD}" dt="2025-01-03T05:11:31.055" v="2302" actId="14100"/>
        <pc:sldMkLst>
          <pc:docMk/>
          <pc:sldMk cId="2394578746" sldId="303"/>
        </pc:sldMkLst>
        <pc:spChg chg="mod">
          <ac:chgData name="Ikeoluwa Akanmu" userId="060b4f7323b79af4" providerId="LiveId" clId="{66965C41-6C97-4D7B-A359-06081BAA15BD}" dt="2025-01-03T05:11:31.055" v="2302" actId="14100"/>
          <ac:spMkLst>
            <pc:docMk/>
            <pc:sldMk cId="2394578746" sldId="303"/>
            <ac:spMk id="2" creationId="{DFA3A0CD-21CF-B9C5-63AE-574AF8F77574}"/>
          </ac:spMkLst>
        </pc:spChg>
        <pc:spChg chg="mod">
          <ac:chgData name="Ikeoluwa Akanmu" userId="060b4f7323b79af4" providerId="LiveId" clId="{66965C41-6C97-4D7B-A359-06081BAA15BD}" dt="2025-01-03T04:53:27.966" v="2186" actId="255"/>
          <ac:spMkLst>
            <pc:docMk/>
            <pc:sldMk cId="2394578746" sldId="303"/>
            <ac:spMk id="70" creationId="{B6EF91C3-ED9C-F54E-7438-2B65481B1D7E}"/>
          </ac:spMkLst>
        </pc:spChg>
        <pc:picChg chg="add mod ord">
          <ac:chgData name="Ikeoluwa Akanmu" userId="060b4f7323b79af4" providerId="LiveId" clId="{66965C41-6C97-4D7B-A359-06081BAA15BD}" dt="2025-01-03T05:11:20.799" v="2300" actId="1076"/>
          <ac:picMkLst>
            <pc:docMk/>
            <pc:sldMk cId="2394578746" sldId="303"/>
            <ac:picMk id="4" creationId="{43E9542F-3712-5DA0-25B7-3B17D97E8685}"/>
          </ac:picMkLst>
        </pc:picChg>
        <pc:picChg chg="del">
          <ac:chgData name="Ikeoluwa Akanmu" userId="060b4f7323b79af4" providerId="LiveId" clId="{66965C41-6C97-4D7B-A359-06081BAA15BD}" dt="2025-01-03T04:35:43.413" v="2100" actId="478"/>
          <ac:picMkLst>
            <pc:docMk/>
            <pc:sldMk cId="2394578746" sldId="303"/>
            <ac:picMk id="10" creationId="{42232FF8-E780-7423-8E84-6D116DA292C7}"/>
          </ac:picMkLst>
        </pc:picChg>
      </pc:sldChg>
      <pc:sldMasterChg chg="del delSldLayout">
        <pc:chgData name="Ikeoluwa Akanmu" userId="060b4f7323b79af4" providerId="LiveId" clId="{66965C41-6C97-4D7B-A359-06081BAA15BD}" dt="2025-01-03T05:05:48.512" v="2283" actId="47"/>
        <pc:sldMasterMkLst>
          <pc:docMk/>
          <pc:sldMasterMk cId="0" sldId="2147483661"/>
        </pc:sldMasterMkLst>
        <pc:sldLayoutChg chg="del">
          <pc:chgData name="Ikeoluwa Akanmu" userId="060b4f7323b79af4" providerId="LiveId" clId="{66965C41-6C97-4D7B-A359-06081BAA15BD}" dt="2025-01-03T05:05:48.512" v="2283" actId="47"/>
          <pc:sldLayoutMkLst>
            <pc:docMk/>
            <pc:sldMasterMk cId="0" sldId="2147483661"/>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9FC819B1-C8B6-3C5F-EDA9-A7CE926F2DEC}"/>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2828E36F-4E72-D50D-2105-70BA182AF4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0A0E5A94-2B24-7D5F-9E69-96718AA580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457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8862F5A8-CB11-8E59-63CC-EDC42573C00D}"/>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D02705CA-569C-80D9-63E5-27B8896C69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4B2092D-C11A-F6DC-D3D8-CCC74ABA99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745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9455E433-40C7-0ACD-D3CB-8B636D8F9589}"/>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D91053FD-D883-49B5-F408-9953242406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8C67CDB8-8CB5-242F-2D4D-5293BC1397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4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378D5B7C-2CB5-E18E-F181-A9795E6F3F01}"/>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EF3AD87E-952F-3F38-F8F4-72C08C19A5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DA7D5679-3F1F-628E-E5D7-945DFAD361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874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B326E1F6-AD4F-6538-2DDC-FCD06C34CEF6}"/>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7EC271DA-0E8D-17E7-6ABF-38CB575FF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C4FD637E-DF35-1CAD-BC47-C7147B5B1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1048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BE5A3F68-322D-49BB-9472-7ABA46A9E857}"/>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4E614B4B-5489-85B0-03D4-BF4337AF84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B0300C62-9BD5-4F14-81D6-8ECC70FF20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11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F0A4C88B-192D-CC4C-8CFE-ABA9C3428117}"/>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A7132AB9-DEAD-D466-9268-0F01CB255B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2713E030-F14A-1A57-F489-7B88BA1269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29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85BA2EEF-4431-5A0D-AFC3-F10C8EE3EE68}"/>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276FBE7C-5A51-C8DA-C8BC-3940F0D6B4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DFE426AF-2AE9-F129-6EF3-777BB91B3D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35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7FCD2BA9-A8AB-2922-9BA6-A5B919429E92}"/>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906129BB-9E45-DA60-B57B-012A1D38D8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8C723C2-1550-026D-58A5-FCDF76CCC9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6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1A5C6F46-3D04-3065-3871-EECCFCBEF955}"/>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958D2408-FDD8-ACC4-DDE0-180D6136D2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8FE1F8C8-D70C-77B7-E05A-3182195DCF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375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DCDC1F3F-436B-C73C-60EE-6665A17C1F11}"/>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B3AD051D-206F-DC56-BCCE-8D27FB94A4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8E5F72F8-B4CE-1FDC-91CC-4611B10542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68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BA71EA92-463C-D0C1-5B01-09D90CD48B61}"/>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6E0E4FF1-153E-C217-50DC-901C7C5833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E9A9BC7A-F356-2ECE-2022-A564904F0D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18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a:buChar char="■"/>
              <a:defRPr sz="1200"/>
            </a:lvl3pPr>
            <a:lvl4pPr marL="1828800" lvl="3" indent="-317500">
              <a:spcBef>
                <a:spcPts val="0"/>
              </a:spcBef>
              <a:spcAft>
                <a:spcPts val="0"/>
              </a:spcAft>
              <a:buClr>
                <a:srgbClr val="191919"/>
              </a:buClr>
              <a:buSzPts val="1400"/>
              <a:buFont typeface="Roboto Condensed"/>
              <a:buChar char="●"/>
              <a:defRPr sz="1200"/>
            </a:lvl4pPr>
            <a:lvl5pPr marL="2286000" lvl="4" indent="-317500">
              <a:spcBef>
                <a:spcPts val="0"/>
              </a:spcBef>
              <a:spcAft>
                <a:spcPts val="0"/>
              </a:spcAft>
              <a:buClr>
                <a:srgbClr val="191919"/>
              </a:buClr>
              <a:buSzPts val="1400"/>
              <a:buFont typeface="Roboto Condensed"/>
              <a:buChar char="○"/>
              <a:defRPr sz="1200"/>
            </a:lvl5pPr>
            <a:lvl6pPr marL="2743200" lvl="5" indent="-317500">
              <a:spcBef>
                <a:spcPts val="0"/>
              </a:spcBef>
              <a:spcAft>
                <a:spcPts val="0"/>
              </a:spcAft>
              <a:buClr>
                <a:srgbClr val="191919"/>
              </a:buClr>
              <a:buSzPts val="1400"/>
              <a:buFont typeface="Roboto Condensed"/>
              <a:buChar char="■"/>
              <a:defRPr sz="1200"/>
            </a:lvl6pPr>
            <a:lvl7pPr marL="3200400" lvl="6" indent="-317500">
              <a:spcBef>
                <a:spcPts val="0"/>
              </a:spcBef>
              <a:spcAft>
                <a:spcPts val="0"/>
              </a:spcAft>
              <a:buClr>
                <a:srgbClr val="191919"/>
              </a:buClr>
              <a:buSzPts val="1400"/>
              <a:buFont typeface="Roboto Condensed"/>
              <a:buChar char="●"/>
              <a:defRPr sz="1200"/>
            </a:lvl7pPr>
            <a:lvl8pPr marL="3657600" lvl="7" indent="-317500">
              <a:spcBef>
                <a:spcPts val="0"/>
              </a:spcBef>
              <a:spcAft>
                <a:spcPts val="0"/>
              </a:spcAft>
              <a:buClr>
                <a:srgbClr val="191919"/>
              </a:buClr>
              <a:buSzPts val="1400"/>
              <a:buFont typeface="Roboto Condensed"/>
              <a:buChar char="○"/>
              <a:defRPr sz="1200"/>
            </a:lvl8pPr>
            <a:lvl9pPr marL="4114800" lvl="8" indent="-317500">
              <a:spcBef>
                <a:spcPts val="0"/>
              </a:spcBef>
              <a:spcAft>
                <a:spcPts val="0"/>
              </a:spcAft>
              <a:buClr>
                <a:srgbClr val="191919"/>
              </a:buClr>
              <a:buSzPts val="1400"/>
              <a:buFont typeface="Roboto Condensed"/>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836811" y="453396"/>
            <a:ext cx="5203878" cy="29814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latin typeface="Times New Roman" panose="02020603050405020304" pitchFamily="18" charset="0"/>
                <a:cs typeface="Times New Roman" panose="02020603050405020304" pitchFamily="18" charset="0"/>
              </a:rPr>
              <a:t>STARK HEALTH CLINIC - DIABETES PREDICTION</a:t>
            </a:r>
            <a:endParaRPr sz="4800" dirty="0">
              <a:latin typeface="Times New Roman" panose="02020603050405020304" pitchFamily="18" charset="0"/>
              <a:cs typeface="Times New Roman" panose="02020603050405020304" pitchFamily="18" charset="0"/>
            </a:endParaRPr>
          </a:p>
        </p:txBody>
      </p:sp>
      <p:sp>
        <p:nvSpPr>
          <p:cNvPr id="58" name="Google Shape;58;p15"/>
          <p:cNvSpPr txBox="1">
            <a:spLocks noGrp="1"/>
          </p:cNvSpPr>
          <p:nvPr>
            <p:ph type="subTitle" idx="1"/>
          </p:nvPr>
        </p:nvSpPr>
        <p:spPr>
          <a:xfrm>
            <a:off x="5468717" y="3452695"/>
            <a:ext cx="3188103"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Ikeoluwa Akanmu</a:t>
            </a:r>
            <a:endParaRPr dirty="0"/>
          </a:p>
        </p:txBody>
      </p:sp>
      <p:pic>
        <p:nvPicPr>
          <p:cNvPr id="59" name="Google Shape;59;p15"/>
          <p:cNvPicPr preferRelativeResize="0"/>
          <p:nvPr/>
        </p:nvPicPr>
        <p:blipFill rotWithShape="1">
          <a:blip r:embed="rId4">
            <a:alphaModFix/>
          </a:blip>
          <a:srcRect l="25302" r="25297"/>
          <a:stretch/>
        </p:blipFill>
        <p:spPr>
          <a:xfrm>
            <a:off x="200747" y="163221"/>
            <a:ext cx="3049450" cy="347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F1C462B-D847-2D85-84BD-D092C267FF5D}"/>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5299BA0A-00E8-7217-A902-BEBA1478A89B}"/>
              </a:ext>
            </a:extLst>
          </p:cNvPr>
          <p:cNvSpPr txBox="1">
            <a:spLocks noGrp="1"/>
          </p:cNvSpPr>
          <p:nvPr>
            <p:ph type="title"/>
          </p:nvPr>
        </p:nvSpPr>
        <p:spPr>
          <a:xfrm>
            <a:off x="570522" y="92731"/>
            <a:ext cx="789627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000" b="1" dirty="0">
                <a:solidFill>
                  <a:schemeClr val="tx2"/>
                </a:solidFill>
                <a:latin typeface="Times New Roman" panose="02020603050405020304" pitchFamily="18" charset="0"/>
                <a:cs typeface="Times New Roman" panose="02020603050405020304" pitchFamily="18" charset="0"/>
              </a:rPr>
              <a:t>Model Evaluation</a:t>
            </a:r>
          </a:p>
        </p:txBody>
      </p:sp>
      <p:sp>
        <p:nvSpPr>
          <p:cNvPr id="2" name="TextBox 1">
            <a:extLst>
              <a:ext uri="{FF2B5EF4-FFF2-40B4-BE49-F238E27FC236}">
                <a16:creationId xmlns:a16="http://schemas.microsoft.com/office/drawing/2014/main" id="{B88CA41E-30D4-99F1-4CDB-2FB690585880}"/>
              </a:ext>
            </a:extLst>
          </p:cNvPr>
          <p:cNvSpPr txBox="1"/>
          <p:nvPr/>
        </p:nvSpPr>
        <p:spPr>
          <a:xfrm>
            <a:off x="773152" y="678924"/>
            <a:ext cx="5270810" cy="492443"/>
          </a:xfrm>
          <a:prstGeom prst="rect">
            <a:avLst/>
          </a:prstGeom>
          <a:noFill/>
          <a:ln>
            <a:noFill/>
          </a:ln>
        </p:spPr>
        <p:txBody>
          <a:bodyPr wrap="square" rtlCol="0">
            <a:spAutoFit/>
          </a:bodyPr>
          <a:lstStyle/>
          <a:p>
            <a:pPr marL="0" lvl="0" indent="0" algn="l" rtl="0">
              <a:spcBef>
                <a:spcPts val="0"/>
              </a:spcBef>
              <a:spcAft>
                <a:spcPts val="0"/>
              </a:spcAft>
              <a:buClr>
                <a:schemeClr val="dk1"/>
              </a:buClr>
              <a:buSzPts val="1100"/>
              <a:buFont typeface="Arial"/>
              <a:buNone/>
            </a:pPr>
            <a:endParaRPr lang="en-US" sz="1200"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b="1" dirty="0">
                <a:solidFill>
                  <a:schemeClr val="tx2"/>
                </a:solidFill>
                <a:latin typeface="Times New Roman" panose="02020603050405020304" pitchFamily="18" charset="0"/>
                <a:cs typeface="Times New Roman" panose="02020603050405020304" pitchFamily="18" charset="0"/>
              </a:rPr>
              <a:t>Decision Tree Classification Report</a:t>
            </a:r>
          </a:p>
        </p:txBody>
      </p:sp>
      <p:graphicFrame>
        <p:nvGraphicFramePr>
          <p:cNvPr id="7" name="Table 6">
            <a:extLst>
              <a:ext uri="{FF2B5EF4-FFF2-40B4-BE49-F238E27FC236}">
                <a16:creationId xmlns:a16="http://schemas.microsoft.com/office/drawing/2014/main" id="{D87F69A7-E93D-A76C-0EF4-7CCA78443973}"/>
              </a:ext>
            </a:extLst>
          </p:cNvPr>
          <p:cNvGraphicFramePr>
            <a:graphicFrameLocks noGrp="1"/>
          </p:cNvGraphicFramePr>
          <p:nvPr>
            <p:extLst>
              <p:ext uri="{D42A27DB-BD31-4B8C-83A1-F6EECF244321}">
                <p14:modId xmlns:p14="http://schemas.microsoft.com/office/powerpoint/2010/main" val="1802683780"/>
              </p:ext>
            </p:extLst>
          </p:nvPr>
        </p:nvGraphicFramePr>
        <p:xfrm>
          <a:off x="381000" y="1569720"/>
          <a:ext cx="3550919" cy="2329728"/>
        </p:xfrm>
        <a:graphic>
          <a:graphicData uri="http://schemas.openxmlformats.org/drawingml/2006/table">
            <a:tbl>
              <a:tblPr firstRow="1" bandRow="1">
                <a:tableStyleId>{5858FCD4-FD98-4537-B6A7-7C0393EDCF88}</a:tableStyleId>
              </a:tblPr>
              <a:tblGrid>
                <a:gridCol w="825399">
                  <a:extLst>
                    <a:ext uri="{9D8B030D-6E8A-4147-A177-3AD203B41FA5}">
                      <a16:colId xmlns:a16="http://schemas.microsoft.com/office/drawing/2014/main" val="794970069"/>
                    </a:ext>
                  </a:extLst>
                </a:gridCol>
                <a:gridCol w="950062">
                  <a:extLst>
                    <a:ext uri="{9D8B030D-6E8A-4147-A177-3AD203B41FA5}">
                      <a16:colId xmlns:a16="http://schemas.microsoft.com/office/drawing/2014/main" val="1187676836"/>
                    </a:ext>
                  </a:extLst>
                </a:gridCol>
                <a:gridCol w="887729">
                  <a:extLst>
                    <a:ext uri="{9D8B030D-6E8A-4147-A177-3AD203B41FA5}">
                      <a16:colId xmlns:a16="http://schemas.microsoft.com/office/drawing/2014/main" val="2571410740"/>
                    </a:ext>
                  </a:extLst>
                </a:gridCol>
                <a:gridCol w="887729">
                  <a:extLst>
                    <a:ext uri="{9D8B030D-6E8A-4147-A177-3AD203B41FA5}">
                      <a16:colId xmlns:a16="http://schemas.microsoft.com/office/drawing/2014/main" val="1430962586"/>
                    </a:ext>
                  </a:extLst>
                </a:gridCol>
              </a:tblGrid>
              <a:tr h="511926">
                <a:tc>
                  <a:txBody>
                    <a:bodyPr/>
                    <a:lstStyle/>
                    <a:p>
                      <a:endParaRPr lang="en-US" sz="12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Precision</a:t>
                      </a: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Recall</a:t>
                      </a: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F1-score</a:t>
                      </a:r>
                    </a:p>
                  </a:txBody>
                  <a:tcPr/>
                </a:tc>
                <a:extLst>
                  <a:ext uri="{0D108BD9-81ED-4DB2-BD59-A6C34878D82A}">
                    <a16:rowId xmlns:a16="http://schemas.microsoft.com/office/drawing/2014/main" val="196783882"/>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0</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extLst>
                  <a:ext uri="{0D108BD9-81ED-4DB2-BD59-A6C34878D82A}">
                    <a16:rowId xmlns:a16="http://schemas.microsoft.com/office/drawing/2014/main" val="1881452155"/>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1</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0.71</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0.74</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0.72</a:t>
                      </a:r>
                    </a:p>
                  </a:txBody>
                  <a:tcPr/>
                </a:tc>
                <a:extLst>
                  <a:ext uri="{0D108BD9-81ED-4DB2-BD59-A6C34878D82A}">
                    <a16:rowId xmlns:a16="http://schemas.microsoft.com/office/drawing/2014/main" val="2831453149"/>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Accuracy</a:t>
                      </a:r>
                    </a:p>
                  </a:txBody>
                  <a:tcPr/>
                </a:tc>
                <a:tc>
                  <a:txBody>
                    <a:bodyPr/>
                    <a:lstStyle/>
                    <a:p>
                      <a:endParaRPr lang="en-US" sz="1200" dirty="0">
                        <a:solidFill>
                          <a:schemeClr val="tx2"/>
                        </a:solidFill>
                        <a:latin typeface="Times New Roman" panose="02020603050405020304" pitchFamily="18" charset="0"/>
                        <a:cs typeface="Times New Roman" panose="02020603050405020304" pitchFamily="18" charset="0"/>
                      </a:endParaRPr>
                    </a:p>
                  </a:txBody>
                  <a:tcPr/>
                </a:tc>
                <a:tc>
                  <a:txBody>
                    <a:bodyPr/>
                    <a:lstStyle/>
                    <a:p>
                      <a:endParaRPr lang="en-US" sz="120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0.95</a:t>
                      </a:r>
                    </a:p>
                  </a:txBody>
                  <a:tcPr/>
                </a:tc>
                <a:extLst>
                  <a:ext uri="{0D108BD9-81ED-4DB2-BD59-A6C34878D82A}">
                    <a16:rowId xmlns:a16="http://schemas.microsoft.com/office/drawing/2014/main" val="1642572618"/>
                  </a:ext>
                </a:extLst>
              </a:tr>
              <a:tr h="450576">
                <a:tc>
                  <a:txBody>
                    <a:bodyPr/>
                    <a:lstStyle/>
                    <a:p>
                      <a:r>
                        <a:rPr lang="en-US" sz="1200" dirty="0">
                          <a:solidFill>
                            <a:schemeClr val="tx2"/>
                          </a:solidFill>
                          <a:latin typeface="Times New Roman" panose="02020603050405020304" pitchFamily="18" charset="0"/>
                          <a:cs typeface="Times New Roman" panose="02020603050405020304" pitchFamily="18" charset="0"/>
                        </a:rPr>
                        <a:t>Macro avg</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0.84</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0.85</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0.85</a:t>
                      </a:r>
                    </a:p>
                  </a:txBody>
                  <a:tcPr/>
                </a:tc>
                <a:extLst>
                  <a:ext uri="{0D108BD9-81ED-4DB2-BD59-A6C34878D82A}">
                    <a16:rowId xmlns:a16="http://schemas.microsoft.com/office/drawing/2014/main" val="3094506166"/>
                  </a:ext>
                </a:extLst>
              </a:tr>
              <a:tr h="450576">
                <a:tc>
                  <a:txBody>
                    <a:bodyPr/>
                    <a:lstStyle/>
                    <a:p>
                      <a:r>
                        <a:rPr lang="en-US" sz="1200" dirty="0">
                          <a:solidFill>
                            <a:schemeClr val="tx2"/>
                          </a:solidFill>
                          <a:latin typeface="Times New Roman" panose="02020603050405020304" pitchFamily="18" charset="0"/>
                          <a:cs typeface="Times New Roman" panose="02020603050405020304" pitchFamily="18" charset="0"/>
                        </a:rPr>
                        <a:t>Weighted avg</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0.95</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0.95</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0.95</a:t>
                      </a:r>
                    </a:p>
                  </a:txBody>
                  <a:tcPr/>
                </a:tc>
                <a:extLst>
                  <a:ext uri="{0D108BD9-81ED-4DB2-BD59-A6C34878D82A}">
                    <a16:rowId xmlns:a16="http://schemas.microsoft.com/office/drawing/2014/main" val="3952518729"/>
                  </a:ext>
                </a:extLst>
              </a:tr>
            </a:tbl>
          </a:graphicData>
        </a:graphic>
      </p:graphicFrame>
      <p:pic>
        <p:nvPicPr>
          <p:cNvPr id="9" name="Picture 8" descr="A screenshot of a graph&#10;&#10;Description automatically generated">
            <a:extLst>
              <a:ext uri="{FF2B5EF4-FFF2-40B4-BE49-F238E27FC236}">
                <a16:creationId xmlns:a16="http://schemas.microsoft.com/office/drawing/2014/main" id="{87A4ED12-4230-168F-1DF2-D8743FFB0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18660" y="1658591"/>
            <a:ext cx="4404360" cy="3392178"/>
          </a:xfrm>
          <a:prstGeom prst="rect">
            <a:avLst/>
          </a:prstGeom>
          <a:noFill/>
          <a:ln>
            <a:noFill/>
          </a:ln>
        </p:spPr>
      </p:pic>
    </p:spTree>
    <p:extLst>
      <p:ext uri="{BB962C8B-B14F-4D97-AF65-F5344CB8AC3E}">
        <p14:creationId xmlns:p14="http://schemas.microsoft.com/office/powerpoint/2010/main" val="291984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63380C06-AA5A-80FB-7100-A8CA9C279BFD}"/>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17E39604-B2AC-599C-BAD6-53FB98D8A94D}"/>
              </a:ext>
            </a:extLst>
          </p:cNvPr>
          <p:cNvSpPr txBox="1">
            <a:spLocks noGrp="1"/>
          </p:cNvSpPr>
          <p:nvPr>
            <p:ph type="title"/>
          </p:nvPr>
        </p:nvSpPr>
        <p:spPr>
          <a:xfrm>
            <a:off x="520390" y="84943"/>
            <a:ext cx="789627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000" b="1" dirty="0">
                <a:solidFill>
                  <a:schemeClr val="tx2"/>
                </a:solidFill>
                <a:latin typeface="Times New Roman" panose="02020603050405020304" pitchFamily="18" charset="0"/>
                <a:cs typeface="Times New Roman" panose="02020603050405020304" pitchFamily="18" charset="0"/>
              </a:rPr>
              <a:t>Model Evaluation</a:t>
            </a:r>
          </a:p>
        </p:txBody>
      </p:sp>
      <p:sp>
        <p:nvSpPr>
          <p:cNvPr id="2" name="TextBox 1">
            <a:extLst>
              <a:ext uri="{FF2B5EF4-FFF2-40B4-BE49-F238E27FC236}">
                <a16:creationId xmlns:a16="http://schemas.microsoft.com/office/drawing/2014/main" id="{A461800D-573F-CEE1-9182-7F75BEF67F65}"/>
              </a:ext>
            </a:extLst>
          </p:cNvPr>
          <p:cNvSpPr txBox="1"/>
          <p:nvPr/>
        </p:nvSpPr>
        <p:spPr>
          <a:xfrm>
            <a:off x="773152" y="678924"/>
            <a:ext cx="5270810" cy="492443"/>
          </a:xfrm>
          <a:prstGeom prst="rect">
            <a:avLst/>
          </a:prstGeom>
          <a:noFill/>
          <a:ln>
            <a:noFill/>
          </a:ln>
        </p:spPr>
        <p:txBody>
          <a:bodyPr wrap="square" rtlCol="0">
            <a:spAutoFit/>
          </a:bodyPr>
          <a:lstStyle/>
          <a:p>
            <a:pPr marL="0" lvl="0" indent="0" algn="l" rtl="0">
              <a:spcBef>
                <a:spcPts val="0"/>
              </a:spcBef>
              <a:spcAft>
                <a:spcPts val="0"/>
              </a:spcAft>
              <a:buClr>
                <a:schemeClr val="dk1"/>
              </a:buClr>
              <a:buSzPts val="1100"/>
              <a:buFont typeface="Arial"/>
              <a:buNone/>
            </a:pPr>
            <a:endParaRPr lang="en-US" sz="1200"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b="1" dirty="0">
                <a:solidFill>
                  <a:schemeClr val="tx2"/>
                </a:solidFill>
                <a:latin typeface="Times New Roman" panose="02020603050405020304" pitchFamily="18" charset="0"/>
                <a:cs typeface="Times New Roman" panose="02020603050405020304" pitchFamily="18" charset="0"/>
              </a:rPr>
              <a:t>SGD Classification Report</a:t>
            </a:r>
          </a:p>
        </p:txBody>
      </p:sp>
      <p:graphicFrame>
        <p:nvGraphicFramePr>
          <p:cNvPr id="7" name="Table 6">
            <a:extLst>
              <a:ext uri="{FF2B5EF4-FFF2-40B4-BE49-F238E27FC236}">
                <a16:creationId xmlns:a16="http://schemas.microsoft.com/office/drawing/2014/main" id="{B1DB854B-8CD0-B24F-DCA6-673FF3528948}"/>
              </a:ext>
            </a:extLst>
          </p:cNvPr>
          <p:cNvGraphicFramePr>
            <a:graphicFrameLocks noGrp="1"/>
          </p:cNvGraphicFramePr>
          <p:nvPr>
            <p:extLst>
              <p:ext uri="{D42A27DB-BD31-4B8C-83A1-F6EECF244321}">
                <p14:modId xmlns:p14="http://schemas.microsoft.com/office/powerpoint/2010/main" val="3203291550"/>
              </p:ext>
            </p:extLst>
          </p:nvPr>
        </p:nvGraphicFramePr>
        <p:xfrm>
          <a:off x="381000" y="1569720"/>
          <a:ext cx="3550919" cy="2329728"/>
        </p:xfrm>
        <a:graphic>
          <a:graphicData uri="http://schemas.openxmlformats.org/drawingml/2006/table">
            <a:tbl>
              <a:tblPr firstRow="1" bandRow="1">
                <a:tableStyleId>{5858FCD4-FD98-4537-B6A7-7C0393EDCF88}</a:tableStyleId>
              </a:tblPr>
              <a:tblGrid>
                <a:gridCol w="825399">
                  <a:extLst>
                    <a:ext uri="{9D8B030D-6E8A-4147-A177-3AD203B41FA5}">
                      <a16:colId xmlns:a16="http://schemas.microsoft.com/office/drawing/2014/main" val="794970069"/>
                    </a:ext>
                  </a:extLst>
                </a:gridCol>
                <a:gridCol w="950062">
                  <a:extLst>
                    <a:ext uri="{9D8B030D-6E8A-4147-A177-3AD203B41FA5}">
                      <a16:colId xmlns:a16="http://schemas.microsoft.com/office/drawing/2014/main" val="1187676836"/>
                    </a:ext>
                  </a:extLst>
                </a:gridCol>
                <a:gridCol w="887729">
                  <a:extLst>
                    <a:ext uri="{9D8B030D-6E8A-4147-A177-3AD203B41FA5}">
                      <a16:colId xmlns:a16="http://schemas.microsoft.com/office/drawing/2014/main" val="2571410740"/>
                    </a:ext>
                  </a:extLst>
                </a:gridCol>
                <a:gridCol w="887729">
                  <a:extLst>
                    <a:ext uri="{9D8B030D-6E8A-4147-A177-3AD203B41FA5}">
                      <a16:colId xmlns:a16="http://schemas.microsoft.com/office/drawing/2014/main" val="1430962586"/>
                    </a:ext>
                  </a:extLst>
                </a:gridCol>
              </a:tblGrid>
              <a:tr h="511926">
                <a:tc>
                  <a:txBody>
                    <a:bodyPr/>
                    <a:lstStyle/>
                    <a:p>
                      <a:endParaRPr lang="en-US" sz="12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Precision</a:t>
                      </a: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Recall</a:t>
                      </a: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F1-score</a:t>
                      </a:r>
                    </a:p>
                  </a:txBody>
                  <a:tcPr/>
                </a:tc>
                <a:extLst>
                  <a:ext uri="{0D108BD9-81ED-4DB2-BD59-A6C34878D82A}">
                    <a16:rowId xmlns:a16="http://schemas.microsoft.com/office/drawing/2014/main" val="196783882"/>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0</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0.96</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extLst>
                  <a:ext uri="{0D108BD9-81ED-4DB2-BD59-A6C34878D82A}">
                    <a16:rowId xmlns:a16="http://schemas.microsoft.com/office/drawing/2014/main" val="1881452155"/>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1</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0.65</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0.75</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0.70</a:t>
                      </a:r>
                    </a:p>
                  </a:txBody>
                  <a:tcPr/>
                </a:tc>
                <a:extLst>
                  <a:ext uri="{0D108BD9-81ED-4DB2-BD59-A6C34878D82A}">
                    <a16:rowId xmlns:a16="http://schemas.microsoft.com/office/drawing/2014/main" val="2831453149"/>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Accuracy</a:t>
                      </a:r>
                    </a:p>
                  </a:txBody>
                  <a:tcPr/>
                </a:tc>
                <a:tc>
                  <a:txBody>
                    <a:bodyPr/>
                    <a:lstStyle/>
                    <a:p>
                      <a:endParaRPr lang="en-US" sz="1200" dirty="0">
                        <a:solidFill>
                          <a:schemeClr val="tx2"/>
                        </a:solidFill>
                        <a:latin typeface="Times New Roman" panose="02020603050405020304" pitchFamily="18" charset="0"/>
                        <a:cs typeface="Times New Roman" panose="02020603050405020304" pitchFamily="18" charset="0"/>
                      </a:endParaRPr>
                    </a:p>
                  </a:txBody>
                  <a:tcPr/>
                </a:tc>
                <a:tc>
                  <a:txBody>
                    <a:bodyPr/>
                    <a:lstStyle/>
                    <a:p>
                      <a:endParaRPr lang="en-US" sz="120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0.94</a:t>
                      </a:r>
                    </a:p>
                  </a:txBody>
                  <a:tcPr/>
                </a:tc>
                <a:extLst>
                  <a:ext uri="{0D108BD9-81ED-4DB2-BD59-A6C34878D82A}">
                    <a16:rowId xmlns:a16="http://schemas.microsoft.com/office/drawing/2014/main" val="1642572618"/>
                  </a:ext>
                </a:extLst>
              </a:tr>
              <a:tr h="450576">
                <a:tc>
                  <a:txBody>
                    <a:bodyPr/>
                    <a:lstStyle/>
                    <a:p>
                      <a:r>
                        <a:rPr lang="en-US" sz="1200" dirty="0">
                          <a:solidFill>
                            <a:schemeClr val="tx2"/>
                          </a:solidFill>
                          <a:latin typeface="Times New Roman" panose="02020603050405020304" pitchFamily="18" charset="0"/>
                          <a:cs typeface="Times New Roman" panose="02020603050405020304" pitchFamily="18" charset="0"/>
                        </a:rPr>
                        <a:t>Macro avg</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0.81</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0.85</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0.83</a:t>
                      </a:r>
                    </a:p>
                  </a:txBody>
                  <a:tcPr/>
                </a:tc>
                <a:extLst>
                  <a:ext uri="{0D108BD9-81ED-4DB2-BD59-A6C34878D82A}">
                    <a16:rowId xmlns:a16="http://schemas.microsoft.com/office/drawing/2014/main" val="3094506166"/>
                  </a:ext>
                </a:extLst>
              </a:tr>
              <a:tr h="450576">
                <a:tc>
                  <a:txBody>
                    <a:bodyPr/>
                    <a:lstStyle/>
                    <a:p>
                      <a:r>
                        <a:rPr lang="en-US" sz="1200" dirty="0">
                          <a:solidFill>
                            <a:schemeClr val="tx2"/>
                          </a:solidFill>
                          <a:latin typeface="Times New Roman" panose="02020603050405020304" pitchFamily="18" charset="0"/>
                          <a:cs typeface="Times New Roman" panose="02020603050405020304" pitchFamily="18" charset="0"/>
                        </a:rPr>
                        <a:t>Weighted avg</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0.95</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0.94</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0.94</a:t>
                      </a:r>
                    </a:p>
                  </a:txBody>
                  <a:tcPr/>
                </a:tc>
                <a:extLst>
                  <a:ext uri="{0D108BD9-81ED-4DB2-BD59-A6C34878D82A}">
                    <a16:rowId xmlns:a16="http://schemas.microsoft.com/office/drawing/2014/main" val="3952518729"/>
                  </a:ext>
                </a:extLst>
              </a:tr>
            </a:tbl>
          </a:graphicData>
        </a:graphic>
      </p:graphicFrame>
      <p:pic>
        <p:nvPicPr>
          <p:cNvPr id="5" name="Picture 4" descr="A screenshot of a graph&#10;&#10;Description automatically generated">
            <a:extLst>
              <a:ext uri="{FF2B5EF4-FFF2-40B4-BE49-F238E27FC236}">
                <a16:creationId xmlns:a16="http://schemas.microsoft.com/office/drawing/2014/main" id="{AB8D6475-37A4-49F7-AE82-939C2115FE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512" y="1765348"/>
            <a:ext cx="4386148" cy="3378152"/>
          </a:xfrm>
          <a:prstGeom prst="rect">
            <a:avLst/>
          </a:prstGeom>
          <a:noFill/>
          <a:ln>
            <a:noFill/>
          </a:ln>
        </p:spPr>
      </p:pic>
    </p:spTree>
    <p:extLst>
      <p:ext uri="{BB962C8B-B14F-4D97-AF65-F5344CB8AC3E}">
        <p14:creationId xmlns:p14="http://schemas.microsoft.com/office/powerpoint/2010/main" val="2851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F07968AC-583F-A081-3426-EA5485768976}"/>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35D4D8B2-0C47-ED50-8CFA-B704C1E432AC}"/>
              </a:ext>
            </a:extLst>
          </p:cNvPr>
          <p:cNvSpPr txBox="1">
            <a:spLocks noGrp="1"/>
          </p:cNvSpPr>
          <p:nvPr>
            <p:ph type="title"/>
          </p:nvPr>
        </p:nvSpPr>
        <p:spPr>
          <a:xfrm>
            <a:off x="474573" y="128709"/>
            <a:ext cx="789627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000" b="1" dirty="0">
                <a:solidFill>
                  <a:schemeClr val="tx2"/>
                </a:solidFill>
                <a:latin typeface="Times New Roman" panose="02020603050405020304" pitchFamily="18" charset="0"/>
                <a:cs typeface="Times New Roman" panose="02020603050405020304" pitchFamily="18" charset="0"/>
              </a:rPr>
              <a:t>Model Evaluation</a:t>
            </a:r>
          </a:p>
        </p:txBody>
      </p:sp>
      <p:sp>
        <p:nvSpPr>
          <p:cNvPr id="2" name="TextBox 1">
            <a:extLst>
              <a:ext uri="{FF2B5EF4-FFF2-40B4-BE49-F238E27FC236}">
                <a16:creationId xmlns:a16="http://schemas.microsoft.com/office/drawing/2014/main" id="{00B98C7D-1BAB-3B1D-9CD4-A21B899898AC}"/>
              </a:ext>
            </a:extLst>
          </p:cNvPr>
          <p:cNvSpPr txBox="1"/>
          <p:nvPr/>
        </p:nvSpPr>
        <p:spPr>
          <a:xfrm>
            <a:off x="773152" y="678924"/>
            <a:ext cx="5270810" cy="492443"/>
          </a:xfrm>
          <a:prstGeom prst="rect">
            <a:avLst/>
          </a:prstGeom>
          <a:noFill/>
          <a:ln>
            <a:noFill/>
          </a:ln>
        </p:spPr>
        <p:txBody>
          <a:bodyPr wrap="square" rtlCol="0">
            <a:spAutoFit/>
          </a:bodyPr>
          <a:lstStyle/>
          <a:p>
            <a:pPr marL="0" lvl="0" indent="0" algn="l" rtl="0">
              <a:spcBef>
                <a:spcPts val="0"/>
              </a:spcBef>
              <a:spcAft>
                <a:spcPts val="0"/>
              </a:spcAft>
              <a:buClr>
                <a:schemeClr val="dk1"/>
              </a:buClr>
              <a:buSzPts val="1100"/>
              <a:buFont typeface="Arial"/>
              <a:buNone/>
            </a:pPr>
            <a:endParaRPr lang="en-US" sz="1200"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b="1" dirty="0">
                <a:solidFill>
                  <a:schemeClr val="tx2"/>
                </a:solidFill>
                <a:latin typeface="Times New Roman" panose="02020603050405020304" pitchFamily="18" charset="0"/>
                <a:cs typeface="Times New Roman" panose="02020603050405020304" pitchFamily="18" charset="0"/>
              </a:rPr>
              <a:t>Logistic Regression Classification Report</a:t>
            </a:r>
          </a:p>
        </p:txBody>
      </p:sp>
      <p:pic>
        <p:nvPicPr>
          <p:cNvPr id="5" name="Picture 4" descr="A screenshot of a graph&#10;&#10;Description automatically generated">
            <a:extLst>
              <a:ext uri="{FF2B5EF4-FFF2-40B4-BE49-F238E27FC236}">
                <a16:creationId xmlns:a16="http://schemas.microsoft.com/office/drawing/2014/main" id="{22F10340-A321-9A80-DED7-F5059D9343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0937" y="1691640"/>
            <a:ext cx="4295018" cy="3307964"/>
          </a:xfrm>
          <a:prstGeom prst="rect">
            <a:avLst/>
          </a:prstGeom>
          <a:noFill/>
          <a:ln>
            <a:noFill/>
          </a:ln>
        </p:spPr>
      </p:pic>
      <p:graphicFrame>
        <p:nvGraphicFramePr>
          <p:cNvPr id="7" name="Table 6">
            <a:extLst>
              <a:ext uri="{FF2B5EF4-FFF2-40B4-BE49-F238E27FC236}">
                <a16:creationId xmlns:a16="http://schemas.microsoft.com/office/drawing/2014/main" id="{2BDC0E01-9CA9-F916-04DB-A49C28DBF98D}"/>
              </a:ext>
            </a:extLst>
          </p:cNvPr>
          <p:cNvGraphicFramePr>
            <a:graphicFrameLocks noGrp="1"/>
          </p:cNvGraphicFramePr>
          <p:nvPr>
            <p:extLst>
              <p:ext uri="{D42A27DB-BD31-4B8C-83A1-F6EECF244321}">
                <p14:modId xmlns:p14="http://schemas.microsoft.com/office/powerpoint/2010/main" val="2836100431"/>
              </p:ext>
            </p:extLst>
          </p:nvPr>
        </p:nvGraphicFramePr>
        <p:xfrm>
          <a:off x="381000" y="1569720"/>
          <a:ext cx="3550919" cy="2329728"/>
        </p:xfrm>
        <a:graphic>
          <a:graphicData uri="http://schemas.openxmlformats.org/drawingml/2006/table">
            <a:tbl>
              <a:tblPr firstRow="1" bandRow="1">
                <a:tableStyleId>{5858FCD4-FD98-4537-B6A7-7C0393EDCF88}</a:tableStyleId>
              </a:tblPr>
              <a:tblGrid>
                <a:gridCol w="825399">
                  <a:extLst>
                    <a:ext uri="{9D8B030D-6E8A-4147-A177-3AD203B41FA5}">
                      <a16:colId xmlns:a16="http://schemas.microsoft.com/office/drawing/2014/main" val="794970069"/>
                    </a:ext>
                  </a:extLst>
                </a:gridCol>
                <a:gridCol w="950062">
                  <a:extLst>
                    <a:ext uri="{9D8B030D-6E8A-4147-A177-3AD203B41FA5}">
                      <a16:colId xmlns:a16="http://schemas.microsoft.com/office/drawing/2014/main" val="1187676836"/>
                    </a:ext>
                  </a:extLst>
                </a:gridCol>
                <a:gridCol w="887729">
                  <a:extLst>
                    <a:ext uri="{9D8B030D-6E8A-4147-A177-3AD203B41FA5}">
                      <a16:colId xmlns:a16="http://schemas.microsoft.com/office/drawing/2014/main" val="2571410740"/>
                    </a:ext>
                  </a:extLst>
                </a:gridCol>
                <a:gridCol w="887729">
                  <a:extLst>
                    <a:ext uri="{9D8B030D-6E8A-4147-A177-3AD203B41FA5}">
                      <a16:colId xmlns:a16="http://schemas.microsoft.com/office/drawing/2014/main" val="1430962586"/>
                    </a:ext>
                  </a:extLst>
                </a:gridCol>
              </a:tblGrid>
              <a:tr h="511926">
                <a:tc>
                  <a:txBody>
                    <a:bodyPr/>
                    <a:lstStyle/>
                    <a:p>
                      <a:endParaRPr lang="en-US" sz="12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Precision</a:t>
                      </a: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Recall</a:t>
                      </a: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F1-score</a:t>
                      </a:r>
                    </a:p>
                  </a:txBody>
                  <a:tcPr/>
                </a:tc>
                <a:extLst>
                  <a:ext uri="{0D108BD9-81ED-4DB2-BD59-A6C34878D82A}">
                    <a16:rowId xmlns:a16="http://schemas.microsoft.com/office/drawing/2014/main" val="196783882"/>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0</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0.98</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0.95</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0.96</a:t>
                      </a:r>
                    </a:p>
                  </a:txBody>
                  <a:tcPr/>
                </a:tc>
                <a:extLst>
                  <a:ext uri="{0D108BD9-81ED-4DB2-BD59-A6C34878D82A}">
                    <a16:rowId xmlns:a16="http://schemas.microsoft.com/office/drawing/2014/main" val="1881452155"/>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1</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0.60</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0.77</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0.68</a:t>
                      </a:r>
                    </a:p>
                  </a:txBody>
                  <a:tcPr/>
                </a:tc>
                <a:extLst>
                  <a:ext uri="{0D108BD9-81ED-4DB2-BD59-A6C34878D82A}">
                    <a16:rowId xmlns:a16="http://schemas.microsoft.com/office/drawing/2014/main" val="2831453149"/>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Accuracy</a:t>
                      </a:r>
                    </a:p>
                  </a:txBody>
                  <a:tcPr/>
                </a:tc>
                <a:tc>
                  <a:txBody>
                    <a:bodyPr/>
                    <a:lstStyle/>
                    <a:p>
                      <a:endParaRPr lang="en-US" sz="1200" dirty="0">
                        <a:solidFill>
                          <a:schemeClr val="tx2"/>
                        </a:solidFill>
                        <a:latin typeface="Times New Roman" panose="02020603050405020304" pitchFamily="18" charset="0"/>
                        <a:cs typeface="Times New Roman" panose="02020603050405020304" pitchFamily="18" charset="0"/>
                      </a:endParaRPr>
                    </a:p>
                  </a:txBody>
                  <a:tcPr/>
                </a:tc>
                <a:tc>
                  <a:txBody>
                    <a:bodyPr/>
                    <a:lstStyle/>
                    <a:p>
                      <a:endParaRPr lang="en-US" sz="120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0.93</a:t>
                      </a:r>
                    </a:p>
                  </a:txBody>
                  <a:tcPr/>
                </a:tc>
                <a:extLst>
                  <a:ext uri="{0D108BD9-81ED-4DB2-BD59-A6C34878D82A}">
                    <a16:rowId xmlns:a16="http://schemas.microsoft.com/office/drawing/2014/main" val="1642572618"/>
                  </a:ext>
                </a:extLst>
              </a:tr>
              <a:tr h="450576">
                <a:tc>
                  <a:txBody>
                    <a:bodyPr/>
                    <a:lstStyle/>
                    <a:p>
                      <a:r>
                        <a:rPr lang="en-US" sz="1200" dirty="0">
                          <a:solidFill>
                            <a:schemeClr val="tx2"/>
                          </a:solidFill>
                          <a:latin typeface="Times New Roman" panose="02020603050405020304" pitchFamily="18" charset="0"/>
                          <a:cs typeface="Times New Roman" panose="02020603050405020304" pitchFamily="18" charset="0"/>
                        </a:rPr>
                        <a:t>Macro avg</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0.79</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0.86</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0.82</a:t>
                      </a:r>
                    </a:p>
                  </a:txBody>
                  <a:tcPr/>
                </a:tc>
                <a:extLst>
                  <a:ext uri="{0D108BD9-81ED-4DB2-BD59-A6C34878D82A}">
                    <a16:rowId xmlns:a16="http://schemas.microsoft.com/office/drawing/2014/main" val="3094506166"/>
                  </a:ext>
                </a:extLst>
              </a:tr>
              <a:tr h="450576">
                <a:tc>
                  <a:txBody>
                    <a:bodyPr/>
                    <a:lstStyle/>
                    <a:p>
                      <a:r>
                        <a:rPr lang="en-US" sz="1200" dirty="0">
                          <a:solidFill>
                            <a:schemeClr val="tx2"/>
                          </a:solidFill>
                          <a:latin typeface="Times New Roman" panose="02020603050405020304" pitchFamily="18" charset="0"/>
                          <a:cs typeface="Times New Roman" panose="02020603050405020304" pitchFamily="18" charset="0"/>
                        </a:rPr>
                        <a:t>Weighted avg</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0.94</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0.93</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0.94</a:t>
                      </a:r>
                    </a:p>
                  </a:txBody>
                  <a:tcPr/>
                </a:tc>
                <a:extLst>
                  <a:ext uri="{0D108BD9-81ED-4DB2-BD59-A6C34878D82A}">
                    <a16:rowId xmlns:a16="http://schemas.microsoft.com/office/drawing/2014/main" val="3952518729"/>
                  </a:ext>
                </a:extLst>
              </a:tr>
            </a:tbl>
          </a:graphicData>
        </a:graphic>
      </p:graphicFrame>
    </p:spTree>
    <p:extLst>
      <p:ext uri="{BB962C8B-B14F-4D97-AF65-F5344CB8AC3E}">
        <p14:creationId xmlns:p14="http://schemas.microsoft.com/office/powerpoint/2010/main" val="2835033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67C3BB86-C156-C44D-348A-DEACAB959757}"/>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B3F2D673-D0D3-1EDE-EDFD-5FE2A8E6AC9A}"/>
              </a:ext>
            </a:extLst>
          </p:cNvPr>
          <p:cNvSpPr txBox="1">
            <a:spLocks noGrp="1"/>
          </p:cNvSpPr>
          <p:nvPr>
            <p:ph type="title"/>
          </p:nvPr>
        </p:nvSpPr>
        <p:spPr>
          <a:xfrm>
            <a:off x="401445" y="243510"/>
            <a:ext cx="78962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Model Analysis</a:t>
            </a:r>
            <a:endParaRPr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118E9F1-6D0F-02BB-F199-FE8470C03DFC}"/>
              </a:ext>
            </a:extLst>
          </p:cNvPr>
          <p:cNvSpPr txBox="1"/>
          <p:nvPr/>
        </p:nvSpPr>
        <p:spPr>
          <a:xfrm>
            <a:off x="401445" y="1087802"/>
            <a:ext cx="3382535" cy="1785104"/>
          </a:xfrm>
          <a:prstGeom prst="rect">
            <a:avLst/>
          </a:prstGeom>
          <a:noFill/>
          <a:ln>
            <a:noFill/>
          </a:ln>
        </p:spPr>
        <p:txBody>
          <a:bodyPr wrap="square" rtlCol="0">
            <a:spAutoFit/>
          </a:bodyPr>
          <a:lstStyle/>
          <a:p>
            <a:r>
              <a:rPr lang="en-US" b="1" u="sng" dirty="0">
                <a:solidFill>
                  <a:schemeClr val="tx2"/>
                </a:solidFill>
                <a:latin typeface="Times New Roman" panose="02020603050405020304" pitchFamily="18" charset="0"/>
                <a:cs typeface="Times New Roman" panose="02020603050405020304" pitchFamily="18" charset="0"/>
              </a:rPr>
              <a:t>Logistic Regression</a:t>
            </a:r>
          </a:p>
          <a:p>
            <a:endParaRPr lang="en-US" sz="1200" dirty="0">
              <a:solidFill>
                <a:schemeClr val="tx2"/>
              </a:solidFill>
              <a:latin typeface="Times New Roman" panose="02020603050405020304" pitchFamily="18" charset="0"/>
              <a:cs typeface="Times New Roman" panose="02020603050405020304" pitchFamily="18" charset="0"/>
            </a:endParaRPr>
          </a:p>
          <a:p>
            <a:r>
              <a:rPr lang="en-US" sz="1200" b="1" u="sng" dirty="0">
                <a:solidFill>
                  <a:schemeClr val="tx2"/>
                </a:solidFill>
                <a:latin typeface="Times New Roman" panose="02020603050405020304" pitchFamily="18" charset="0"/>
                <a:cs typeface="Times New Roman" panose="02020603050405020304" pitchFamily="18" charset="0"/>
              </a:rPr>
              <a:t>Strengths</a:t>
            </a:r>
            <a:r>
              <a:rPr lang="en-US" sz="1200" b="1" dirty="0">
                <a:solidFill>
                  <a:schemeClr val="tx2"/>
                </a:solidFill>
                <a:latin typeface="Times New Roman" panose="02020603050405020304" pitchFamily="18" charset="0"/>
                <a:cs typeface="Times New Roman" panose="02020603050405020304" pitchFamily="18" charset="0"/>
              </a:rPr>
              <a:t>:</a:t>
            </a:r>
            <a:r>
              <a:rPr lang="en-US" sz="1200" dirty="0">
                <a:solidFill>
                  <a:schemeClr val="tx2"/>
                </a:solidFill>
                <a:latin typeface="Times New Roman" panose="02020603050405020304" pitchFamily="18" charset="0"/>
                <a:cs typeface="Times New Roman" panose="02020603050405020304" pitchFamily="18" charset="0"/>
              </a:rPr>
              <a:t> High overall accuracy (93%) and weighted averages for precision, recall, and F1-score.</a:t>
            </a:r>
          </a:p>
          <a:p>
            <a:r>
              <a:rPr lang="en-US" sz="1200" b="1" u="sng" dirty="0">
                <a:solidFill>
                  <a:schemeClr val="tx2"/>
                </a:solidFill>
                <a:latin typeface="Times New Roman" panose="02020603050405020304" pitchFamily="18" charset="0"/>
                <a:cs typeface="Times New Roman" panose="02020603050405020304" pitchFamily="18" charset="0"/>
              </a:rPr>
              <a:t>Weaknesses</a:t>
            </a:r>
            <a:r>
              <a:rPr lang="en-US" sz="1200" b="1" dirty="0">
                <a:solidFill>
                  <a:schemeClr val="tx2"/>
                </a:solidFill>
                <a:latin typeface="Times New Roman" panose="02020603050405020304" pitchFamily="18" charset="0"/>
                <a:cs typeface="Times New Roman" panose="02020603050405020304" pitchFamily="18" charset="0"/>
              </a:rPr>
              <a:t>:</a:t>
            </a:r>
            <a:r>
              <a:rPr lang="en-US" sz="1200" dirty="0">
                <a:solidFill>
                  <a:schemeClr val="tx2"/>
                </a:solidFill>
                <a:latin typeface="Times New Roman" panose="02020603050405020304" pitchFamily="18" charset="0"/>
                <a:cs typeface="Times New Roman" panose="02020603050405020304" pitchFamily="18" charset="0"/>
              </a:rPr>
              <a:t> The recall for the positive class (1) is 0.77, indicating a moderate ability to correctly identify patients with diabetes.</a:t>
            </a:r>
          </a:p>
          <a:p>
            <a:pPr marL="0" lvl="0" indent="0" algn="l" rtl="0">
              <a:spcBef>
                <a:spcPts val="0"/>
              </a:spcBef>
              <a:spcAft>
                <a:spcPts val="0"/>
              </a:spcAft>
              <a:buClr>
                <a:schemeClr val="dk1"/>
              </a:buClr>
              <a:buSzPts val="1100"/>
              <a:buFont typeface="Arial"/>
              <a:buNone/>
            </a:pPr>
            <a:endParaRPr lang="en-US" sz="1200" dirty="0">
              <a:solidFill>
                <a:schemeClr val="tx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C3AF398-4568-A6C7-A83D-3CA996946E8E}"/>
              </a:ext>
            </a:extLst>
          </p:cNvPr>
          <p:cNvSpPr txBox="1"/>
          <p:nvPr/>
        </p:nvSpPr>
        <p:spPr>
          <a:xfrm>
            <a:off x="4921404" y="1087802"/>
            <a:ext cx="3434577" cy="1785104"/>
          </a:xfrm>
          <a:prstGeom prst="rect">
            <a:avLst/>
          </a:prstGeom>
          <a:noFill/>
        </p:spPr>
        <p:txBody>
          <a:bodyPr wrap="square" rtlCol="0">
            <a:spAutoFit/>
          </a:bodyPr>
          <a:lstStyle/>
          <a:p>
            <a:r>
              <a:rPr lang="en-US" b="1" u="sng" dirty="0">
                <a:solidFill>
                  <a:schemeClr val="tx2"/>
                </a:solidFill>
                <a:latin typeface="Times New Roman" panose="02020603050405020304" pitchFamily="18" charset="0"/>
                <a:cs typeface="Times New Roman" panose="02020603050405020304" pitchFamily="18" charset="0"/>
              </a:rPr>
              <a:t>SGD Classifier</a:t>
            </a:r>
          </a:p>
          <a:p>
            <a:endParaRPr lang="en-US" sz="1200" dirty="0">
              <a:solidFill>
                <a:schemeClr val="tx2"/>
              </a:solidFill>
              <a:latin typeface="Times New Roman" panose="02020603050405020304" pitchFamily="18" charset="0"/>
              <a:cs typeface="Times New Roman" panose="02020603050405020304" pitchFamily="18" charset="0"/>
            </a:endParaRPr>
          </a:p>
          <a:p>
            <a:r>
              <a:rPr lang="en-US" sz="1200" b="1" u="sng" dirty="0">
                <a:solidFill>
                  <a:schemeClr val="tx2"/>
                </a:solidFill>
                <a:latin typeface="Times New Roman" panose="02020603050405020304" pitchFamily="18" charset="0"/>
                <a:cs typeface="Times New Roman" panose="02020603050405020304" pitchFamily="18" charset="0"/>
              </a:rPr>
              <a:t>Strengths</a:t>
            </a:r>
            <a:r>
              <a:rPr lang="en-US" sz="1200" b="1" dirty="0">
                <a:solidFill>
                  <a:schemeClr val="tx2"/>
                </a:solidFill>
                <a:latin typeface="Times New Roman" panose="02020603050405020304" pitchFamily="18" charset="0"/>
                <a:cs typeface="Times New Roman" panose="02020603050405020304" pitchFamily="18" charset="0"/>
              </a:rPr>
              <a:t>:</a:t>
            </a:r>
            <a:r>
              <a:rPr lang="en-US" sz="1200" dirty="0">
                <a:solidFill>
                  <a:schemeClr val="tx2"/>
                </a:solidFill>
                <a:latin typeface="Times New Roman" panose="02020603050405020304" pitchFamily="18" charset="0"/>
                <a:cs typeface="Times New Roman" panose="02020603050405020304" pitchFamily="18" charset="0"/>
              </a:rPr>
              <a:t> Slightly higher recall for the positive class (0.75) compared to Logistic Regression, contributing to better identification of diabetes cases.</a:t>
            </a:r>
          </a:p>
          <a:p>
            <a:r>
              <a:rPr lang="en-US" sz="1200" b="1" u="sng" dirty="0">
                <a:solidFill>
                  <a:schemeClr val="tx2"/>
                </a:solidFill>
                <a:latin typeface="Times New Roman" panose="02020603050405020304" pitchFamily="18" charset="0"/>
                <a:cs typeface="Times New Roman" panose="02020603050405020304" pitchFamily="18" charset="0"/>
              </a:rPr>
              <a:t>Weaknesses</a:t>
            </a:r>
            <a:r>
              <a:rPr lang="en-US" sz="1200" b="1" dirty="0">
                <a:solidFill>
                  <a:schemeClr val="tx2"/>
                </a:solidFill>
                <a:latin typeface="Times New Roman" panose="02020603050405020304" pitchFamily="18" charset="0"/>
                <a:cs typeface="Times New Roman" panose="02020603050405020304" pitchFamily="18" charset="0"/>
              </a:rPr>
              <a:t>:</a:t>
            </a:r>
            <a:r>
              <a:rPr lang="en-US" sz="1200" dirty="0">
                <a:solidFill>
                  <a:schemeClr val="tx2"/>
                </a:solidFill>
                <a:latin typeface="Times New Roman" panose="02020603050405020304" pitchFamily="18" charset="0"/>
                <a:cs typeface="Times New Roman" panose="02020603050405020304" pitchFamily="18" charset="0"/>
              </a:rPr>
              <a:t> F1-score and precision for the positive class remain relatively moderate (0.70 and 0.65, respectively).</a:t>
            </a:r>
          </a:p>
          <a:p>
            <a:endParaRPr lang="en-US" sz="1200"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8BF948-7FA8-F6AC-61B8-81B998F02487}"/>
              </a:ext>
            </a:extLst>
          </p:cNvPr>
          <p:cNvSpPr txBox="1"/>
          <p:nvPr/>
        </p:nvSpPr>
        <p:spPr>
          <a:xfrm>
            <a:off x="474573" y="2929054"/>
            <a:ext cx="3382535" cy="1785104"/>
          </a:xfrm>
          <a:prstGeom prst="rect">
            <a:avLst/>
          </a:prstGeom>
          <a:noFill/>
        </p:spPr>
        <p:txBody>
          <a:bodyPr wrap="square" rtlCol="0">
            <a:spAutoFit/>
          </a:bodyPr>
          <a:lstStyle/>
          <a:p>
            <a:r>
              <a:rPr lang="en-US" b="1" u="sng" dirty="0">
                <a:solidFill>
                  <a:schemeClr val="tx2"/>
                </a:solidFill>
                <a:latin typeface="Times New Roman" panose="02020603050405020304" pitchFamily="18" charset="0"/>
                <a:cs typeface="Times New Roman" panose="02020603050405020304" pitchFamily="18" charset="0"/>
              </a:rPr>
              <a:t>Decision Tree</a:t>
            </a:r>
          </a:p>
          <a:p>
            <a:endParaRPr lang="en-US" sz="1200" dirty="0">
              <a:solidFill>
                <a:schemeClr val="tx2"/>
              </a:solidFill>
              <a:latin typeface="Times New Roman" panose="02020603050405020304" pitchFamily="18" charset="0"/>
              <a:cs typeface="Times New Roman" panose="02020603050405020304" pitchFamily="18" charset="0"/>
            </a:endParaRPr>
          </a:p>
          <a:p>
            <a:r>
              <a:rPr lang="en-US" sz="1200" b="1" u="sng" dirty="0">
                <a:solidFill>
                  <a:schemeClr val="tx2"/>
                </a:solidFill>
                <a:latin typeface="Times New Roman" panose="02020603050405020304" pitchFamily="18" charset="0"/>
                <a:cs typeface="Times New Roman" panose="02020603050405020304" pitchFamily="18" charset="0"/>
              </a:rPr>
              <a:t>Strengths</a:t>
            </a:r>
            <a:r>
              <a:rPr lang="en-US" sz="1200" b="1" dirty="0">
                <a:solidFill>
                  <a:schemeClr val="tx2"/>
                </a:solidFill>
                <a:latin typeface="Times New Roman" panose="02020603050405020304" pitchFamily="18" charset="0"/>
                <a:cs typeface="Times New Roman" panose="02020603050405020304" pitchFamily="18" charset="0"/>
              </a:rPr>
              <a:t>:</a:t>
            </a:r>
            <a:r>
              <a:rPr lang="en-US" sz="1200" dirty="0">
                <a:solidFill>
                  <a:schemeClr val="tx2"/>
                </a:solidFill>
                <a:latin typeface="Times New Roman" panose="02020603050405020304" pitchFamily="18" charset="0"/>
                <a:cs typeface="Times New Roman" panose="02020603050405020304" pitchFamily="18" charset="0"/>
              </a:rPr>
              <a:t> Balanced performance across all metrics with an overall accuracy of 95%. Recall for the positive class is 0.74, indicating decent identification of diabetic patients.</a:t>
            </a:r>
          </a:p>
          <a:p>
            <a:r>
              <a:rPr lang="en-US" sz="1200" b="1" u="sng" dirty="0">
                <a:solidFill>
                  <a:schemeClr val="tx2"/>
                </a:solidFill>
                <a:latin typeface="Times New Roman" panose="02020603050405020304" pitchFamily="18" charset="0"/>
                <a:cs typeface="Times New Roman" panose="02020603050405020304" pitchFamily="18" charset="0"/>
              </a:rPr>
              <a:t>Weaknesses</a:t>
            </a:r>
            <a:r>
              <a:rPr lang="en-US" sz="1200" b="1" dirty="0">
                <a:solidFill>
                  <a:schemeClr val="tx2"/>
                </a:solidFill>
                <a:latin typeface="Times New Roman" panose="02020603050405020304" pitchFamily="18" charset="0"/>
                <a:cs typeface="Times New Roman" panose="02020603050405020304" pitchFamily="18" charset="0"/>
              </a:rPr>
              <a:t>:</a:t>
            </a:r>
            <a:r>
              <a:rPr lang="en-US" sz="1200" dirty="0">
                <a:solidFill>
                  <a:schemeClr val="tx2"/>
                </a:solidFill>
                <a:latin typeface="Times New Roman" panose="02020603050405020304" pitchFamily="18" charset="0"/>
                <a:cs typeface="Times New Roman" panose="02020603050405020304" pitchFamily="18" charset="0"/>
              </a:rPr>
              <a:t> Slightly lower precision and F1-score for the positive class compared to Random Forest.</a:t>
            </a:r>
          </a:p>
          <a:p>
            <a:endParaRPr lang="en-US" sz="1200"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3F4E327-57F1-0627-8952-D5BBCE254D04}"/>
              </a:ext>
            </a:extLst>
          </p:cNvPr>
          <p:cNvSpPr txBox="1"/>
          <p:nvPr/>
        </p:nvSpPr>
        <p:spPr>
          <a:xfrm>
            <a:off x="4921404" y="2929054"/>
            <a:ext cx="3434577" cy="1969770"/>
          </a:xfrm>
          <a:prstGeom prst="rect">
            <a:avLst/>
          </a:prstGeom>
          <a:noFill/>
        </p:spPr>
        <p:txBody>
          <a:bodyPr wrap="square" rtlCol="0">
            <a:spAutoFit/>
          </a:bodyPr>
          <a:lstStyle/>
          <a:p>
            <a:r>
              <a:rPr lang="en-US" b="1" u="sng" dirty="0">
                <a:solidFill>
                  <a:schemeClr val="tx2"/>
                </a:solidFill>
                <a:latin typeface="Times New Roman" panose="02020603050405020304" pitchFamily="18" charset="0"/>
                <a:cs typeface="Times New Roman" panose="02020603050405020304" pitchFamily="18" charset="0"/>
              </a:rPr>
              <a:t>Random Forest</a:t>
            </a:r>
          </a:p>
          <a:p>
            <a:endParaRPr lang="en-US" sz="1200" dirty="0">
              <a:solidFill>
                <a:schemeClr val="tx2"/>
              </a:solidFill>
              <a:latin typeface="Times New Roman" panose="02020603050405020304" pitchFamily="18" charset="0"/>
              <a:cs typeface="Times New Roman" panose="02020603050405020304" pitchFamily="18" charset="0"/>
            </a:endParaRPr>
          </a:p>
          <a:p>
            <a:r>
              <a:rPr lang="en-US" sz="1200" b="1" u="sng" dirty="0">
                <a:solidFill>
                  <a:schemeClr val="tx2"/>
                </a:solidFill>
                <a:latin typeface="Times New Roman" panose="02020603050405020304" pitchFamily="18" charset="0"/>
                <a:cs typeface="Times New Roman" panose="02020603050405020304" pitchFamily="18" charset="0"/>
              </a:rPr>
              <a:t>Strengths</a:t>
            </a:r>
            <a:r>
              <a:rPr lang="en-US" sz="1200" b="1" dirty="0">
                <a:solidFill>
                  <a:schemeClr val="tx2"/>
                </a:solidFill>
                <a:latin typeface="Times New Roman" panose="02020603050405020304" pitchFamily="18" charset="0"/>
                <a:cs typeface="Times New Roman" panose="02020603050405020304" pitchFamily="18" charset="0"/>
              </a:rPr>
              <a:t>:</a:t>
            </a:r>
            <a:r>
              <a:rPr lang="en-US" sz="1200" dirty="0">
                <a:solidFill>
                  <a:schemeClr val="tx2"/>
                </a:solidFill>
                <a:latin typeface="Times New Roman" panose="02020603050405020304" pitchFamily="18" charset="0"/>
                <a:cs typeface="Times New Roman" panose="02020603050405020304" pitchFamily="18" charset="0"/>
              </a:rPr>
              <a:t> The highest overall accuracy (97%) and precision for the positive class (0.95). This model excels in reducing false positives.</a:t>
            </a:r>
          </a:p>
          <a:p>
            <a:r>
              <a:rPr lang="en-US" sz="1200" b="1" u="sng" dirty="0">
                <a:solidFill>
                  <a:schemeClr val="tx2"/>
                </a:solidFill>
                <a:latin typeface="Times New Roman" panose="02020603050405020304" pitchFamily="18" charset="0"/>
                <a:cs typeface="Times New Roman" panose="02020603050405020304" pitchFamily="18" charset="0"/>
              </a:rPr>
              <a:t>Weaknesses</a:t>
            </a:r>
            <a:r>
              <a:rPr lang="en-US" sz="1200" b="1" dirty="0">
                <a:solidFill>
                  <a:schemeClr val="tx2"/>
                </a:solidFill>
                <a:latin typeface="Times New Roman" panose="02020603050405020304" pitchFamily="18" charset="0"/>
                <a:cs typeface="Times New Roman" panose="02020603050405020304" pitchFamily="18" charset="0"/>
              </a:rPr>
              <a:t>:</a:t>
            </a:r>
            <a:r>
              <a:rPr lang="en-US" sz="1200" dirty="0">
                <a:solidFill>
                  <a:schemeClr val="tx2"/>
                </a:solidFill>
                <a:latin typeface="Times New Roman" panose="02020603050405020304" pitchFamily="18" charset="0"/>
                <a:cs typeface="Times New Roman" panose="02020603050405020304" pitchFamily="18" charset="0"/>
              </a:rPr>
              <a:t> Lower recall for the positive class (0.69) compared to the Decision Tree and Logistic Regression, indicating some under-detection of diabetes cases.</a:t>
            </a:r>
          </a:p>
          <a:p>
            <a:endParaRPr lang="en-US" sz="1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09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1145C1CA-1550-E6E8-527D-1064C17EE5A0}"/>
            </a:ext>
          </a:extLst>
        </p:cNvPr>
        <p:cNvGrpSpPr/>
        <p:nvPr/>
      </p:nvGrpSpPr>
      <p:grpSpPr>
        <a:xfrm>
          <a:off x="0" y="0"/>
          <a:ext cx="0" cy="0"/>
          <a:chOff x="0" y="0"/>
          <a:chExt cx="0" cy="0"/>
        </a:xfrm>
      </p:grpSpPr>
      <p:pic>
        <p:nvPicPr>
          <p:cNvPr id="3074" name="Picture 2" descr="116,600+ Target Marketing Stock Photos, Pictures &amp; Royalty-Free Images -  iStock | Target marketing icons, Target marketing icon, Target marketing  concept">
            <a:extLst>
              <a:ext uri="{FF2B5EF4-FFF2-40B4-BE49-F238E27FC236}">
                <a16:creationId xmlns:a16="http://schemas.microsoft.com/office/drawing/2014/main" id="{40B5052E-9147-63A3-76E5-A2EBFD3AA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7435"/>
            <a:ext cx="9143999" cy="5203460"/>
          </a:xfrm>
          <a:prstGeom prst="rect">
            <a:avLst/>
          </a:prstGeom>
          <a:noFill/>
          <a:extLst>
            <a:ext uri="{909E8E84-426E-40DD-AFC4-6F175D3DCCD1}">
              <a14:hiddenFill xmlns:a14="http://schemas.microsoft.com/office/drawing/2010/main">
                <a:solidFill>
                  <a:srgbClr val="FFFFFF"/>
                </a:solidFill>
              </a14:hiddenFill>
            </a:ext>
          </a:extLst>
        </p:spPr>
      </p:pic>
      <p:sp>
        <p:nvSpPr>
          <p:cNvPr id="70" name="Google Shape;70;p17">
            <a:extLst>
              <a:ext uri="{FF2B5EF4-FFF2-40B4-BE49-F238E27FC236}">
                <a16:creationId xmlns:a16="http://schemas.microsoft.com/office/drawing/2014/main" id="{1DDFABB7-4B9F-4D67-453C-FCD1AC20C04B}"/>
              </a:ext>
            </a:extLst>
          </p:cNvPr>
          <p:cNvSpPr txBox="1">
            <a:spLocks noGrp="1"/>
          </p:cNvSpPr>
          <p:nvPr>
            <p:ph type="title"/>
          </p:nvPr>
        </p:nvSpPr>
        <p:spPr>
          <a:xfrm>
            <a:off x="401445" y="243510"/>
            <a:ext cx="78962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Result and Recommendation</a:t>
            </a:r>
            <a:endParaRPr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F2239A7-1B0F-B675-ECEC-5E082F9FFD37}"/>
              </a:ext>
            </a:extLst>
          </p:cNvPr>
          <p:cNvSpPr txBox="1"/>
          <p:nvPr/>
        </p:nvSpPr>
        <p:spPr>
          <a:xfrm>
            <a:off x="401445" y="1022442"/>
            <a:ext cx="3481008" cy="2708434"/>
          </a:xfrm>
          <a:prstGeom prst="rect">
            <a:avLst/>
          </a:prstGeom>
          <a:noFill/>
        </p:spPr>
        <p:txBody>
          <a:bodyPr wrap="square" rtlCol="0">
            <a:spAutoFit/>
          </a:bodyPr>
          <a:lstStyle/>
          <a:p>
            <a:r>
              <a:rPr lang="en-US" b="1" u="sng" dirty="0">
                <a:solidFill>
                  <a:schemeClr val="tx2"/>
                </a:solidFill>
                <a:latin typeface="Times New Roman" panose="02020603050405020304" pitchFamily="18" charset="0"/>
                <a:cs typeface="Times New Roman" panose="02020603050405020304" pitchFamily="18" charset="0"/>
              </a:rPr>
              <a:t>Key Metrics</a:t>
            </a:r>
          </a:p>
          <a:p>
            <a:endParaRPr lang="en-US" sz="1200" b="1" dirty="0">
              <a:solidFill>
                <a:schemeClr val="tx2"/>
              </a:solidFill>
              <a:latin typeface="Times New Roman" panose="02020603050405020304" pitchFamily="18" charset="0"/>
              <a:cs typeface="Times New Roman" panose="02020603050405020304" pitchFamily="18" charset="0"/>
            </a:endParaRPr>
          </a:p>
          <a:p>
            <a:r>
              <a:rPr lang="en-US" sz="1200" b="1" dirty="0">
                <a:solidFill>
                  <a:schemeClr val="tx2"/>
                </a:solidFill>
                <a:latin typeface="Times New Roman" panose="02020603050405020304" pitchFamily="18" charset="0"/>
                <a:cs typeface="Times New Roman" panose="02020603050405020304" pitchFamily="18" charset="0"/>
              </a:rPr>
              <a:t>Recall for Class 1 (Positive Class):</a:t>
            </a:r>
            <a:r>
              <a:rPr lang="en-US" sz="1200" dirty="0">
                <a:solidFill>
                  <a:schemeClr val="tx2"/>
                </a:solidFill>
                <a:latin typeface="Times New Roman" panose="02020603050405020304" pitchFamily="18" charset="0"/>
                <a:cs typeface="Times New Roman" panose="02020603050405020304" pitchFamily="18" charset="0"/>
              </a:rPr>
              <a:t> Critical for identifying true cases of diabetes to ensure timely interventions.</a:t>
            </a:r>
          </a:p>
          <a:p>
            <a:endParaRPr lang="en-US" sz="1200" dirty="0">
              <a:solidFill>
                <a:schemeClr val="tx2"/>
              </a:solidFill>
              <a:latin typeface="Times New Roman" panose="02020603050405020304" pitchFamily="18" charset="0"/>
              <a:cs typeface="Times New Roman" panose="02020603050405020304" pitchFamily="18" charset="0"/>
            </a:endParaRPr>
          </a:p>
          <a:p>
            <a:r>
              <a:rPr lang="en-US" sz="1200" b="1" dirty="0">
                <a:solidFill>
                  <a:schemeClr val="tx2"/>
                </a:solidFill>
                <a:latin typeface="Times New Roman" panose="02020603050405020304" pitchFamily="18" charset="0"/>
                <a:cs typeface="Times New Roman" panose="02020603050405020304" pitchFamily="18" charset="0"/>
              </a:rPr>
              <a:t>Precision for Class 1 (Positive Class):</a:t>
            </a:r>
            <a:r>
              <a:rPr lang="en-US" sz="1200" dirty="0">
                <a:solidFill>
                  <a:schemeClr val="tx2"/>
                </a:solidFill>
                <a:latin typeface="Times New Roman" panose="02020603050405020304" pitchFamily="18" charset="0"/>
                <a:cs typeface="Times New Roman" panose="02020603050405020304" pitchFamily="18" charset="0"/>
              </a:rPr>
              <a:t> Helps reduce unnecessary resource allocation due to false positives but is secondary to recall.</a:t>
            </a:r>
          </a:p>
          <a:p>
            <a:endParaRPr lang="en-US" sz="1200" dirty="0">
              <a:solidFill>
                <a:schemeClr val="tx2"/>
              </a:solidFill>
              <a:latin typeface="Times New Roman" panose="02020603050405020304" pitchFamily="18" charset="0"/>
              <a:cs typeface="Times New Roman" panose="02020603050405020304" pitchFamily="18" charset="0"/>
            </a:endParaRPr>
          </a:p>
          <a:p>
            <a:r>
              <a:rPr lang="en-US" sz="1200" b="1" dirty="0">
                <a:solidFill>
                  <a:schemeClr val="tx2"/>
                </a:solidFill>
                <a:latin typeface="Times New Roman" panose="02020603050405020304" pitchFamily="18" charset="0"/>
                <a:cs typeface="Times New Roman" panose="02020603050405020304" pitchFamily="18" charset="0"/>
              </a:rPr>
              <a:t>F1-Score for Class 1:</a:t>
            </a:r>
            <a:r>
              <a:rPr lang="en-US" sz="1200" dirty="0">
                <a:solidFill>
                  <a:schemeClr val="tx2"/>
                </a:solidFill>
                <a:latin typeface="Times New Roman" panose="02020603050405020304" pitchFamily="18" charset="0"/>
                <a:cs typeface="Times New Roman" panose="02020603050405020304" pitchFamily="18" charset="0"/>
              </a:rPr>
              <a:t> Balances recall and precision, providing a holistic view of the model's ability to manage positive cases.</a:t>
            </a:r>
          </a:p>
          <a:p>
            <a:endParaRPr lang="en-US" sz="1200"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D9D52E-32B8-7214-2814-EFB5AC1067FF}"/>
              </a:ext>
            </a:extLst>
          </p:cNvPr>
          <p:cNvSpPr txBox="1"/>
          <p:nvPr/>
        </p:nvSpPr>
        <p:spPr>
          <a:xfrm>
            <a:off x="4789357" y="3169346"/>
            <a:ext cx="4057274" cy="1969770"/>
          </a:xfrm>
          <a:prstGeom prst="rect">
            <a:avLst/>
          </a:prstGeom>
          <a:noFill/>
        </p:spPr>
        <p:txBody>
          <a:bodyPr wrap="square" rtlCol="0">
            <a:spAutoFit/>
          </a:bodyPr>
          <a:lstStyle/>
          <a:p>
            <a:r>
              <a:rPr lang="en-US" b="1" u="sng" dirty="0">
                <a:solidFill>
                  <a:schemeClr val="tx2"/>
                </a:solidFill>
                <a:latin typeface="Times New Roman" panose="02020603050405020304" pitchFamily="18" charset="0"/>
                <a:cs typeface="Times New Roman" panose="02020603050405020304" pitchFamily="18" charset="0"/>
              </a:rPr>
              <a:t>Business Priority</a:t>
            </a:r>
          </a:p>
          <a:p>
            <a:endParaRPr lang="en-US" sz="1200" b="1" dirty="0">
              <a:solidFill>
                <a:schemeClr val="tx2"/>
              </a:solidFill>
              <a:latin typeface="Times New Roman" panose="02020603050405020304" pitchFamily="18" charset="0"/>
              <a:cs typeface="Times New Roman" panose="02020603050405020304" pitchFamily="18" charset="0"/>
            </a:endParaRPr>
          </a:p>
          <a:p>
            <a:r>
              <a:rPr lang="en-US" sz="1200" dirty="0">
                <a:solidFill>
                  <a:schemeClr val="tx2"/>
                </a:solidFill>
                <a:latin typeface="Times New Roman" panose="02020603050405020304" pitchFamily="18" charset="0"/>
                <a:cs typeface="Times New Roman" panose="02020603050405020304" pitchFamily="18" charset="0"/>
              </a:rPr>
              <a:t>The business should prioritize </a:t>
            </a:r>
            <a:r>
              <a:rPr lang="en-US" sz="1200" b="1" dirty="0">
                <a:solidFill>
                  <a:schemeClr val="tx2"/>
                </a:solidFill>
                <a:latin typeface="Times New Roman" panose="02020603050405020304" pitchFamily="18" charset="0"/>
                <a:cs typeface="Times New Roman" panose="02020603050405020304" pitchFamily="18" charset="0"/>
              </a:rPr>
              <a:t>minimizing false negatives</a:t>
            </a:r>
            <a:r>
              <a:rPr lang="en-US" sz="1200" dirty="0">
                <a:solidFill>
                  <a:schemeClr val="tx2"/>
                </a:solidFill>
                <a:latin typeface="Times New Roman" panose="02020603050405020304" pitchFamily="18" charset="0"/>
                <a:cs typeface="Times New Roman" panose="02020603050405020304" pitchFamily="18" charset="0"/>
              </a:rPr>
              <a:t>, as failing to identify diabetic patients can lead to severe health complications and increased long-term healthcare costs. A model with higher recall for the positive class, even at the expense of precision, would be more beneficial. Models like Logistic Regression and Decision Tree are better aligned with this goal compared to Random Forest.</a:t>
            </a:r>
          </a:p>
          <a:p>
            <a:endParaRPr lang="en-US" sz="1200" dirty="0"/>
          </a:p>
        </p:txBody>
      </p:sp>
    </p:spTree>
    <p:extLst>
      <p:ext uri="{BB962C8B-B14F-4D97-AF65-F5344CB8AC3E}">
        <p14:creationId xmlns:p14="http://schemas.microsoft.com/office/powerpoint/2010/main" val="118257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83" name="Google Shape;83;p17"/>
          <p:cNvSpPr/>
          <p:nvPr/>
        </p:nvSpPr>
        <p:spPr>
          <a:xfrm>
            <a:off x="1289677" y="165233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T</a:t>
            </a:r>
            <a:endParaRPr sz="4000" b="1" dirty="0">
              <a:solidFill>
                <a:schemeClr val="lt2"/>
              </a:solidFill>
              <a:latin typeface="Rajdhani"/>
              <a:ea typeface="Rajdhani"/>
              <a:cs typeface="Rajdhani"/>
              <a:sym typeface="Rajdhani"/>
            </a:endParaRPr>
          </a:p>
        </p:txBody>
      </p:sp>
      <p:sp>
        <p:nvSpPr>
          <p:cNvPr id="84" name="Google Shape;84;p17"/>
          <p:cNvSpPr/>
          <p:nvPr/>
        </p:nvSpPr>
        <p:spPr>
          <a:xfrm>
            <a:off x="2167477" y="164445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H</a:t>
            </a:r>
            <a:endParaRPr sz="4000" b="1" dirty="0">
              <a:solidFill>
                <a:schemeClr val="lt2"/>
              </a:solidFill>
              <a:latin typeface="Rajdhani"/>
              <a:ea typeface="Rajdhani"/>
              <a:cs typeface="Rajdhani"/>
              <a:sym typeface="Rajdhani"/>
            </a:endParaRPr>
          </a:p>
        </p:txBody>
      </p:sp>
      <p:sp>
        <p:nvSpPr>
          <p:cNvPr id="85" name="Google Shape;85;p17"/>
          <p:cNvSpPr/>
          <p:nvPr/>
        </p:nvSpPr>
        <p:spPr>
          <a:xfrm>
            <a:off x="3045277" y="165233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A</a:t>
            </a:r>
            <a:endParaRPr sz="4000" b="1" dirty="0">
              <a:solidFill>
                <a:schemeClr val="lt2"/>
              </a:solidFill>
              <a:latin typeface="Rajdhani"/>
              <a:ea typeface="Rajdhani"/>
              <a:cs typeface="Rajdhani"/>
              <a:sym typeface="Rajdhani"/>
            </a:endParaRPr>
          </a:p>
        </p:txBody>
      </p:sp>
      <p:sp>
        <p:nvSpPr>
          <p:cNvPr id="86" name="Google Shape;86;p17"/>
          <p:cNvSpPr/>
          <p:nvPr/>
        </p:nvSpPr>
        <p:spPr>
          <a:xfrm>
            <a:off x="3923077" y="164445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N</a:t>
            </a:r>
            <a:endParaRPr sz="4000" b="1" dirty="0">
              <a:solidFill>
                <a:schemeClr val="lt2"/>
              </a:solidFill>
              <a:latin typeface="Rajdhani"/>
              <a:ea typeface="Rajdhani"/>
              <a:cs typeface="Rajdhani"/>
              <a:sym typeface="Rajdhani"/>
            </a:endParaRPr>
          </a:p>
        </p:txBody>
      </p:sp>
      <p:sp>
        <p:nvSpPr>
          <p:cNvPr id="2" name="Google Shape;86;p17">
            <a:extLst>
              <a:ext uri="{FF2B5EF4-FFF2-40B4-BE49-F238E27FC236}">
                <a16:creationId xmlns:a16="http://schemas.microsoft.com/office/drawing/2014/main" id="{B27EEFD5-2A7C-CAEB-DF64-6ACBED4E1E1A}"/>
              </a:ext>
            </a:extLst>
          </p:cNvPr>
          <p:cNvSpPr/>
          <p:nvPr/>
        </p:nvSpPr>
        <p:spPr>
          <a:xfrm>
            <a:off x="4800877" y="165233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K</a:t>
            </a:r>
            <a:endParaRPr sz="4000" b="1" dirty="0">
              <a:solidFill>
                <a:schemeClr val="lt2"/>
              </a:solidFill>
              <a:latin typeface="Rajdhani"/>
              <a:ea typeface="Rajdhani"/>
              <a:cs typeface="Rajdhani"/>
              <a:sym typeface="Rajdhani"/>
            </a:endParaRPr>
          </a:p>
        </p:txBody>
      </p:sp>
      <p:sp>
        <p:nvSpPr>
          <p:cNvPr id="3" name="Google Shape;86;p17">
            <a:extLst>
              <a:ext uri="{FF2B5EF4-FFF2-40B4-BE49-F238E27FC236}">
                <a16:creationId xmlns:a16="http://schemas.microsoft.com/office/drawing/2014/main" id="{36AF97B1-B92A-3614-431C-C05424D69D6D}"/>
              </a:ext>
            </a:extLst>
          </p:cNvPr>
          <p:cNvSpPr/>
          <p:nvPr/>
        </p:nvSpPr>
        <p:spPr>
          <a:xfrm>
            <a:off x="4133100" y="320631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Y</a:t>
            </a:r>
            <a:endParaRPr sz="4000" b="1" dirty="0">
              <a:solidFill>
                <a:schemeClr val="lt2"/>
              </a:solidFill>
              <a:latin typeface="Rajdhani"/>
              <a:ea typeface="Rajdhani"/>
              <a:cs typeface="Rajdhani"/>
              <a:sym typeface="Rajdhani"/>
            </a:endParaRPr>
          </a:p>
        </p:txBody>
      </p:sp>
      <p:sp>
        <p:nvSpPr>
          <p:cNvPr id="4" name="Google Shape;86;p17">
            <a:extLst>
              <a:ext uri="{FF2B5EF4-FFF2-40B4-BE49-F238E27FC236}">
                <a16:creationId xmlns:a16="http://schemas.microsoft.com/office/drawing/2014/main" id="{CBEB2B84-B689-5BD4-8974-A7B949899223}"/>
              </a:ext>
            </a:extLst>
          </p:cNvPr>
          <p:cNvSpPr/>
          <p:nvPr/>
        </p:nvSpPr>
        <p:spPr>
          <a:xfrm>
            <a:off x="5037331" y="320631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O</a:t>
            </a:r>
            <a:endParaRPr sz="4000" b="1" dirty="0">
              <a:solidFill>
                <a:schemeClr val="lt2"/>
              </a:solidFill>
              <a:latin typeface="Rajdhani"/>
              <a:ea typeface="Rajdhani"/>
              <a:cs typeface="Rajdhani"/>
              <a:sym typeface="Rajdhani"/>
            </a:endParaRPr>
          </a:p>
        </p:txBody>
      </p:sp>
      <p:sp>
        <p:nvSpPr>
          <p:cNvPr id="5" name="Google Shape;86;p17">
            <a:extLst>
              <a:ext uri="{FF2B5EF4-FFF2-40B4-BE49-F238E27FC236}">
                <a16:creationId xmlns:a16="http://schemas.microsoft.com/office/drawing/2014/main" id="{DD8EC0E7-2E7E-13FC-CA10-238962AB5F0F}"/>
              </a:ext>
            </a:extLst>
          </p:cNvPr>
          <p:cNvSpPr/>
          <p:nvPr/>
        </p:nvSpPr>
        <p:spPr>
          <a:xfrm>
            <a:off x="5941562" y="320631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U</a:t>
            </a:r>
            <a:endParaRPr sz="4000" b="1" dirty="0">
              <a:solidFill>
                <a:schemeClr val="lt2"/>
              </a:solidFill>
              <a:latin typeface="Rajdhani"/>
              <a:ea typeface="Rajdhani"/>
              <a:cs typeface="Rajdhani"/>
              <a:sym typeface="Rajdha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001" y="1327459"/>
            <a:ext cx="300440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SITUATION</a:t>
            </a:r>
            <a:endParaRPr sz="2000" dirty="0">
              <a:latin typeface="Times New Roman" panose="02020603050405020304" pitchFamily="18" charset="0"/>
              <a:cs typeface="Times New Roman" panose="02020603050405020304" pitchFamily="18" charset="0"/>
            </a:endParaRPr>
          </a:p>
        </p:txBody>
      </p:sp>
      <p:sp>
        <p:nvSpPr>
          <p:cNvPr id="65" name="Google Shape;65;p16"/>
          <p:cNvSpPr txBox="1">
            <a:spLocks noGrp="1"/>
          </p:cNvSpPr>
          <p:nvPr>
            <p:ph type="body" idx="1"/>
          </p:nvPr>
        </p:nvSpPr>
        <p:spPr>
          <a:xfrm>
            <a:off x="259001" y="1768098"/>
            <a:ext cx="3382558" cy="1466984"/>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Clr>
                <a:schemeClr val="lt2"/>
              </a:buClr>
              <a:buSzPts val="1400"/>
              <a:buNone/>
            </a:pPr>
            <a:r>
              <a:rPr lang="en-US" sz="1200" dirty="0">
                <a:latin typeface="Times New Roman" panose="02020603050405020304" pitchFamily="18" charset="0"/>
                <a:cs typeface="Times New Roman" panose="02020603050405020304" pitchFamily="18" charset="0"/>
              </a:rPr>
              <a:t>Stark Health Clinic, a prominent healthcare provider, faced challenges in early diabetes detection. The current methods lacked precision, leading to missed opportunities for timely interventions, negatively impacting patient outcomes and increasing healthcare costs.</a:t>
            </a:r>
            <a:endParaRPr sz="1200" dirty="0">
              <a:solidFill>
                <a:schemeClr val="lt2"/>
              </a:solidFill>
              <a:latin typeface="Times New Roman" panose="02020603050405020304" pitchFamily="18" charset="0"/>
              <a:cs typeface="Times New Roman" panose="02020603050405020304" pitchFamily="18" charset="0"/>
            </a:endParaRPr>
          </a:p>
        </p:txBody>
      </p:sp>
      <p:pic>
        <p:nvPicPr>
          <p:cNvPr id="2052" name="Picture 4" descr="Health Hybrid Cloud for modern healthcare – T-Systems">
            <a:extLst>
              <a:ext uri="{FF2B5EF4-FFF2-40B4-BE49-F238E27FC236}">
                <a16:creationId xmlns:a16="http://schemas.microsoft.com/office/drawing/2014/main" id="{876B9685-1B9D-ECD7-B44D-422374A34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5756" y="0"/>
            <a:ext cx="5278244"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BBE26B75-1599-C6BF-DD4C-3D5E341F5E6B}"/>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12814C3C-7868-A9BB-8A51-7EBAA0B96770}"/>
              </a:ext>
            </a:extLst>
          </p:cNvPr>
          <p:cNvSpPr txBox="1">
            <a:spLocks noGrp="1"/>
          </p:cNvSpPr>
          <p:nvPr>
            <p:ph type="title"/>
          </p:nvPr>
        </p:nvSpPr>
        <p:spPr>
          <a:xfrm>
            <a:off x="5040351" y="966719"/>
            <a:ext cx="327223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TASK</a:t>
            </a:r>
            <a:endParaRPr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5C7FBA3-0E79-F223-2CC2-4444A566EB26}"/>
              </a:ext>
            </a:extLst>
          </p:cNvPr>
          <p:cNvSpPr txBox="1"/>
          <p:nvPr/>
        </p:nvSpPr>
        <p:spPr>
          <a:xfrm>
            <a:off x="5040351" y="1382750"/>
            <a:ext cx="3665034" cy="1569660"/>
          </a:xfrm>
          <a:prstGeom prst="rect">
            <a:avLst/>
          </a:prstGeom>
          <a:noFill/>
          <a:ln>
            <a:noFill/>
          </a:ln>
        </p:spPr>
        <p:txBody>
          <a:bodyPr wrap="square" rtlCol="0">
            <a:spAutoFit/>
          </a:bodyPr>
          <a:lstStyle/>
          <a:p>
            <a:r>
              <a:rPr lang="en-US" sz="1200" dirty="0">
                <a:solidFill>
                  <a:schemeClr val="tx2"/>
                </a:solidFill>
                <a:latin typeface="Times New Roman" panose="02020603050405020304" pitchFamily="18" charset="0"/>
                <a:cs typeface="Times New Roman" panose="02020603050405020304" pitchFamily="18" charset="0"/>
              </a:rPr>
              <a:t>The objective of this project is to develop a robust machine learning model capable of accurately predicting the likelihood of diabetes onset. </a:t>
            </a:r>
          </a:p>
          <a:p>
            <a:endParaRPr lang="en-US" sz="1200" dirty="0">
              <a:solidFill>
                <a:schemeClr val="tx2"/>
              </a:solidFill>
              <a:latin typeface="Times New Roman" panose="02020603050405020304" pitchFamily="18" charset="0"/>
              <a:cs typeface="Times New Roman" panose="02020603050405020304" pitchFamily="18" charset="0"/>
            </a:endParaRPr>
          </a:p>
          <a:p>
            <a:r>
              <a:rPr lang="en-US" sz="1200" dirty="0">
                <a:solidFill>
                  <a:schemeClr val="tx2"/>
                </a:solidFill>
                <a:latin typeface="Times New Roman" panose="02020603050405020304" pitchFamily="18" charset="0"/>
                <a:cs typeface="Times New Roman" panose="02020603050405020304" pitchFamily="18" charset="0"/>
              </a:rPr>
              <a:t>This model will empower the clinic to take proactive measures, enhance patient care, and optimize resource allocation. Additionally, it will reveal the correlation between diabetes and some other health factors.</a:t>
            </a:r>
          </a:p>
        </p:txBody>
      </p:sp>
      <p:pic>
        <p:nvPicPr>
          <p:cNvPr id="3" name="Picture 2" descr="PHP Project on Diabetes Prediction Using Data Mining System">
            <a:extLst>
              <a:ext uri="{FF2B5EF4-FFF2-40B4-BE49-F238E27FC236}">
                <a16:creationId xmlns:a16="http://schemas.microsoft.com/office/drawing/2014/main" id="{507F68B9-60D4-3987-68DE-2A28EB266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0989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42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30CF65D2-AAE2-05B2-AB7C-B77FDE73C3F3}"/>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9284BA40-7470-D500-6664-6DF0CAC6DCC5}"/>
              </a:ext>
            </a:extLst>
          </p:cNvPr>
          <p:cNvSpPr txBox="1">
            <a:spLocks noGrp="1"/>
          </p:cNvSpPr>
          <p:nvPr>
            <p:ph type="title"/>
          </p:nvPr>
        </p:nvSpPr>
        <p:spPr>
          <a:xfrm>
            <a:off x="82447" y="142198"/>
            <a:ext cx="397988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Methodology &amp; Approach</a:t>
            </a:r>
            <a:endParaRPr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4E12F81-9B7B-315E-BDF9-35E21E93ED79}"/>
              </a:ext>
            </a:extLst>
          </p:cNvPr>
          <p:cNvSpPr txBox="1"/>
          <p:nvPr/>
        </p:nvSpPr>
        <p:spPr>
          <a:xfrm>
            <a:off x="232752" y="985852"/>
            <a:ext cx="3617444" cy="1938992"/>
          </a:xfrm>
          <a:prstGeom prst="rect">
            <a:avLst/>
          </a:prstGeom>
          <a:noFill/>
          <a:ln>
            <a:noFill/>
          </a:ln>
        </p:spPr>
        <p:txBody>
          <a:bodyPr wrap="square" rtlCol="0">
            <a:spAutoFit/>
          </a:bodyPr>
          <a:lstStyle/>
          <a:p>
            <a:r>
              <a:rPr lang="en-US" sz="1200" b="1" dirty="0">
                <a:solidFill>
                  <a:schemeClr val="tx2"/>
                </a:solidFill>
                <a:latin typeface="Times New Roman" panose="02020603050405020304" pitchFamily="18" charset="0"/>
                <a:cs typeface="Times New Roman" panose="02020603050405020304" pitchFamily="18" charset="0"/>
              </a:rPr>
              <a:t>Data Understanding</a:t>
            </a:r>
          </a:p>
          <a:p>
            <a:endParaRPr lang="en-US" sz="1200" b="1" dirty="0">
              <a:solidFill>
                <a:schemeClr val="tx2"/>
              </a:solidFill>
              <a:latin typeface="Times New Roman" panose="02020603050405020304" pitchFamily="18" charset="0"/>
              <a:cs typeface="Times New Roman" panose="02020603050405020304" pitchFamily="18" charset="0"/>
            </a:endParaRPr>
          </a:p>
          <a:p>
            <a:r>
              <a:rPr lang="en-US" sz="1200" dirty="0">
                <a:solidFill>
                  <a:schemeClr val="tx2"/>
                </a:solidFill>
                <a:latin typeface="Times New Roman" panose="02020603050405020304" pitchFamily="18" charset="0"/>
                <a:cs typeface="Times New Roman" panose="02020603050405020304" pitchFamily="18" charset="0"/>
              </a:rPr>
              <a:t>This dataset contains 100,000 records of Stack health clinic patients with 8 features that provide critical insights into patients' health profiles. Some of the features include gender, age, BMI, blood glucose level, hypertension. The dataset combines demographic, clinical, and behavioral attributes, providing a comprehensive foundation for building a predictive model to identify diabetes onset.</a:t>
            </a:r>
          </a:p>
        </p:txBody>
      </p:sp>
      <p:sp>
        <p:nvSpPr>
          <p:cNvPr id="6" name="TextBox 5">
            <a:extLst>
              <a:ext uri="{FF2B5EF4-FFF2-40B4-BE49-F238E27FC236}">
                <a16:creationId xmlns:a16="http://schemas.microsoft.com/office/drawing/2014/main" id="{CAA23B9C-0B71-FA8B-57C9-23DF2F25C2C1}"/>
              </a:ext>
            </a:extLst>
          </p:cNvPr>
          <p:cNvSpPr txBox="1"/>
          <p:nvPr/>
        </p:nvSpPr>
        <p:spPr>
          <a:xfrm>
            <a:off x="232752" y="3433567"/>
            <a:ext cx="3737365" cy="1015663"/>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sz="1200" b="1" dirty="0">
                <a:solidFill>
                  <a:schemeClr val="tx2"/>
                </a:solidFill>
                <a:latin typeface="Times New Roman" panose="02020603050405020304" pitchFamily="18" charset="0"/>
                <a:cs typeface="Times New Roman" panose="02020603050405020304" pitchFamily="18" charset="0"/>
              </a:rPr>
              <a:t>Data Cleaning &amp; Preparation</a:t>
            </a:r>
          </a:p>
          <a:p>
            <a:pPr marL="0" lvl="0" indent="0" algn="l" rtl="0">
              <a:spcBef>
                <a:spcPts val="0"/>
              </a:spcBef>
              <a:spcAft>
                <a:spcPts val="0"/>
              </a:spcAft>
              <a:buClr>
                <a:schemeClr val="dk1"/>
              </a:buClr>
              <a:buSzPts val="1100"/>
              <a:buFont typeface="Arial"/>
              <a:buNone/>
            </a:pPr>
            <a:endParaRPr lang="en-US" sz="1200" dirty="0">
              <a:solidFill>
                <a:schemeClr val="tx2"/>
              </a:solidFill>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Clr>
                <a:schemeClr val="dk1"/>
              </a:buClr>
              <a:buSzPts val="1100"/>
              <a:buFont typeface="Wingdings" panose="05000000000000000000" pitchFamily="2" charset="2"/>
              <a:buChar char="§"/>
            </a:pPr>
            <a:r>
              <a:rPr lang="en-US" sz="1200" dirty="0">
                <a:solidFill>
                  <a:schemeClr val="tx2"/>
                </a:solidFill>
                <a:latin typeface="Times New Roman" panose="02020603050405020304" pitchFamily="18" charset="0"/>
                <a:cs typeface="Times New Roman" panose="02020603050405020304" pitchFamily="18" charset="0"/>
              </a:rPr>
              <a:t>Extracted the dataset and loaded into </a:t>
            </a:r>
            <a:r>
              <a:rPr lang="en-US" sz="1200" dirty="0" err="1">
                <a:solidFill>
                  <a:schemeClr val="tx2"/>
                </a:solidFill>
                <a:latin typeface="Times New Roman" panose="02020603050405020304" pitchFamily="18" charset="0"/>
                <a:cs typeface="Times New Roman" panose="02020603050405020304" pitchFamily="18" charset="0"/>
              </a:rPr>
              <a:t>jupyter</a:t>
            </a:r>
            <a:r>
              <a:rPr lang="en-US" sz="1200" dirty="0">
                <a:solidFill>
                  <a:schemeClr val="tx2"/>
                </a:solidFill>
                <a:latin typeface="Times New Roman" panose="02020603050405020304" pitchFamily="18" charset="0"/>
                <a:cs typeface="Times New Roman" panose="02020603050405020304" pitchFamily="18" charset="0"/>
              </a:rPr>
              <a:t> notebook.</a:t>
            </a:r>
          </a:p>
          <a:p>
            <a:pPr marL="171450" lvl="0" indent="-171450" algn="l" rtl="0">
              <a:spcBef>
                <a:spcPts val="0"/>
              </a:spcBef>
              <a:spcAft>
                <a:spcPts val="0"/>
              </a:spcAft>
              <a:buClr>
                <a:schemeClr val="dk1"/>
              </a:buClr>
              <a:buSzPts val="1100"/>
              <a:buFont typeface="Wingdings" panose="05000000000000000000" pitchFamily="2" charset="2"/>
              <a:buChar char="§"/>
            </a:pPr>
            <a:r>
              <a:rPr lang="en-US" sz="1200" dirty="0">
                <a:solidFill>
                  <a:schemeClr val="tx2"/>
                </a:solidFill>
                <a:latin typeface="Times New Roman" panose="02020603050405020304" pitchFamily="18" charset="0"/>
                <a:cs typeface="Times New Roman" panose="02020603050405020304" pitchFamily="18" charset="0"/>
              </a:rPr>
              <a:t>Transformed the data by removing 3854 duplicates and identifying outliers. </a:t>
            </a:r>
          </a:p>
        </p:txBody>
      </p:sp>
      <p:pic>
        <p:nvPicPr>
          <p:cNvPr id="4098" name="Picture 2" descr="A graphic depicting the data preprocessing steps in a data mining workflow  | Premium AI-generated image">
            <a:extLst>
              <a:ext uri="{FF2B5EF4-FFF2-40B4-BE49-F238E27FC236}">
                <a16:creationId xmlns:a16="http://schemas.microsoft.com/office/drawing/2014/main" id="{90391C8F-D337-A173-F95E-B423989EC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0"/>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98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D2FED266-059E-E849-F8A8-60C97465CF57}"/>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391C4E10-DEBD-8EFD-8E36-1E1C2F321974}"/>
              </a:ext>
            </a:extLst>
          </p:cNvPr>
          <p:cNvSpPr txBox="1">
            <a:spLocks noGrp="1"/>
          </p:cNvSpPr>
          <p:nvPr>
            <p:ph type="title"/>
          </p:nvPr>
        </p:nvSpPr>
        <p:spPr>
          <a:xfrm>
            <a:off x="542692" y="130622"/>
            <a:ext cx="78962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Methodology &amp; Approach</a:t>
            </a:r>
            <a:endParaRPr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99C5BCA-9C54-8751-B323-A08C0DA4AFF6}"/>
              </a:ext>
            </a:extLst>
          </p:cNvPr>
          <p:cNvSpPr txBox="1"/>
          <p:nvPr/>
        </p:nvSpPr>
        <p:spPr>
          <a:xfrm>
            <a:off x="542692" y="854926"/>
            <a:ext cx="5270810" cy="492443"/>
          </a:xfrm>
          <a:prstGeom prst="rect">
            <a:avLst/>
          </a:prstGeom>
          <a:noFill/>
          <a:ln>
            <a:noFill/>
          </a:ln>
        </p:spPr>
        <p:txBody>
          <a:bodyPr wrap="square" rtlCol="0">
            <a:spAutoFit/>
          </a:bodyPr>
          <a:lstStyle/>
          <a:p>
            <a:r>
              <a:rPr lang="en-US" sz="1200" b="1" dirty="0">
                <a:solidFill>
                  <a:schemeClr val="tx2"/>
                </a:solidFill>
                <a:latin typeface="Times New Roman" panose="02020603050405020304" pitchFamily="18" charset="0"/>
                <a:cs typeface="Times New Roman" panose="02020603050405020304" pitchFamily="18" charset="0"/>
              </a:rPr>
              <a:t>Exploratory Data Analysis</a:t>
            </a:r>
          </a:p>
          <a:p>
            <a:endParaRPr lang="en-US" sz="1400" b="1" dirty="0">
              <a:solidFill>
                <a:schemeClr val="tx2"/>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114C7DA-0880-DC9B-13BA-965D6F8A92D7}"/>
              </a:ext>
            </a:extLst>
          </p:cNvPr>
          <p:cNvPicPr>
            <a:picLocks noChangeAspect="1"/>
          </p:cNvPicPr>
          <p:nvPr/>
        </p:nvPicPr>
        <p:blipFill>
          <a:blip r:embed="rId3">
            <a:duotone>
              <a:prstClr val="black"/>
              <a:schemeClr val="accent1">
                <a:tint val="45000"/>
                <a:satMod val="400000"/>
              </a:schemeClr>
            </a:duotone>
          </a:blip>
          <a:stretch>
            <a:fillRect/>
          </a:stretch>
        </p:blipFill>
        <p:spPr>
          <a:xfrm>
            <a:off x="4074617" y="2644110"/>
            <a:ext cx="5069383" cy="2499390"/>
          </a:xfrm>
          <a:prstGeom prst="rect">
            <a:avLst/>
          </a:prstGeom>
          <a:noFill/>
        </p:spPr>
      </p:pic>
      <p:sp>
        <p:nvSpPr>
          <p:cNvPr id="8" name="TextBox 7">
            <a:extLst>
              <a:ext uri="{FF2B5EF4-FFF2-40B4-BE49-F238E27FC236}">
                <a16:creationId xmlns:a16="http://schemas.microsoft.com/office/drawing/2014/main" id="{586FDB30-568C-F61E-3327-AC7C0C3C3C7E}"/>
              </a:ext>
            </a:extLst>
          </p:cNvPr>
          <p:cNvSpPr txBox="1"/>
          <p:nvPr/>
        </p:nvSpPr>
        <p:spPr>
          <a:xfrm>
            <a:off x="4745588" y="1529750"/>
            <a:ext cx="3855720" cy="830997"/>
          </a:xfrm>
          <a:prstGeom prst="rect">
            <a:avLst/>
          </a:prstGeom>
          <a:noFill/>
        </p:spPr>
        <p:txBody>
          <a:bodyPr wrap="square" rtlCol="0">
            <a:spAutoFit/>
          </a:bodyPr>
          <a:lstStyle/>
          <a:p>
            <a:r>
              <a:rPr lang="en-US" sz="1200" b="0" i="0" dirty="0">
                <a:solidFill>
                  <a:schemeClr val="tx2"/>
                </a:solidFill>
                <a:effectLst/>
                <a:latin typeface="Times New Roman" panose="02020603050405020304" pitchFamily="18" charset="0"/>
                <a:cs typeface="Times New Roman" panose="02020603050405020304" pitchFamily="18" charset="0"/>
              </a:rPr>
              <a:t>The bar chart above shows that the higher a patient's HbA1c_level the higher the chances of being diabetic and vice versa. It also shows that diabetes begins to occur at HbA1c level of 5.7</a:t>
            </a:r>
            <a:endParaRPr lang="en-US" sz="1200" dirty="0">
              <a:solidFill>
                <a:schemeClr val="tx2"/>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EC9CC22-CBBB-62D0-CC7F-C0492EFB1AAA}"/>
              </a:ext>
            </a:extLst>
          </p:cNvPr>
          <p:cNvPicPr>
            <a:picLocks noChangeAspect="1"/>
          </p:cNvPicPr>
          <p:nvPr/>
        </p:nvPicPr>
        <p:blipFill>
          <a:blip r:embed="rId4">
            <a:duotone>
              <a:prstClr val="black"/>
              <a:schemeClr val="accent5">
                <a:tint val="45000"/>
                <a:satMod val="400000"/>
              </a:schemeClr>
            </a:duotone>
          </a:blip>
          <a:stretch>
            <a:fillRect/>
          </a:stretch>
        </p:blipFill>
        <p:spPr>
          <a:xfrm>
            <a:off x="542692" y="1468806"/>
            <a:ext cx="2802489" cy="2742650"/>
          </a:xfrm>
          <a:prstGeom prst="rect">
            <a:avLst/>
          </a:prstGeom>
        </p:spPr>
      </p:pic>
      <p:sp>
        <p:nvSpPr>
          <p:cNvPr id="11" name="TextBox 10">
            <a:extLst>
              <a:ext uri="{FF2B5EF4-FFF2-40B4-BE49-F238E27FC236}">
                <a16:creationId xmlns:a16="http://schemas.microsoft.com/office/drawing/2014/main" id="{C3897A66-3A4C-7852-B061-9E57B4864965}"/>
              </a:ext>
            </a:extLst>
          </p:cNvPr>
          <p:cNvSpPr txBox="1"/>
          <p:nvPr/>
        </p:nvSpPr>
        <p:spPr>
          <a:xfrm>
            <a:off x="367759" y="4302116"/>
            <a:ext cx="3855720" cy="461665"/>
          </a:xfrm>
          <a:prstGeom prst="rect">
            <a:avLst/>
          </a:prstGeom>
          <a:noFill/>
        </p:spPr>
        <p:txBody>
          <a:bodyPr wrap="square" rtlCol="0">
            <a:spAutoFit/>
          </a:bodyPr>
          <a:lstStyle/>
          <a:p>
            <a:r>
              <a:rPr lang="en-US" sz="1200" b="0" i="0" dirty="0">
                <a:solidFill>
                  <a:schemeClr val="tx2"/>
                </a:solidFill>
                <a:effectLst/>
                <a:latin typeface="Times New Roman" panose="02020603050405020304" pitchFamily="18" charset="0"/>
                <a:cs typeface="Times New Roman" panose="02020603050405020304" pitchFamily="18" charset="0"/>
              </a:rPr>
              <a:t>The bar chart above shows the variation of patient gender in the data set.</a:t>
            </a:r>
            <a:endParaRPr lang="en-US" sz="1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56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06576309-BD21-7C82-0FCE-7E39D81894C8}"/>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52633D49-DBDB-2D5E-2134-8D4B221A3BC1}"/>
              </a:ext>
            </a:extLst>
          </p:cNvPr>
          <p:cNvSpPr txBox="1">
            <a:spLocks noGrp="1"/>
          </p:cNvSpPr>
          <p:nvPr>
            <p:ph type="title"/>
          </p:nvPr>
        </p:nvSpPr>
        <p:spPr>
          <a:xfrm>
            <a:off x="542692" y="130622"/>
            <a:ext cx="78962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Methodology &amp; Approach</a:t>
            </a:r>
            <a:endParaRPr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39AFE86-2D96-6248-B1D2-46B45A881D87}"/>
              </a:ext>
            </a:extLst>
          </p:cNvPr>
          <p:cNvSpPr txBox="1"/>
          <p:nvPr/>
        </p:nvSpPr>
        <p:spPr>
          <a:xfrm>
            <a:off x="3480764" y="4563220"/>
            <a:ext cx="4291636" cy="523220"/>
          </a:xfrm>
          <a:prstGeom prst="rect">
            <a:avLst/>
          </a:prstGeom>
          <a:noFill/>
          <a:ln>
            <a:noFill/>
          </a:ln>
        </p:spPr>
        <p:txBody>
          <a:bodyPr wrap="square" rtlCol="0">
            <a:spAutoFit/>
          </a:bodyPr>
          <a:lstStyle/>
          <a:p>
            <a:r>
              <a:rPr lang="en-US" sz="1400" b="1" dirty="0">
                <a:solidFill>
                  <a:schemeClr val="tx2"/>
                </a:solidFill>
                <a:latin typeface="Times New Roman" panose="02020603050405020304" pitchFamily="18" charset="0"/>
                <a:cs typeface="Times New Roman" panose="02020603050405020304" pitchFamily="18" charset="0"/>
              </a:rPr>
              <a:t>Correlation Heatmap</a:t>
            </a:r>
          </a:p>
          <a:p>
            <a:endParaRPr lang="en-US" sz="1400" b="1" dirty="0">
              <a:solidFill>
                <a:schemeClr val="tx2"/>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FAE0E2F-201B-6501-6B9A-E5AA4B5228B7}"/>
              </a:ext>
            </a:extLst>
          </p:cNvPr>
          <p:cNvPicPr>
            <a:picLocks noChangeAspect="1"/>
          </p:cNvPicPr>
          <p:nvPr/>
        </p:nvPicPr>
        <p:blipFill>
          <a:blip r:embed="rId3"/>
          <a:stretch>
            <a:fillRect/>
          </a:stretch>
        </p:blipFill>
        <p:spPr>
          <a:xfrm>
            <a:off x="1274164" y="1147501"/>
            <a:ext cx="6745328" cy="3407712"/>
          </a:xfrm>
          <a:prstGeom prst="rect">
            <a:avLst/>
          </a:prstGeom>
          <a:noFill/>
        </p:spPr>
      </p:pic>
    </p:spTree>
    <p:extLst>
      <p:ext uri="{BB962C8B-B14F-4D97-AF65-F5344CB8AC3E}">
        <p14:creationId xmlns:p14="http://schemas.microsoft.com/office/powerpoint/2010/main" val="399359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77E9067D-6DFC-DAEB-A70E-170F9000624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3E9542F-3712-5DA0-25B7-3B17D97E8685}"/>
              </a:ext>
            </a:extLst>
          </p:cNvPr>
          <p:cNvPicPr>
            <a:picLocks noChangeAspect="1"/>
          </p:cNvPicPr>
          <p:nvPr/>
        </p:nvPicPr>
        <p:blipFill>
          <a:blip r:embed="rId3">
            <a:duotone>
              <a:prstClr val="black"/>
              <a:schemeClr val="accent1">
                <a:tint val="45000"/>
                <a:satMod val="400000"/>
              </a:schemeClr>
            </a:duotone>
          </a:blip>
          <a:stretch>
            <a:fillRect/>
          </a:stretch>
        </p:blipFill>
        <p:spPr>
          <a:xfrm>
            <a:off x="1387324" y="1208077"/>
            <a:ext cx="6692374" cy="3804801"/>
          </a:xfrm>
          <a:prstGeom prst="rect">
            <a:avLst/>
          </a:prstGeom>
        </p:spPr>
      </p:pic>
      <p:sp>
        <p:nvSpPr>
          <p:cNvPr id="70" name="Google Shape;70;p17">
            <a:extLst>
              <a:ext uri="{FF2B5EF4-FFF2-40B4-BE49-F238E27FC236}">
                <a16:creationId xmlns:a16="http://schemas.microsoft.com/office/drawing/2014/main" id="{B6EF91C3-ED9C-F54E-7438-2B65481B1D7E}"/>
              </a:ext>
            </a:extLst>
          </p:cNvPr>
          <p:cNvSpPr txBox="1">
            <a:spLocks noGrp="1"/>
          </p:cNvSpPr>
          <p:nvPr>
            <p:ph type="title"/>
          </p:nvPr>
        </p:nvSpPr>
        <p:spPr>
          <a:xfrm>
            <a:off x="542692" y="130622"/>
            <a:ext cx="78962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Methodology &amp; Approach</a:t>
            </a:r>
            <a:endParaRPr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FA3A0CD-21CF-B9C5-63AE-574AF8F77574}"/>
              </a:ext>
            </a:extLst>
          </p:cNvPr>
          <p:cNvSpPr txBox="1"/>
          <p:nvPr/>
        </p:nvSpPr>
        <p:spPr>
          <a:xfrm>
            <a:off x="3368338" y="839936"/>
            <a:ext cx="3227334" cy="523220"/>
          </a:xfrm>
          <a:prstGeom prst="rect">
            <a:avLst/>
          </a:prstGeom>
          <a:noFill/>
          <a:ln>
            <a:noFill/>
          </a:ln>
        </p:spPr>
        <p:txBody>
          <a:bodyPr wrap="square" rtlCol="0">
            <a:spAutoFit/>
          </a:bodyPr>
          <a:lstStyle/>
          <a:p>
            <a:r>
              <a:rPr lang="en-US" b="1" dirty="0">
                <a:solidFill>
                  <a:schemeClr val="tx2"/>
                </a:solidFill>
                <a:latin typeface="Times New Roman" panose="02020603050405020304" pitchFamily="18" charset="0"/>
                <a:cs typeface="Times New Roman" panose="02020603050405020304" pitchFamily="18" charset="0"/>
              </a:rPr>
              <a:t>Feature Importance</a:t>
            </a:r>
            <a:endParaRPr lang="en-US" sz="1400" b="1" dirty="0">
              <a:solidFill>
                <a:schemeClr val="tx2"/>
              </a:solidFill>
              <a:latin typeface="Times New Roman" panose="02020603050405020304" pitchFamily="18" charset="0"/>
              <a:cs typeface="Times New Roman" panose="02020603050405020304" pitchFamily="18" charset="0"/>
            </a:endParaRPr>
          </a:p>
          <a:p>
            <a:endParaRPr lang="en-US" sz="14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57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AA69AFB3-1AF1-DD99-5D14-E055BB1C6238}"/>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F35B1245-E83B-438E-3472-B53B970B81A7}"/>
              </a:ext>
            </a:extLst>
          </p:cNvPr>
          <p:cNvSpPr txBox="1">
            <a:spLocks noGrp="1"/>
          </p:cNvSpPr>
          <p:nvPr>
            <p:ph type="title"/>
          </p:nvPr>
        </p:nvSpPr>
        <p:spPr>
          <a:xfrm>
            <a:off x="530471" y="144324"/>
            <a:ext cx="78962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Methodology &amp; Approach</a:t>
            </a:r>
            <a:endParaRPr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378130F-D1DA-5E08-ABF8-0A4DE2D7E161}"/>
              </a:ext>
            </a:extLst>
          </p:cNvPr>
          <p:cNvSpPr txBox="1"/>
          <p:nvPr/>
        </p:nvSpPr>
        <p:spPr>
          <a:xfrm>
            <a:off x="300712" y="1006325"/>
            <a:ext cx="3951248" cy="2677656"/>
          </a:xfrm>
          <a:prstGeom prst="rect">
            <a:avLst/>
          </a:prstGeom>
          <a:noFill/>
          <a:ln>
            <a:noFill/>
          </a:ln>
        </p:spPr>
        <p:txBody>
          <a:bodyPr wrap="square" rtlCol="0">
            <a:spAutoFit/>
          </a:bodyPr>
          <a:lstStyle/>
          <a:p>
            <a:pPr marL="0" lvl="0" indent="0" algn="l" rtl="0">
              <a:spcBef>
                <a:spcPts val="0"/>
              </a:spcBef>
              <a:spcAft>
                <a:spcPts val="0"/>
              </a:spcAft>
              <a:buClr>
                <a:schemeClr val="dk1"/>
              </a:buClr>
              <a:buSzPts val="1100"/>
              <a:buFont typeface="Arial"/>
              <a:buNone/>
            </a:pPr>
            <a:endParaRPr lang="en-US" sz="1200"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None/>
            </a:pPr>
            <a:r>
              <a:rPr lang="en-US" sz="1200" b="1" dirty="0">
                <a:solidFill>
                  <a:schemeClr val="tx2"/>
                </a:solidFill>
                <a:latin typeface="Times New Roman" panose="02020603050405020304" pitchFamily="18" charset="0"/>
                <a:cs typeface="Times New Roman" panose="02020603050405020304" pitchFamily="18" charset="0"/>
              </a:rPr>
              <a:t>Feature Engineering</a:t>
            </a:r>
          </a:p>
          <a:p>
            <a:pPr marL="285750" lvl="0" indent="-285750" algn="l" rtl="0">
              <a:spcBef>
                <a:spcPts val="0"/>
              </a:spcBef>
              <a:spcAft>
                <a:spcPts val="0"/>
              </a:spcAft>
              <a:buClr>
                <a:schemeClr val="dk1"/>
              </a:buClr>
              <a:buSzPts val="1100"/>
              <a:buFont typeface="Wingdings" panose="05000000000000000000" pitchFamily="2" charset="2"/>
              <a:buChar char="§"/>
            </a:pPr>
            <a:r>
              <a:rPr lang="en-US" sz="1200" dirty="0">
                <a:solidFill>
                  <a:schemeClr val="tx2"/>
                </a:solidFill>
                <a:latin typeface="Times New Roman" panose="02020603050405020304" pitchFamily="18" charset="0"/>
                <a:cs typeface="Times New Roman" panose="02020603050405020304" pitchFamily="18" charset="0"/>
              </a:rPr>
              <a:t>Identified and labeled ‘diabetes’ as the target variable.</a:t>
            </a:r>
          </a:p>
          <a:p>
            <a:pPr marL="285750" lvl="0" indent="-285750" algn="l" rtl="0">
              <a:spcBef>
                <a:spcPts val="0"/>
              </a:spcBef>
              <a:spcAft>
                <a:spcPts val="0"/>
              </a:spcAft>
              <a:buClr>
                <a:schemeClr val="dk1"/>
              </a:buClr>
              <a:buSzPts val="1100"/>
              <a:buFont typeface="Wingdings" panose="05000000000000000000" pitchFamily="2" charset="2"/>
              <a:buChar char="§"/>
            </a:pPr>
            <a:r>
              <a:rPr lang="en-US" sz="1200" dirty="0">
                <a:solidFill>
                  <a:schemeClr val="tx2"/>
                </a:solidFill>
                <a:latin typeface="Times New Roman" panose="02020603050405020304" pitchFamily="18" charset="0"/>
                <a:cs typeface="Times New Roman" panose="02020603050405020304" pitchFamily="18" charset="0"/>
              </a:rPr>
              <a:t>Grouped the age variable into 4 age brackets.</a:t>
            </a:r>
          </a:p>
          <a:p>
            <a:pPr marL="285750" lvl="0" indent="-285750" algn="l" rtl="0">
              <a:spcBef>
                <a:spcPts val="0"/>
              </a:spcBef>
              <a:spcAft>
                <a:spcPts val="0"/>
              </a:spcAft>
              <a:buClr>
                <a:schemeClr val="dk1"/>
              </a:buClr>
              <a:buSzPts val="1100"/>
              <a:buFont typeface="Wingdings" panose="05000000000000000000" pitchFamily="2" charset="2"/>
              <a:buChar char="§"/>
            </a:pPr>
            <a:r>
              <a:rPr lang="en-US" sz="1200" dirty="0">
                <a:solidFill>
                  <a:schemeClr val="tx2"/>
                </a:solidFill>
                <a:latin typeface="Times New Roman" panose="02020603050405020304" pitchFamily="18" charset="0"/>
                <a:cs typeface="Times New Roman" panose="02020603050405020304" pitchFamily="18" charset="0"/>
              </a:rPr>
              <a:t>Fit and transformed categorical data (gender &amp; smoking history) to numerical data using </a:t>
            </a:r>
            <a:r>
              <a:rPr lang="en-US" sz="1200" dirty="0" err="1">
                <a:solidFill>
                  <a:schemeClr val="tx2"/>
                </a:solidFill>
                <a:latin typeface="Times New Roman" panose="02020603050405020304" pitchFamily="18" charset="0"/>
                <a:cs typeface="Times New Roman" panose="02020603050405020304" pitchFamily="18" charset="0"/>
              </a:rPr>
              <a:t>LabelEncoder</a:t>
            </a:r>
            <a:r>
              <a:rPr lang="en-US" sz="1200" dirty="0">
                <a:solidFill>
                  <a:schemeClr val="tx2"/>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None/>
            </a:pPr>
            <a:endParaRPr lang="en-US" sz="1200"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None/>
            </a:pPr>
            <a:endParaRPr lang="en-US" sz="1200"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None/>
            </a:pPr>
            <a:r>
              <a:rPr lang="en-US" sz="1200" b="1" dirty="0">
                <a:solidFill>
                  <a:schemeClr val="tx2"/>
                </a:solidFill>
                <a:latin typeface="Times New Roman" panose="02020603050405020304" pitchFamily="18" charset="0"/>
                <a:cs typeface="Times New Roman" panose="02020603050405020304" pitchFamily="18" charset="0"/>
              </a:rPr>
              <a:t>Model Selection and Training</a:t>
            </a:r>
          </a:p>
          <a:p>
            <a:pPr marL="171450" indent="-171450">
              <a:buSzPts val="1100"/>
              <a:buFont typeface="Wingdings" panose="05000000000000000000" pitchFamily="2" charset="2"/>
              <a:buChar char="§"/>
            </a:pPr>
            <a:r>
              <a:rPr lang="en-US" sz="1200" dirty="0">
                <a:solidFill>
                  <a:schemeClr val="tx2"/>
                </a:solidFill>
                <a:latin typeface="Times New Roman" panose="02020603050405020304" pitchFamily="18" charset="0"/>
                <a:cs typeface="Times New Roman" panose="02020603050405020304" pitchFamily="18" charset="0"/>
              </a:rPr>
              <a:t>Split the data into train and test set (80:20 respectively).</a:t>
            </a:r>
          </a:p>
          <a:p>
            <a:pPr marL="171450" indent="-171450">
              <a:buSzPts val="1100"/>
              <a:buFont typeface="Wingdings" panose="05000000000000000000" pitchFamily="2" charset="2"/>
              <a:buChar char="§"/>
            </a:pPr>
            <a:r>
              <a:rPr lang="en-US" sz="1200" dirty="0">
                <a:solidFill>
                  <a:schemeClr val="tx2"/>
                </a:solidFill>
                <a:latin typeface="Times New Roman" panose="02020603050405020304" pitchFamily="18" charset="0"/>
                <a:cs typeface="Times New Roman" panose="02020603050405020304" pitchFamily="18" charset="0"/>
              </a:rPr>
              <a:t>Initialized and trained the model using 4 classifiers; Logistic Regression, SGD classifier, Decision Tree and Random Forest.</a:t>
            </a:r>
          </a:p>
          <a:p>
            <a:pPr marL="171450" indent="-171450">
              <a:buSzPts val="1100"/>
              <a:buFont typeface="Wingdings" panose="05000000000000000000" pitchFamily="2" charset="2"/>
              <a:buChar char="§"/>
            </a:pPr>
            <a:r>
              <a:rPr lang="en-US" sz="1200" dirty="0">
                <a:solidFill>
                  <a:schemeClr val="tx2"/>
                </a:solidFill>
                <a:latin typeface="Times New Roman" panose="02020603050405020304" pitchFamily="18" charset="0"/>
                <a:cs typeface="Times New Roman" panose="02020603050405020304" pitchFamily="18" charset="0"/>
              </a:rPr>
              <a:t>Scaled the data using </a:t>
            </a:r>
            <a:r>
              <a:rPr lang="en-US" sz="1200" dirty="0" err="1">
                <a:solidFill>
                  <a:schemeClr val="tx2"/>
                </a:solidFill>
                <a:latin typeface="Times New Roman" panose="02020603050405020304" pitchFamily="18" charset="0"/>
                <a:cs typeface="Times New Roman" panose="02020603050405020304" pitchFamily="18" charset="0"/>
              </a:rPr>
              <a:t>MinMaxScaler</a:t>
            </a:r>
            <a:endParaRPr lang="en-US" sz="12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1CE795-9D37-B5BC-25E2-AB5CF62154C8}"/>
              </a:ext>
            </a:extLst>
          </p:cNvPr>
          <p:cNvPicPr>
            <a:picLocks noChangeAspect="1"/>
          </p:cNvPicPr>
          <p:nvPr/>
        </p:nvPicPr>
        <p:blipFill>
          <a:blip r:embed="rId3"/>
          <a:stretch>
            <a:fillRect/>
          </a:stretch>
        </p:blipFill>
        <p:spPr>
          <a:xfrm>
            <a:off x="4705257" y="1197610"/>
            <a:ext cx="4299810" cy="2085815"/>
          </a:xfrm>
          <a:prstGeom prst="rect">
            <a:avLst/>
          </a:prstGeom>
        </p:spPr>
      </p:pic>
      <p:sp>
        <p:nvSpPr>
          <p:cNvPr id="7" name="TextBox 6">
            <a:extLst>
              <a:ext uri="{FF2B5EF4-FFF2-40B4-BE49-F238E27FC236}">
                <a16:creationId xmlns:a16="http://schemas.microsoft.com/office/drawing/2014/main" id="{1B8A0960-5041-4AB2-76ED-E8740F0AAA1B}"/>
              </a:ext>
            </a:extLst>
          </p:cNvPr>
          <p:cNvSpPr txBox="1"/>
          <p:nvPr/>
        </p:nvSpPr>
        <p:spPr>
          <a:xfrm>
            <a:off x="4982092" y="3577305"/>
            <a:ext cx="3861196" cy="646331"/>
          </a:xfrm>
          <a:prstGeom prst="rect">
            <a:avLst/>
          </a:prstGeom>
          <a:noFill/>
        </p:spPr>
        <p:txBody>
          <a:bodyPr wrap="square" rtlCol="0">
            <a:spAutoFit/>
          </a:bodyPr>
          <a:lstStyle/>
          <a:p>
            <a:r>
              <a:rPr lang="en-US" sz="1200" b="0" i="0" dirty="0">
                <a:solidFill>
                  <a:schemeClr val="tx2"/>
                </a:solidFill>
                <a:effectLst/>
                <a:latin typeface="Times New Roman" panose="02020603050405020304" pitchFamily="18" charset="0"/>
                <a:cs typeface="Times New Roman" panose="02020603050405020304" pitchFamily="18" charset="0"/>
              </a:rPr>
              <a:t>The chart above shows that patients older than 70 years are more likely to be diabetic than the youth and other age groups.</a:t>
            </a:r>
            <a:endParaRPr lang="en-US" sz="1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78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3CF0F4A8-64D6-DE26-F392-207C9170C543}"/>
            </a:ext>
          </a:extLst>
        </p:cNvPr>
        <p:cNvGrpSpPr/>
        <p:nvPr/>
      </p:nvGrpSpPr>
      <p:grpSpPr>
        <a:xfrm>
          <a:off x="0" y="0"/>
          <a:ext cx="0" cy="0"/>
          <a:chOff x="0" y="0"/>
          <a:chExt cx="0" cy="0"/>
        </a:xfrm>
      </p:grpSpPr>
      <p:sp>
        <p:nvSpPr>
          <p:cNvPr id="70" name="Google Shape;70;p17">
            <a:extLst>
              <a:ext uri="{FF2B5EF4-FFF2-40B4-BE49-F238E27FC236}">
                <a16:creationId xmlns:a16="http://schemas.microsoft.com/office/drawing/2014/main" id="{8AEAE9FC-8A91-F5AF-A512-B7F76050D081}"/>
              </a:ext>
            </a:extLst>
          </p:cNvPr>
          <p:cNvSpPr txBox="1">
            <a:spLocks noGrp="1"/>
          </p:cNvSpPr>
          <p:nvPr>
            <p:ph type="title"/>
          </p:nvPr>
        </p:nvSpPr>
        <p:spPr>
          <a:xfrm>
            <a:off x="565361" y="106224"/>
            <a:ext cx="789627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000" b="1" dirty="0">
                <a:solidFill>
                  <a:schemeClr val="tx2"/>
                </a:solidFill>
                <a:latin typeface="Times New Roman" panose="02020603050405020304" pitchFamily="18" charset="0"/>
                <a:cs typeface="Times New Roman" panose="02020603050405020304" pitchFamily="18" charset="0"/>
              </a:rPr>
              <a:t>Model Evaluation</a:t>
            </a:r>
          </a:p>
        </p:txBody>
      </p:sp>
      <p:sp>
        <p:nvSpPr>
          <p:cNvPr id="2" name="TextBox 1">
            <a:extLst>
              <a:ext uri="{FF2B5EF4-FFF2-40B4-BE49-F238E27FC236}">
                <a16:creationId xmlns:a16="http://schemas.microsoft.com/office/drawing/2014/main" id="{9EB346FA-E52B-F64B-D170-8E677BF31E25}"/>
              </a:ext>
            </a:extLst>
          </p:cNvPr>
          <p:cNvSpPr txBox="1"/>
          <p:nvPr/>
        </p:nvSpPr>
        <p:spPr>
          <a:xfrm>
            <a:off x="773152" y="678924"/>
            <a:ext cx="5270810" cy="492443"/>
          </a:xfrm>
          <a:prstGeom prst="rect">
            <a:avLst/>
          </a:prstGeom>
          <a:noFill/>
          <a:ln>
            <a:noFill/>
          </a:ln>
        </p:spPr>
        <p:txBody>
          <a:bodyPr wrap="square" rtlCol="0">
            <a:spAutoFit/>
          </a:bodyPr>
          <a:lstStyle/>
          <a:p>
            <a:pPr marL="0" lvl="0" indent="0" algn="l" rtl="0">
              <a:spcBef>
                <a:spcPts val="0"/>
              </a:spcBef>
              <a:spcAft>
                <a:spcPts val="0"/>
              </a:spcAft>
              <a:buClr>
                <a:schemeClr val="dk1"/>
              </a:buClr>
              <a:buSzPts val="1100"/>
              <a:buFont typeface="Arial"/>
              <a:buNone/>
            </a:pPr>
            <a:endParaRPr lang="en-US" sz="1200" dirty="0">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b="1" dirty="0">
                <a:solidFill>
                  <a:schemeClr val="tx2"/>
                </a:solidFill>
                <a:latin typeface="Times New Roman" panose="02020603050405020304" pitchFamily="18" charset="0"/>
                <a:cs typeface="Times New Roman" panose="02020603050405020304" pitchFamily="18" charset="0"/>
              </a:rPr>
              <a:t>Random Forest Classification Report</a:t>
            </a:r>
          </a:p>
        </p:txBody>
      </p:sp>
      <p:graphicFrame>
        <p:nvGraphicFramePr>
          <p:cNvPr id="7" name="Table 6">
            <a:extLst>
              <a:ext uri="{FF2B5EF4-FFF2-40B4-BE49-F238E27FC236}">
                <a16:creationId xmlns:a16="http://schemas.microsoft.com/office/drawing/2014/main" id="{1411B033-4CBC-15DD-B520-2622251C8E5E}"/>
              </a:ext>
            </a:extLst>
          </p:cNvPr>
          <p:cNvGraphicFramePr>
            <a:graphicFrameLocks noGrp="1"/>
          </p:cNvGraphicFramePr>
          <p:nvPr>
            <p:extLst>
              <p:ext uri="{D42A27DB-BD31-4B8C-83A1-F6EECF244321}">
                <p14:modId xmlns:p14="http://schemas.microsoft.com/office/powerpoint/2010/main" val="865785219"/>
              </p:ext>
            </p:extLst>
          </p:nvPr>
        </p:nvGraphicFramePr>
        <p:xfrm>
          <a:off x="381000" y="1569720"/>
          <a:ext cx="3550919" cy="2329728"/>
        </p:xfrm>
        <a:graphic>
          <a:graphicData uri="http://schemas.openxmlformats.org/drawingml/2006/table">
            <a:tbl>
              <a:tblPr firstRow="1" bandRow="1">
                <a:tableStyleId>{5858FCD4-FD98-4537-B6A7-7C0393EDCF88}</a:tableStyleId>
              </a:tblPr>
              <a:tblGrid>
                <a:gridCol w="825399">
                  <a:extLst>
                    <a:ext uri="{9D8B030D-6E8A-4147-A177-3AD203B41FA5}">
                      <a16:colId xmlns:a16="http://schemas.microsoft.com/office/drawing/2014/main" val="794970069"/>
                    </a:ext>
                  </a:extLst>
                </a:gridCol>
                <a:gridCol w="950062">
                  <a:extLst>
                    <a:ext uri="{9D8B030D-6E8A-4147-A177-3AD203B41FA5}">
                      <a16:colId xmlns:a16="http://schemas.microsoft.com/office/drawing/2014/main" val="1187676836"/>
                    </a:ext>
                  </a:extLst>
                </a:gridCol>
                <a:gridCol w="887729">
                  <a:extLst>
                    <a:ext uri="{9D8B030D-6E8A-4147-A177-3AD203B41FA5}">
                      <a16:colId xmlns:a16="http://schemas.microsoft.com/office/drawing/2014/main" val="2571410740"/>
                    </a:ext>
                  </a:extLst>
                </a:gridCol>
                <a:gridCol w="887729">
                  <a:extLst>
                    <a:ext uri="{9D8B030D-6E8A-4147-A177-3AD203B41FA5}">
                      <a16:colId xmlns:a16="http://schemas.microsoft.com/office/drawing/2014/main" val="1430962586"/>
                    </a:ext>
                  </a:extLst>
                </a:gridCol>
              </a:tblGrid>
              <a:tr h="511926">
                <a:tc>
                  <a:txBody>
                    <a:bodyPr/>
                    <a:lstStyle/>
                    <a:p>
                      <a:endParaRPr lang="en-US" sz="12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Precision</a:t>
                      </a: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Recall</a:t>
                      </a:r>
                    </a:p>
                  </a:txBody>
                  <a:tcPr/>
                </a:tc>
                <a:tc>
                  <a:txBody>
                    <a:bodyPr/>
                    <a:lstStyle/>
                    <a:p>
                      <a:r>
                        <a:rPr lang="en-US" sz="1200" b="1" dirty="0">
                          <a:solidFill>
                            <a:schemeClr val="tx2"/>
                          </a:solidFill>
                          <a:latin typeface="Times New Roman" panose="02020603050405020304" pitchFamily="18" charset="0"/>
                          <a:cs typeface="Times New Roman" panose="02020603050405020304" pitchFamily="18" charset="0"/>
                        </a:rPr>
                        <a:t>F1-score</a:t>
                      </a:r>
                    </a:p>
                  </a:txBody>
                  <a:tcPr/>
                </a:tc>
                <a:extLst>
                  <a:ext uri="{0D108BD9-81ED-4DB2-BD59-A6C34878D82A}">
                    <a16:rowId xmlns:a16="http://schemas.microsoft.com/office/drawing/2014/main" val="196783882"/>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0</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1.00</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0.98</a:t>
                      </a:r>
                    </a:p>
                  </a:txBody>
                  <a:tcPr/>
                </a:tc>
                <a:extLst>
                  <a:ext uri="{0D108BD9-81ED-4DB2-BD59-A6C34878D82A}">
                    <a16:rowId xmlns:a16="http://schemas.microsoft.com/office/drawing/2014/main" val="1881452155"/>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1</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0.95</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0.69</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0.80</a:t>
                      </a:r>
                    </a:p>
                  </a:txBody>
                  <a:tcPr/>
                </a:tc>
                <a:extLst>
                  <a:ext uri="{0D108BD9-81ED-4DB2-BD59-A6C34878D82A}">
                    <a16:rowId xmlns:a16="http://schemas.microsoft.com/office/drawing/2014/main" val="2831453149"/>
                  </a:ext>
                </a:extLst>
              </a:tr>
              <a:tr h="301134">
                <a:tc>
                  <a:txBody>
                    <a:bodyPr/>
                    <a:lstStyle/>
                    <a:p>
                      <a:r>
                        <a:rPr lang="en-US" sz="1200" dirty="0">
                          <a:solidFill>
                            <a:schemeClr val="tx2"/>
                          </a:solidFill>
                          <a:latin typeface="Times New Roman" panose="02020603050405020304" pitchFamily="18" charset="0"/>
                          <a:cs typeface="Times New Roman" panose="02020603050405020304" pitchFamily="18" charset="0"/>
                        </a:rPr>
                        <a:t>Accuracy</a:t>
                      </a:r>
                    </a:p>
                  </a:txBody>
                  <a:tcPr/>
                </a:tc>
                <a:tc>
                  <a:txBody>
                    <a:bodyPr/>
                    <a:lstStyle/>
                    <a:p>
                      <a:endParaRPr lang="en-US" sz="1200" dirty="0">
                        <a:solidFill>
                          <a:schemeClr val="tx2"/>
                        </a:solidFill>
                        <a:latin typeface="Times New Roman" panose="02020603050405020304" pitchFamily="18" charset="0"/>
                        <a:cs typeface="Times New Roman" panose="02020603050405020304" pitchFamily="18" charset="0"/>
                      </a:endParaRPr>
                    </a:p>
                  </a:txBody>
                  <a:tcPr/>
                </a:tc>
                <a:tc>
                  <a:txBody>
                    <a:bodyPr/>
                    <a:lstStyle/>
                    <a:p>
                      <a:endParaRPr lang="en-US" sz="120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extLst>
                  <a:ext uri="{0D108BD9-81ED-4DB2-BD59-A6C34878D82A}">
                    <a16:rowId xmlns:a16="http://schemas.microsoft.com/office/drawing/2014/main" val="1642572618"/>
                  </a:ext>
                </a:extLst>
              </a:tr>
              <a:tr h="450576">
                <a:tc>
                  <a:txBody>
                    <a:bodyPr/>
                    <a:lstStyle/>
                    <a:p>
                      <a:r>
                        <a:rPr lang="en-US" sz="1200" dirty="0">
                          <a:solidFill>
                            <a:schemeClr val="tx2"/>
                          </a:solidFill>
                          <a:latin typeface="Times New Roman" panose="02020603050405020304" pitchFamily="18" charset="0"/>
                          <a:cs typeface="Times New Roman" panose="02020603050405020304" pitchFamily="18" charset="0"/>
                        </a:rPr>
                        <a:t>Macro avg</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0.96</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0.84</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3094506166"/>
                  </a:ext>
                </a:extLst>
              </a:tr>
              <a:tr h="450576">
                <a:tc>
                  <a:txBody>
                    <a:bodyPr/>
                    <a:lstStyle/>
                    <a:p>
                      <a:r>
                        <a:rPr lang="en-US" sz="1200" dirty="0">
                          <a:solidFill>
                            <a:schemeClr val="tx2"/>
                          </a:solidFill>
                          <a:latin typeface="Times New Roman" panose="02020603050405020304" pitchFamily="18" charset="0"/>
                          <a:cs typeface="Times New Roman" panose="02020603050405020304" pitchFamily="18" charset="0"/>
                        </a:rPr>
                        <a:t>Weighted avg</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tc>
                  <a:txBody>
                    <a:bodyPr/>
                    <a:lstStyle/>
                    <a:p>
                      <a:r>
                        <a:rPr lang="en-US" sz="1200" dirty="0">
                          <a:solidFill>
                            <a:schemeClr val="tx2"/>
                          </a:solidFill>
                          <a:latin typeface="Times New Roman" panose="02020603050405020304" pitchFamily="18" charset="0"/>
                          <a:cs typeface="Times New Roman" panose="02020603050405020304" pitchFamily="18" charset="0"/>
                        </a:rPr>
                        <a:t>0.97</a:t>
                      </a:r>
                    </a:p>
                  </a:txBody>
                  <a:tcPr/>
                </a:tc>
                <a:extLst>
                  <a:ext uri="{0D108BD9-81ED-4DB2-BD59-A6C34878D82A}">
                    <a16:rowId xmlns:a16="http://schemas.microsoft.com/office/drawing/2014/main" val="3952518729"/>
                  </a:ext>
                </a:extLst>
              </a:tr>
            </a:tbl>
          </a:graphicData>
        </a:graphic>
      </p:graphicFrame>
      <p:pic>
        <p:nvPicPr>
          <p:cNvPr id="6" name="Picture 5" descr="A screenshot of a graph&#10;&#10;Description automatically generated">
            <a:extLst>
              <a:ext uri="{FF2B5EF4-FFF2-40B4-BE49-F238E27FC236}">
                <a16:creationId xmlns:a16="http://schemas.microsoft.com/office/drawing/2014/main" id="{F251C027-5E21-705F-94BF-83898BF63C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3707" y="1964980"/>
            <a:ext cx="4096586" cy="3155135"/>
          </a:xfrm>
          <a:prstGeom prst="rect">
            <a:avLst/>
          </a:prstGeom>
          <a:noFill/>
          <a:ln>
            <a:noFill/>
          </a:ln>
        </p:spPr>
      </p:pic>
    </p:spTree>
    <p:extLst>
      <p:ext uri="{BB962C8B-B14F-4D97-AF65-F5344CB8AC3E}">
        <p14:creationId xmlns:p14="http://schemas.microsoft.com/office/powerpoint/2010/main" val="2926068385"/>
      </p:ext>
    </p:extLst>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5084</TotalTime>
  <Words>835</Words>
  <Application>Microsoft Office PowerPoint</Application>
  <PresentationFormat>On-screen Show (16:9)</PresentationFormat>
  <Paragraphs>169</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Fira Sans Condensed</vt:lpstr>
      <vt:lpstr>Fira Sans Condensed Light</vt:lpstr>
      <vt:lpstr>Wingdings</vt:lpstr>
      <vt:lpstr>Times New Roman</vt:lpstr>
      <vt:lpstr>Anaheim</vt:lpstr>
      <vt:lpstr>Rajdhani</vt:lpstr>
      <vt:lpstr>Roboto Condensed</vt:lpstr>
      <vt:lpstr>AI Tech Agency Infographics by Slidesgo</vt:lpstr>
      <vt:lpstr>STARK HEALTH CLINIC - DIABETES PREDICTION</vt:lpstr>
      <vt:lpstr>SITUATION</vt:lpstr>
      <vt:lpstr>TASK</vt:lpstr>
      <vt:lpstr>Methodology &amp; Approach</vt:lpstr>
      <vt:lpstr>Methodology &amp; Approach</vt:lpstr>
      <vt:lpstr>Methodology &amp; Approach</vt:lpstr>
      <vt:lpstr>Methodology &amp; Approach</vt:lpstr>
      <vt:lpstr>Methodology &amp; Approach</vt:lpstr>
      <vt:lpstr>Model Evaluation</vt:lpstr>
      <vt:lpstr>Model Evaluation</vt:lpstr>
      <vt:lpstr>Model Evaluation</vt:lpstr>
      <vt:lpstr>Model Evaluation</vt:lpstr>
      <vt:lpstr>Model Analysis</vt:lpstr>
      <vt:lpstr>Result and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Ikeoluwa Akanmu</dc:creator>
  <cp:lastModifiedBy>Ikeoluwa Akanmu</cp:lastModifiedBy>
  <cp:revision>1</cp:revision>
  <dcterms:modified xsi:type="dcterms:W3CDTF">2025-01-03T05:29:23Z</dcterms:modified>
</cp:coreProperties>
</file>