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3"/>
  </p:notesMasterIdLst>
  <p:sldIdLst>
    <p:sldId id="256" r:id="rId2"/>
    <p:sldId id="308" r:id="rId3"/>
    <p:sldId id="259" r:id="rId4"/>
    <p:sldId id="309" r:id="rId5"/>
    <p:sldId id="310" r:id="rId6"/>
    <p:sldId id="311" r:id="rId7"/>
    <p:sldId id="312" r:id="rId8"/>
    <p:sldId id="313" r:id="rId9"/>
    <p:sldId id="315" r:id="rId10"/>
    <p:sldId id="314" r:id="rId11"/>
    <p:sldId id="30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87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E7C1-31EB-4CF6-9CF1-D0CE06D4BB09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043F-01B6-47F7-AE58-FF04049DC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2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6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1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3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8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1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0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4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7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043F-01B6-47F7-AE58-FF04049DC7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6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29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44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FDD3-1B2F-43A5-83D5-1A9BD404CC58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4C8CF1-B893-4CB5-9095-C40BAD31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hyperlink" Target="https://spa.fenbi.com/cube-module-c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476729-046B-4F36-8FD9-14CE1E6CD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" y="918341"/>
            <a:ext cx="5742589" cy="57425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8FC022-54C8-49FE-8F3F-07C9A0E429DF}"/>
              </a:ext>
            </a:extLst>
          </p:cNvPr>
          <p:cNvSpPr/>
          <p:nvPr/>
        </p:nvSpPr>
        <p:spPr>
          <a:xfrm>
            <a:off x="246993" y="197069"/>
            <a:ext cx="11698014" cy="64638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2F071952-A649-495E-85A9-08FE2FD7CB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27550" y="2387086"/>
            <a:ext cx="8117457" cy="807913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 dirty="0" smtClean="0">
                <a:latin typeface="+mn-lt"/>
                <a:ea typeface="+mn-ea"/>
                <a:cs typeface="+mn-ea"/>
                <a:sym typeface="+mn-lt"/>
              </a:rPr>
              <a:t>六面体通解</a:t>
            </a:r>
            <a:r>
              <a:rPr lang="en-US" altLang="zh-CN" sz="4800" b="1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4800" b="1" dirty="0" smtClean="0">
                <a:latin typeface="+mn-lt"/>
                <a:ea typeface="+mn-ea"/>
                <a:cs typeface="+mn-ea"/>
                <a:sym typeface="+mn-lt"/>
              </a:rPr>
              <a:t>旋转</a:t>
            </a: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平移</a:t>
            </a:r>
            <a:r>
              <a:rPr lang="zh-CN" altLang="en-US" sz="4800" b="1" dirty="0" smtClean="0">
                <a:latin typeface="+mn-lt"/>
                <a:ea typeface="+mn-ea"/>
                <a:cs typeface="+mn-ea"/>
                <a:sym typeface="+mn-lt"/>
              </a:rPr>
              <a:t>法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FFB6B-AB92-4197-8C1C-6352BFAC52AF}"/>
              </a:ext>
            </a:extLst>
          </p:cNvPr>
          <p:cNvSpPr txBox="1"/>
          <p:nvPr/>
        </p:nvSpPr>
        <p:spPr>
          <a:xfrm>
            <a:off x="5098209" y="3194999"/>
            <a:ext cx="4261451" cy="7212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青菜白玉汤</a:t>
            </a:r>
            <a:endParaRPr lang="zh-CN" altLang="en-US" sz="2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54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4971233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例题讲解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2702" y="23463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C464F"/>
                </a:solidFill>
                <a:effectLst/>
                <a:latin typeface="Arial" panose="020B0604020202020204" pitchFamily="34" charset="0"/>
                <a:ea typeface="-apple-system"/>
              </a:rPr>
              <a:t>左边给定的是纸盒的外表面，下面哪一项能由它折叠而成？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C464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altLang="zh-CN" sz="11200" b="0" i="0" u="none" strike="noStrike" cap="none" normalizeH="0" baseline="0" smtClean="0">
              <a:ln>
                <a:noFill/>
              </a:ln>
              <a:solidFill>
                <a:srgbClr val="3C464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026" name="Picture 2" descr="https://fb.fbstatic.cn/api/tarzan/images/14944dbc9c483e8.png?width=7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96" y="2346385"/>
            <a:ext cx="6667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7685A61-5434-4F16-96E2-1FECA1F9DA9D}"/>
              </a:ext>
            </a:extLst>
          </p:cNvPr>
          <p:cNvSpPr/>
          <p:nvPr/>
        </p:nvSpPr>
        <p:spPr>
          <a:xfrm>
            <a:off x="246993" y="197069"/>
            <a:ext cx="11698014" cy="64638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B3BAF4EA-4045-4EE8-BC2D-65D2A20670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90279" y="2243977"/>
            <a:ext cx="6133020" cy="992579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6000" dirty="0">
                <a:latin typeface="+mn-lt"/>
                <a:ea typeface="+mn-ea"/>
                <a:cs typeface="+mn-ea"/>
                <a:sym typeface="+mn-lt"/>
              </a:rPr>
              <a:t>THANK YOU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6F08DD-F941-4AC7-BC95-D86922E1C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5" y="1142995"/>
            <a:ext cx="4572009" cy="45720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FFB6B-AB92-4197-8C1C-6352BFAC52AF}"/>
              </a:ext>
            </a:extLst>
          </p:cNvPr>
          <p:cNvSpPr txBox="1"/>
          <p:nvPr/>
        </p:nvSpPr>
        <p:spPr>
          <a:xfrm>
            <a:off x="4681894" y="3241519"/>
            <a:ext cx="4002061" cy="468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青菜</a:t>
            </a:r>
            <a:r>
              <a:rPr lang="zh-CN" altLang="en-US" sz="1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白玉</a:t>
            </a:r>
            <a:r>
              <a:rPr lang="zh-CN" altLang="en-US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汤</a:t>
            </a:r>
            <a:endParaRPr lang="zh-CN" altLang="en-US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4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2236510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方法效果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2496" y="2424024"/>
            <a:ext cx="77973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、直接拉满六面体类图推正确率（基本上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、大幅提高做题速度（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10s ~ 1min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、需要一定的空间想象能力，但不多，且可被记忆弥补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0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2236510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题目形式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95" y="2052970"/>
            <a:ext cx="7111311" cy="20301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6117" y="4565388"/>
            <a:ext cx="1064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旋转平移法解题</a:t>
            </a:r>
            <a:r>
              <a:rPr lang="zh-CN" altLang="en-US" sz="2800" dirty="0" smtClean="0"/>
              <a:t>思路 </a:t>
            </a:r>
            <a:r>
              <a:rPr lang="en-US" altLang="zh-CN" sz="2800" dirty="0" smtClean="0"/>
              <a:t>---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定位参考面，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定位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右上面，旋转平移验证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8387232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平移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基础模型（长条形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141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2496" y="3666228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36896" y="3666228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1296" y="3666228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5696" y="3666228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36896" y="4537496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36896" y="2794960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7859816" y="3402116"/>
            <a:ext cx="1177504" cy="1135380"/>
          </a:xfrm>
          <a:prstGeom prst="cube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8387232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基础模型（长条形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141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97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41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585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29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4136" y="4400336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4136" y="2657800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4490885" y="2625451"/>
            <a:ext cx="871268" cy="93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 rot="10800000">
            <a:off x="5394502" y="2657800"/>
            <a:ext cx="892834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 rot="16200000">
            <a:off x="2646524" y="2636234"/>
            <a:ext cx="871268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8385596" y="3264956"/>
            <a:ext cx="1177504" cy="1135380"/>
          </a:xfrm>
          <a:prstGeom prst="cube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</a:rPr>
              <a:t>A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 rot="13794885">
            <a:off x="9057532" y="3517695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 rot="10800000">
            <a:off x="8578108" y="3181335"/>
            <a:ext cx="57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6287336" y="3529068"/>
            <a:ext cx="892834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29735" y="3529068"/>
            <a:ext cx="892834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0301" y="5775049"/>
            <a:ext cx="627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旋转原则：存在</a:t>
            </a:r>
            <a:r>
              <a:rPr lang="en-US" altLang="zh-CN" dirty="0" smtClean="0">
                <a:solidFill>
                  <a:srgbClr val="FF0000"/>
                </a:solidFill>
              </a:rPr>
              <a:t>90°</a:t>
            </a:r>
            <a:r>
              <a:rPr lang="zh-CN" altLang="en-US" dirty="0" smtClean="0">
                <a:solidFill>
                  <a:srgbClr val="FF0000"/>
                </a:solidFill>
              </a:rPr>
              <a:t>直角处皆可旋转（如上图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平移原则：存在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方块条状时适用于两边方块（如上图</a:t>
            </a:r>
            <a:r>
              <a:rPr lang="en-US" altLang="zh-CN" dirty="0" smtClean="0">
                <a:solidFill>
                  <a:srgbClr val="FF0000"/>
                </a:solidFill>
              </a:rPr>
              <a:t>CD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6200000">
            <a:off x="4490885" y="4389553"/>
            <a:ext cx="871268" cy="8928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 rot="10800000">
            <a:off x="5373051" y="4389553"/>
            <a:ext cx="914283" cy="8820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2648913" y="4381159"/>
            <a:ext cx="871268" cy="9096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6848350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模型变形（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231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2685808" y="2657800"/>
            <a:ext cx="871268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41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585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2936" y="3529068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4136" y="2657800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4477945" y="2634077"/>
            <a:ext cx="871268" cy="918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 rot="10800000">
            <a:off x="5372101" y="2657800"/>
            <a:ext cx="921704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85807" y="3529068"/>
            <a:ext cx="854015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82190" y="3529068"/>
            <a:ext cx="892834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8171" y="3529068"/>
            <a:ext cx="854015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15178" y="5611147"/>
            <a:ext cx="408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解题策略：</a:t>
            </a:r>
            <a:r>
              <a:rPr lang="en-US" altLang="zh-CN" dirty="0" smtClean="0">
                <a:solidFill>
                  <a:srgbClr val="FF0000"/>
                </a:solidFill>
              </a:rPr>
              <a:t>23</a:t>
            </a:r>
            <a:r>
              <a:rPr lang="zh-CN" altLang="en-US" dirty="0" smtClean="0">
                <a:solidFill>
                  <a:srgbClr val="FF0000"/>
                </a:solidFill>
              </a:rPr>
              <a:t>变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基本模型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50607" y="4400336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4486573" y="4378770"/>
            <a:ext cx="871268" cy="914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 rot="10800000">
            <a:off x="5379522" y="4389552"/>
            <a:ext cx="907814" cy="8820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2680184" y="4405959"/>
            <a:ext cx="871268" cy="86002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80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6848350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特殊模型（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222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3022658" y="2947134"/>
            <a:ext cx="871268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0986" y="3818402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5386" y="3818402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5688220" y="4705243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0986" y="2947134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7478" y="3818402"/>
            <a:ext cx="863576" cy="87126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20034" y="3819266"/>
            <a:ext cx="854015" cy="87126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89422" y="2211299"/>
            <a:ext cx="408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解题策略：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222</a:t>
            </a:r>
            <a:r>
              <a:rPr lang="zh-CN" altLang="en-US" dirty="0" smtClean="0">
                <a:solidFill>
                  <a:srgbClr val="FF0000"/>
                </a:solidFill>
              </a:rPr>
              <a:t>变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基本模型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、等效平移法直接解题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4802323" y="4690615"/>
            <a:ext cx="914400" cy="9005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2981215" y="2053868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2095318" y="2039240"/>
            <a:ext cx="914400" cy="90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 rot="5400000">
            <a:off x="5716633" y="5590295"/>
            <a:ext cx="871268" cy="886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81054" y="5598077"/>
            <a:ext cx="900526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6564618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特殊模型（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33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0401" y="3940333"/>
            <a:ext cx="863623" cy="87126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4819" y="1918582"/>
            <a:ext cx="408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解题策略：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33</a:t>
            </a:r>
            <a:r>
              <a:rPr lang="zh-CN" altLang="en-US" dirty="0" smtClean="0">
                <a:solidFill>
                  <a:srgbClr val="FF0000"/>
                </a:solidFill>
              </a:rPr>
              <a:t>变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基本模型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、等效平移法直接解题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4832044" y="4833167"/>
            <a:ext cx="914400" cy="87126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4870944" y="3069065"/>
            <a:ext cx="871268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29272" y="3940333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643672" y="3940333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63320" y="3940333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29272" y="3069065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 rot="10800000">
            <a:off x="3956544" y="3069065"/>
            <a:ext cx="914400" cy="87126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22496" y="2197797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36896" y="2197797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51296" y="2197797"/>
            <a:ext cx="919648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58072" y="4811601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72472" y="4811601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392120" y="4811601"/>
            <a:ext cx="914400" cy="87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6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文本框 15">
            <a:extLst>
              <a:ext uri="{FF2B5EF4-FFF2-40B4-BE49-F238E27FC236}">
                <a16:creationId xmlns:a16="http://schemas.microsoft.com/office/drawing/2014/main" id="{0A43916A-0240-48B5-8A93-043D1DE4682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496" y="983543"/>
            <a:ext cx="4971233" cy="707886"/>
          </a:xfrm>
          <a:prstGeom prst="rect">
            <a:avLst/>
          </a:pr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旋转平移法</a:t>
            </a:r>
            <a:r>
              <a:rPr lang="en-US" altLang="zh-CN" sz="40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练习工具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2496" y="2792887"/>
            <a:ext cx="5520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3600" dirty="0">
                <a:hlinkClick r:id="rId4"/>
              </a:rPr>
              <a:t>粉笔魔方 </a:t>
            </a:r>
            <a:r>
              <a:rPr lang="en-US" altLang="zh-CN" sz="3600" dirty="0">
                <a:hlinkClick r:id="rId4"/>
              </a:rPr>
              <a:t>(fenbi.com)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3C464F"/>
                </a:solidFill>
                <a:effectLst/>
                <a:ea typeface="-apple-system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256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个性极简黑猫通用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</TotalTime>
  <Words>301</Words>
  <Application>Microsoft Office PowerPoint</Application>
  <PresentationFormat>宽屏</PresentationFormat>
  <Paragraphs>93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幼圆</vt:lpstr>
      <vt:lpstr>Arial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创意个性极简黑猫通用PPT模板</dc:title>
  <dc:creator>2911536061@qq.com</dc:creator>
  <cp:lastModifiedBy>lenovo</cp:lastModifiedBy>
  <cp:revision>111</cp:revision>
  <dcterms:created xsi:type="dcterms:W3CDTF">2019-04-10T05:09:10Z</dcterms:created>
  <dcterms:modified xsi:type="dcterms:W3CDTF">2024-07-20T07:23:32Z</dcterms:modified>
</cp:coreProperties>
</file>