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7B2CA-D6F4-46CC-AB90-11D2DEBC9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Juego basado en el dispositivo Encuéntrame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12380C-F73E-425A-BE3D-60B5ECE325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  <a:p>
            <a:r>
              <a:rPr lang="es-MX" dirty="0"/>
              <a:t>Gudelia Hernández Molina </a:t>
            </a:r>
          </a:p>
        </p:txBody>
      </p:sp>
    </p:spTree>
    <p:extLst>
      <p:ext uri="{BB962C8B-B14F-4D97-AF65-F5344CB8AC3E}">
        <p14:creationId xmlns:p14="http://schemas.microsoft.com/office/powerpoint/2010/main" val="6158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683EACB-CD97-4B17-A2D0-C54BEA8CF599}"/>
              </a:ext>
            </a:extLst>
          </p:cNvPr>
          <p:cNvSpPr txBox="1"/>
          <p:nvPr/>
        </p:nvSpPr>
        <p:spPr>
          <a:xfrm>
            <a:off x="781877" y="558538"/>
            <a:ext cx="98861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ACOMPAÑAME</a:t>
            </a:r>
          </a:p>
          <a:p>
            <a:endParaRPr lang="es-MX" sz="2400" dirty="0"/>
          </a:p>
          <a:p>
            <a:r>
              <a:rPr lang="es-MX" sz="2400" dirty="0"/>
              <a:t>Más que un juego, se pretende construir un ecosistema controlado de ayuda mutua.</a:t>
            </a:r>
          </a:p>
          <a:p>
            <a:endParaRPr lang="es-MX" sz="2400" dirty="0"/>
          </a:p>
          <a:p>
            <a:r>
              <a:rPr lang="es-MX" sz="2400" dirty="0"/>
              <a:t>En la modalidad Reconocimiento de Vecindario:</a:t>
            </a:r>
          </a:p>
          <a:p>
            <a:endParaRPr lang="es-MX" sz="2400" dirty="0"/>
          </a:p>
          <a:p>
            <a:pPr lvl="1"/>
            <a:r>
              <a:rPr lang="es-MX" sz="2400" dirty="0"/>
              <a:t>Una de las aplicaciones recolecta información del camino que recorre una persona y se la envía a un módulo de acceso a personas con discapacidad visual.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ABD845A-0591-4D60-97D8-78C3656B4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354" y="4306163"/>
            <a:ext cx="2724455" cy="213194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A8960A6-3FF9-4B84-A40C-4D37E5D42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731" y="4262657"/>
            <a:ext cx="2093843" cy="242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4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D5BFFFE-2F1E-4791-9465-C7614B3A874D}"/>
              </a:ext>
            </a:extLst>
          </p:cNvPr>
          <p:cNvSpPr/>
          <p:nvPr/>
        </p:nvSpPr>
        <p:spPr>
          <a:xfrm>
            <a:off x="993913" y="1048079"/>
            <a:ext cx="9303025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 </a:t>
            </a:r>
            <a:r>
              <a:rPr lang="es-MX" sz="2400" dirty="0"/>
              <a:t>En la modalidad “Reconocimiento del Vecindario”:</a:t>
            </a:r>
          </a:p>
          <a:p>
            <a:r>
              <a:rPr lang="es-MX" sz="2400" dirty="0"/>
              <a:t> </a:t>
            </a:r>
          </a:p>
          <a:p>
            <a:pPr marL="742950" lvl="1" indent="-285750">
              <a:buFontTx/>
              <a:buChar char="-"/>
            </a:pPr>
            <a:r>
              <a:rPr lang="es-MX" sz="2400" dirty="0"/>
              <a:t>Se pretende generar una aplicación con para un dispositivo móvil, la cual colectar los datos de una ruta, en tiempo real, registrando iglesias, cruces peatonales, tiendas, parques.</a:t>
            </a:r>
          </a:p>
          <a:p>
            <a:pPr marL="742950" lvl="1" indent="-285750">
              <a:buFontTx/>
              <a:buChar char="-"/>
            </a:pPr>
            <a:endParaRPr lang="es-MX" sz="2400" dirty="0"/>
          </a:p>
          <a:p>
            <a:pPr marL="742950" lvl="1" indent="-285750">
              <a:buFontTx/>
              <a:buChar char="-"/>
            </a:pPr>
            <a:r>
              <a:rPr lang="es-MX" sz="2400" dirty="0"/>
              <a:t>La aplicación de escritorio, describe los lugares recorridos con sonidos, nombres, un aproximado del número de pasos e indicaciones de vuelta a la derecha o izquierda, cruces peatonales u otros datos geográficos fáciles de reconocer, se podría agregar datos del clima, para que una persona con discapacidad visual acceda a la aplicación y pueda reproducir el camino en su mente con la mayor información posible.</a:t>
            </a:r>
          </a:p>
          <a:p>
            <a:pPr marL="342900" indent="-342900">
              <a:buAutoNum type="alphaLcParenR"/>
            </a:pPr>
            <a:endParaRPr lang="es-MX" sz="24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05820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FF3E06C-53D1-41F2-A431-4BEE3FBC26E0}"/>
              </a:ext>
            </a:extLst>
          </p:cNvPr>
          <p:cNvSpPr/>
          <p:nvPr/>
        </p:nvSpPr>
        <p:spPr>
          <a:xfrm>
            <a:off x="940905" y="646550"/>
            <a:ext cx="917050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/>
              <a:t>En la modalidad Exploración Asistida:</a:t>
            </a:r>
          </a:p>
          <a:p>
            <a:endParaRPr lang="es-MX" sz="2400" dirty="0"/>
          </a:p>
          <a:p>
            <a:pPr lvl="1"/>
            <a:r>
              <a:rPr lang="es-MX" sz="2400" dirty="0"/>
              <a:t>La persona con Discapacidad Visual, contará con un dispositivo </a:t>
            </a:r>
            <a:r>
              <a:rPr lang="es-MX" sz="2400" b="1" dirty="0"/>
              <a:t>Acompáñame</a:t>
            </a:r>
            <a:r>
              <a:rPr lang="es-MX" sz="2400" dirty="0"/>
              <a:t> , para salir a la calle.</a:t>
            </a:r>
          </a:p>
          <a:p>
            <a:pPr lvl="1"/>
            <a:endParaRPr lang="es-MX" sz="2400" dirty="0"/>
          </a:p>
          <a:p>
            <a:pPr lvl="1"/>
            <a:r>
              <a:rPr lang="es-MX" sz="2400" dirty="0"/>
              <a:t>Mientras que su contraparte podrá monitorear en tiempo real, el recorrido de su compañero.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E56FD35-20B0-4084-8047-D9BC154ED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39" y="3533795"/>
            <a:ext cx="2012054" cy="295576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BDBDBB4-F2CB-4F25-988A-DE6A01505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642" y="3324207"/>
            <a:ext cx="3501550" cy="267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9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28BBDDB-A66B-4061-A952-0771E20D1DFD}"/>
              </a:ext>
            </a:extLst>
          </p:cNvPr>
          <p:cNvSpPr/>
          <p:nvPr/>
        </p:nvSpPr>
        <p:spPr>
          <a:xfrm>
            <a:off x="940905" y="646550"/>
            <a:ext cx="917050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/>
              <a:t>En la modalidad “Exploración Asistida”:</a:t>
            </a:r>
          </a:p>
          <a:p>
            <a:endParaRPr lang="es-MX" sz="2400" dirty="0"/>
          </a:p>
          <a:p>
            <a:pPr lvl="1"/>
            <a:r>
              <a:rPr lang="es-MX" sz="2400" dirty="0"/>
              <a:t>La persona con Discapacidad Visual, después de repasar varias veces en su equipo de cómputo, el camino registrado por su compañero, se aventura a realizar el recorrido.</a:t>
            </a:r>
          </a:p>
          <a:p>
            <a:pPr lvl="1"/>
            <a:endParaRPr lang="es-MX" sz="2400" dirty="0"/>
          </a:p>
          <a:p>
            <a:pPr lvl="1"/>
            <a:r>
              <a:rPr lang="es-MX" sz="2400" dirty="0"/>
              <a:t>Lleva consigo el dispositivo o aplicación </a:t>
            </a:r>
            <a:r>
              <a:rPr lang="es-MX" sz="2400" b="1" dirty="0"/>
              <a:t>Acompáñame,</a:t>
            </a:r>
            <a:r>
              <a:rPr lang="es-MX" sz="2400" dirty="0"/>
              <a:t> que le describe los lugares clave, del camino que esta recorriendo, para ayudarle a determinar si su trayecto es el mismo que el revisado.</a:t>
            </a:r>
          </a:p>
          <a:p>
            <a:pPr lvl="1"/>
            <a:endParaRPr lang="es-MX" sz="2400" dirty="0"/>
          </a:p>
          <a:p>
            <a:pPr lvl="1"/>
            <a:r>
              <a:rPr lang="es-MX" sz="2400" dirty="0"/>
              <a:t>En caso de sentirse perdido, pueda activar su señal de alarma para que lo localicen.</a:t>
            </a:r>
          </a:p>
          <a:p>
            <a:pPr lvl="1"/>
            <a:endParaRPr lang="es-MX" sz="2400" dirty="0"/>
          </a:p>
          <a:p>
            <a:pPr lvl="1"/>
            <a:r>
              <a:rPr lang="es-MX" sz="2400" dirty="0"/>
              <a:t>Mientras su contraparte monitorea em tiempo real, el recorrido de su compañero.</a:t>
            </a:r>
          </a:p>
        </p:txBody>
      </p:sp>
    </p:spTree>
    <p:extLst>
      <p:ext uri="{BB962C8B-B14F-4D97-AF65-F5344CB8AC3E}">
        <p14:creationId xmlns:p14="http://schemas.microsoft.com/office/powerpoint/2010/main" val="369392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18A9CBA-025E-4F7F-A7A0-2978719FCCFC}"/>
              </a:ext>
            </a:extLst>
          </p:cNvPr>
          <p:cNvSpPr txBox="1"/>
          <p:nvPr/>
        </p:nvSpPr>
        <p:spPr>
          <a:xfrm>
            <a:off x="1139687" y="1616765"/>
            <a:ext cx="87199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¿Cómo contribuyen los productos en el mercado?</a:t>
            </a:r>
          </a:p>
          <a:p>
            <a:endParaRPr lang="es-MX" sz="2400" dirty="0"/>
          </a:p>
          <a:p>
            <a:r>
              <a:rPr lang="es-MX" sz="2400" dirty="0"/>
              <a:t>Los recursos a utilizar para reproducir los mapas y obtener la información de geolocalización, sería con las bibliotecas de HER.</a:t>
            </a:r>
          </a:p>
          <a:p>
            <a:endParaRPr lang="es-MX" sz="2400" dirty="0"/>
          </a:p>
          <a:p>
            <a:r>
              <a:rPr lang="es-MX" sz="2400" dirty="0"/>
              <a:t>La aplicación de estas bibliotecas se da, en el marco, de tener buena información de nuestro entorno y ayuda a buscar la mejora de vida con personas con Discapacidad Visual, brindándoles confianza para salir a la calle poco a poco.</a:t>
            </a:r>
          </a:p>
        </p:txBody>
      </p:sp>
    </p:spTree>
    <p:extLst>
      <p:ext uri="{BB962C8B-B14F-4D97-AF65-F5344CB8AC3E}">
        <p14:creationId xmlns:p14="http://schemas.microsoft.com/office/powerpoint/2010/main" val="155310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A6A6D5B-BBE5-4197-B55A-09AFF2311918}"/>
              </a:ext>
            </a:extLst>
          </p:cNvPr>
          <p:cNvSpPr txBox="1"/>
          <p:nvPr/>
        </p:nvSpPr>
        <p:spPr>
          <a:xfrm>
            <a:off x="4797287" y="3075057"/>
            <a:ext cx="2130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5279504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438</TotalTime>
  <Words>395</Words>
  <Application>Microsoft Office PowerPoint</Application>
  <PresentationFormat>Panorámica</PresentationFormat>
  <Paragraphs>35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Juego basado en el dispositivo Encuéntrame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Juego basado en Encuéntrame</dc:title>
  <dc:creator>Gudelia Hernandez Molina</dc:creator>
  <cp:lastModifiedBy>Gudelia Hernandez Molina</cp:lastModifiedBy>
  <cp:revision>13</cp:revision>
  <dcterms:created xsi:type="dcterms:W3CDTF">2019-10-27T04:10:34Z</dcterms:created>
  <dcterms:modified xsi:type="dcterms:W3CDTF">2019-10-27T14:21:01Z</dcterms:modified>
</cp:coreProperties>
</file>