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7D6F-4AF5-41FB-B32F-A9FDAC4157A9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B5D9-6B7D-4B78-922C-37A12E8028C1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90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7D6F-4AF5-41FB-B32F-A9FDAC4157A9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B5D9-6B7D-4B78-922C-37A12E8028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411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7D6F-4AF5-41FB-B32F-A9FDAC4157A9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B5D9-6B7D-4B78-922C-37A12E8028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6856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7D6F-4AF5-41FB-B32F-A9FDAC4157A9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B5D9-6B7D-4B78-922C-37A12E8028C1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8192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7D6F-4AF5-41FB-B32F-A9FDAC4157A9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B5D9-6B7D-4B78-922C-37A12E8028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997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7D6F-4AF5-41FB-B32F-A9FDAC4157A9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B5D9-6B7D-4B78-922C-37A12E8028C1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083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7D6F-4AF5-41FB-B32F-A9FDAC4157A9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B5D9-6B7D-4B78-922C-37A12E8028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7441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7D6F-4AF5-41FB-B32F-A9FDAC4157A9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B5D9-6B7D-4B78-922C-37A12E8028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3496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7D6F-4AF5-41FB-B32F-A9FDAC4157A9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B5D9-6B7D-4B78-922C-37A12E8028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987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7D6F-4AF5-41FB-B32F-A9FDAC4157A9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B5D9-6B7D-4B78-922C-37A12E8028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170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7D6F-4AF5-41FB-B32F-A9FDAC4157A9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B5D9-6B7D-4B78-922C-37A12E8028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478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7D6F-4AF5-41FB-B32F-A9FDAC4157A9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B5D9-6B7D-4B78-922C-37A12E8028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948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7D6F-4AF5-41FB-B32F-A9FDAC4157A9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B5D9-6B7D-4B78-922C-37A12E8028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29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7D6F-4AF5-41FB-B32F-A9FDAC4157A9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B5D9-6B7D-4B78-922C-37A12E8028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4324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7D6F-4AF5-41FB-B32F-A9FDAC4157A9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B5D9-6B7D-4B78-922C-37A12E8028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967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7D6F-4AF5-41FB-B32F-A9FDAC4157A9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B5D9-6B7D-4B78-922C-37A12E8028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745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7D6F-4AF5-41FB-B32F-A9FDAC4157A9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B5D9-6B7D-4B78-922C-37A12E8028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65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60D7D6F-4AF5-41FB-B32F-A9FDAC4157A9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F89B5D9-6B7D-4B78-922C-37A12E8028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4862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9B92F-617B-491A-A75B-C6BEAE6124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bg2">
                    <a:lumMod val="75000"/>
                  </a:schemeClr>
                </a:solidFill>
              </a:rPr>
              <a:t>Sistema encuéntrame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3A511E-91AA-402A-B3D1-25997ECA9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12875"/>
            <a:ext cx="6400800" cy="1978325"/>
          </a:xfrm>
        </p:spPr>
        <p:txBody>
          <a:bodyPr>
            <a:normAutofit fontScale="92500" lnSpcReduction="20000"/>
          </a:bodyPr>
          <a:lstStyle/>
          <a:p>
            <a:pPr algn="r"/>
            <a:endParaRPr lang="es-MX" dirty="0"/>
          </a:p>
          <a:p>
            <a:pPr algn="r"/>
            <a:endParaRPr lang="es-MX" dirty="0"/>
          </a:p>
          <a:p>
            <a:pPr algn="r"/>
            <a:endParaRPr lang="es-MX" dirty="0"/>
          </a:p>
          <a:p>
            <a:pPr algn="r"/>
            <a:r>
              <a:rPr lang="es-MX" sz="2400" dirty="0"/>
              <a:t>Gudelia Hernández Molina</a:t>
            </a:r>
          </a:p>
          <a:p>
            <a:pPr algn="r"/>
            <a:r>
              <a:rPr lang="es-MX" sz="2400" dirty="0"/>
              <a:t>Alberto Villanueva Aquino</a:t>
            </a:r>
          </a:p>
        </p:txBody>
      </p:sp>
    </p:spTree>
    <p:extLst>
      <p:ext uri="{BB962C8B-B14F-4D97-AF65-F5344CB8AC3E}">
        <p14:creationId xmlns:p14="http://schemas.microsoft.com/office/powerpoint/2010/main" val="229721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2F4DEF7-AC40-4257-85B5-267F5291B79F}"/>
              </a:ext>
            </a:extLst>
          </p:cNvPr>
          <p:cNvSpPr txBox="1"/>
          <p:nvPr/>
        </p:nvSpPr>
        <p:spPr>
          <a:xfrm>
            <a:off x="545432" y="866274"/>
            <a:ext cx="111011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</a:rPr>
              <a:t>Necesidades detectadas (Escenarios):</a:t>
            </a:r>
          </a:p>
          <a:p>
            <a:endParaRPr lang="es-MX" sz="2400" dirty="0">
              <a:solidFill>
                <a:schemeClr val="bg1"/>
              </a:solidFill>
            </a:endParaRPr>
          </a:p>
          <a:p>
            <a:pPr marL="342900" indent="-342900">
              <a:buAutoNum type="alphaLcParenR"/>
            </a:pPr>
            <a:r>
              <a:rPr lang="es-MX" sz="2400" dirty="0">
                <a:solidFill>
                  <a:schemeClr val="bg1"/>
                </a:solidFill>
              </a:rPr>
              <a:t>Cuando una persona con alguna discapacidad visual (ya sea ciego o débil visual) participa en un evento deportivo, puede ir acompañado, pero al terminar el evento se puede separar de su acompañante por alguna situación.</a:t>
            </a:r>
          </a:p>
          <a:p>
            <a:pPr marL="342900" indent="-342900">
              <a:buAutoNum type="alphaLcParenR"/>
            </a:pPr>
            <a:endParaRPr lang="es-MX" sz="2400" dirty="0">
              <a:solidFill>
                <a:schemeClr val="bg1"/>
              </a:solidFill>
            </a:endParaRPr>
          </a:p>
          <a:p>
            <a:pPr marL="342900" indent="-342900">
              <a:buAutoNum type="alphaLcParenR"/>
            </a:pPr>
            <a:r>
              <a:rPr lang="es-MX" sz="2400" dirty="0">
                <a:solidFill>
                  <a:schemeClr val="bg1"/>
                </a:solidFill>
              </a:rPr>
              <a:t>Si una persona con discapacidad visual sale de su casa por una emergencia a un lugar conocido y por alguna eventualidad se pierde.</a:t>
            </a:r>
          </a:p>
          <a:p>
            <a:pPr marL="342900" indent="-342900">
              <a:buAutoNum type="alphaLcParenR"/>
            </a:pPr>
            <a:endParaRPr lang="es-MX" sz="2400" dirty="0">
              <a:solidFill>
                <a:schemeClr val="bg1"/>
              </a:solidFill>
            </a:endParaRPr>
          </a:p>
          <a:p>
            <a:pPr marL="342900" indent="-342900">
              <a:buAutoNum type="alphaLcParenR"/>
            </a:pPr>
            <a:r>
              <a:rPr lang="es-MX" sz="2400" dirty="0">
                <a:solidFill>
                  <a:schemeClr val="bg1"/>
                </a:solidFill>
              </a:rPr>
              <a:t>Cualquier persona 	que al salir de su casa tiende a perderse con facilidad, por ejemplo, las personas mayores.</a:t>
            </a:r>
          </a:p>
          <a:p>
            <a:pPr marL="342900" indent="-342900">
              <a:buAutoNum type="alphaLcParenR"/>
            </a:pPr>
            <a:endParaRPr lang="es-MX" sz="2400" dirty="0">
              <a:solidFill>
                <a:schemeClr val="bg1"/>
              </a:solidFill>
            </a:endParaRPr>
          </a:p>
          <a:p>
            <a:pPr marL="342900" indent="-342900">
              <a:buAutoNum type="alphaLcParenR"/>
            </a:pPr>
            <a:r>
              <a:rPr lang="es-MX" sz="2400" dirty="0">
                <a:solidFill>
                  <a:schemeClr val="bg1"/>
                </a:solidFill>
              </a:rPr>
              <a:t>Una persona que se encuentra en peligro de ser secuestrada o esta en ese supuesto.</a:t>
            </a:r>
          </a:p>
        </p:txBody>
      </p:sp>
    </p:spTree>
    <p:extLst>
      <p:ext uri="{BB962C8B-B14F-4D97-AF65-F5344CB8AC3E}">
        <p14:creationId xmlns:p14="http://schemas.microsoft.com/office/powerpoint/2010/main" val="151239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3025CA5-9C45-451C-99A0-920C655D6283}"/>
              </a:ext>
            </a:extLst>
          </p:cNvPr>
          <p:cNvSpPr txBox="1"/>
          <p:nvPr/>
        </p:nvSpPr>
        <p:spPr>
          <a:xfrm>
            <a:off x="545432" y="866274"/>
            <a:ext cx="111011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</a:rPr>
              <a:t>Funcionamiento de la solución:</a:t>
            </a:r>
          </a:p>
          <a:p>
            <a:endParaRPr lang="es-MX" sz="2400" dirty="0">
              <a:solidFill>
                <a:schemeClr val="bg1"/>
              </a:solidFill>
            </a:endParaRPr>
          </a:p>
          <a:p>
            <a:pPr marL="457200" indent="-457200">
              <a:buAutoNum type="alphaLcParenR"/>
            </a:pPr>
            <a:r>
              <a:rPr lang="es-MX" sz="2400" dirty="0">
                <a:solidFill>
                  <a:schemeClr val="bg1"/>
                </a:solidFill>
              </a:rPr>
              <a:t>La persona activa el dispositivo (Puede ser en un llavero o un simulador de lámpara.</a:t>
            </a:r>
          </a:p>
          <a:p>
            <a:pPr marL="457200" indent="-457200">
              <a:buAutoNum type="alphaLcParenR"/>
            </a:pPr>
            <a:endParaRPr lang="es-MX" sz="2400" dirty="0">
              <a:solidFill>
                <a:schemeClr val="bg1"/>
              </a:solidFill>
            </a:endParaRPr>
          </a:p>
          <a:p>
            <a:pPr marL="457200" indent="-457200">
              <a:buAutoNum type="alphaLcParenR"/>
            </a:pPr>
            <a:r>
              <a:rPr lang="es-MX" sz="2400" dirty="0">
                <a:solidFill>
                  <a:schemeClr val="bg1"/>
                </a:solidFill>
              </a:rPr>
              <a:t>El dispositivo se conecta a una wifi, la del celular a una red pública.</a:t>
            </a:r>
          </a:p>
          <a:p>
            <a:pPr marL="457200" indent="-457200">
              <a:buAutoNum type="alphaLcParenR"/>
            </a:pPr>
            <a:endParaRPr lang="es-MX" sz="2400" dirty="0">
              <a:solidFill>
                <a:schemeClr val="bg1"/>
              </a:solidFill>
            </a:endParaRPr>
          </a:p>
          <a:p>
            <a:pPr marL="457200" indent="-457200">
              <a:buAutoNum type="alphaLcParenR"/>
            </a:pPr>
            <a:r>
              <a:rPr lang="es-MX" sz="2400" dirty="0">
                <a:solidFill>
                  <a:schemeClr val="bg1"/>
                </a:solidFill>
              </a:rPr>
              <a:t>El dispositivo envía una señal para obtener los datos de geolocalización (</a:t>
            </a:r>
            <a:r>
              <a:rPr lang="es-MX" sz="2400" dirty="0" err="1">
                <a:solidFill>
                  <a:schemeClr val="bg1"/>
                </a:solidFill>
              </a:rPr>
              <a:t>Her</a:t>
            </a:r>
            <a:r>
              <a:rPr lang="es-MX" sz="2400" dirty="0">
                <a:solidFill>
                  <a:schemeClr val="bg1"/>
                </a:solidFill>
              </a:rPr>
              <a:t>).</a:t>
            </a:r>
          </a:p>
          <a:p>
            <a:pPr marL="457200" indent="-457200">
              <a:buAutoNum type="alphaLcParenR"/>
            </a:pPr>
            <a:endParaRPr lang="es-MX" sz="2400" dirty="0">
              <a:solidFill>
                <a:schemeClr val="bg1"/>
              </a:solidFill>
            </a:endParaRPr>
          </a:p>
          <a:p>
            <a:pPr marL="457200" indent="-457200">
              <a:buAutoNum type="alphaLcParenR"/>
            </a:pPr>
            <a:r>
              <a:rPr lang="es-MX" sz="2400" dirty="0">
                <a:solidFill>
                  <a:schemeClr val="bg1"/>
                </a:solidFill>
              </a:rPr>
              <a:t>El servidor que recibe la señal genera un mensaje con una liga a un mapa con las coordenadas de localización.</a:t>
            </a:r>
          </a:p>
          <a:p>
            <a:pPr marL="457200" indent="-457200">
              <a:buAutoNum type="alphaLcParenR"/>
            </a:pPr>
            <a:endParaRPr lang="es-MX" sz="2400" dirty="0">
              <a:solidFill>
                <a:schemeClr val="bg1"/>
              </a:solidFill>
            </a:endParaRPr>
          </a:p>
          <a:p>
            <a:pPr marL="457200" indent="-457200">
              <a:buAutoNum type="alphaLcParenR"/>
            </a:pPr>
            <a:r>
              <a:rPr lang="es-MX" sz="2400" dirty="0">
                <a:solidFill>
                  <a:schemeClr val="bg1"/>
                </a:solidFill>
              </a:rPr>
              <a:t>Se envía el mensaje a los apoyos registrados.</a:t>
            </a:r>
          </a:p>
        </p:txBody>
      </p:sp>
    </p:spTree>
    <p:extLst>
      <p:ext uri="{BB962C8B-B14F-4D97-AF65-F5344CB8AC3E}">
        <p14:creationId xmlns:p14="http://schemas.microsoft.com/office/powerpoint/2010/main" val="30354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9BA8B20-0D36-4AA2-B3AA-37C8B9EE4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75" y="109585"/>
            <a:ext cx="10177007" cy="303362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A0E6244-C31B-4E24-AE5B-D9464B5BF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738" y="3271086"/>
            <a:ext cx="66484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3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AA7A2CB-F9BF-4CE1-B871-1688624F2B12}"/>
              </a:ext>
            </a:extLst>
          </p:cNvPr>
          <p:cNvSpPr txBox="1"/>
          <p:nvPr/>
        </p:nvSpPr>
        <p:spPr>
          <a:xfrm>
            <a:off x="583096" y="474345"/>
            <a:ext cx="105089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Herramientas utilizadas: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b="1" dirty="0">
                <a:solidFill>
                  <a:schemeClr val="bg1"/>
                </a:solidFill>
              </a:rPr>
              <a:t>Aplicación de Registro Usuario</a:t>
            </a:r>
            <a:r>
              <a:rPr lang="es-MX" dirty="0">
                <a:solidFill>
                  <a:schemeClr val="bg1"/>
                </a:solidFill>
              </a:rPr>
              <a:t>: </a:t>
            </a:r>
          </a:p>
          <a:p>
            <a:r>
              <a:rPr lang="es-MX" dirty="0">
                <a:solidFill>
                  <a:schemeClr val="bg1"/>
                </a:solidFill>
              </a:rPr>
              <a:t>   - JavaScript </a:t>
            </a:r>
          </a:p>
          <a:p>
            <a:r>
              <a:rPr lang="es-MX" dirty="0">
                <a:solidFill>
                  <a:schemeClr val="bg1"/>
                </a:solidFill>
              </a:rPr>
              <a:t>   - </a:t>
            </a:r>
            <a:r>
              <a:rPr lang="es-MX" dirty="0" err="1">
                <a:solidFill>
                  <a:schemeClr val="bg1"/>
                </a:solidFill>
              </a:rPr>
              <a:t>Json</a:t>
            </a:r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   - Base de Datos </a:t>
            </a:r>
            <a:r>
              <a:rPr lang="es-MX" dirty="0" err="1">
                <a:solidFill>
                  <a:schemeClr val="bg1"/>
                </a:solidFill>
              </a:rPr>
              <a:t>Firebase</a:t>
            </a:r>
            <a:endParaRPr lang="es-MX" dirty="0">
              <a:solidFill>
                <a:schemeClr val="bg1"/>
              </a:solidFill>
            </a:endParaRP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b="1" dirty="0">
                <a:solidFill>
                  <a:schemeClr val="bg1"/>
                </a:solidFill>
              </a:rPr>
              <a:t>Aplicación  de Registro de Personas de Apoyo:</a:t>
            </a:r>
          </a:p>
          <a:p>
            <a:r>
              <a:rPr lang="es-MX" dirty="0">
                <a:solidFill>
                  <a:schemeClr val="bg1"/>
                </a:solidFill>
              </a:rPr>
              <a:t>   - JavaScript</a:t>
            </a:r>
          </a:p>
          <a:p>
            <a:r>
              <a:rPr lang="es-MX" dirty="0">
                <a:solidFill>
                  <a:schemeClr val="bg1"/>
                </a:solidFill>
              </a:rPr>
              <a:t>   - </a:t>
            </a:r>
            <a:r>
              <a:rPr lang="es-MX" dirty="0" err="1">
                <a:solidFill>
                  <a:schemeClr val="bg1"/>
                </a:solidFill>
              </a:rPr>
              <a:t>Json</a:t>
            </a:r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   - Base de Datos </a:t>
            </a:r>
            <a:r>
              <a:rPr lang="es-MX" dirty="0" err="1">
                <a:solidFill>
                  <a:schemeClr val="bg1"/>
                </a:solidFill>
              </a:rPr>
              <a:t>Firebase</a:t>
            </a:r>
            <a:endParaRPr lang="es-MX" dirty="0">
              <a:solidFill>
                <a:schemeClr val="bg1"/>
              </a:solidFill>
            </a:endParaRP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b="1" dirty="0">
                <a:solidFill>
                  <a:schemeClr val="bg1"/>
                </a:solidFill>
              </a:rPr>
              <a:t>Dispositivo Encuéntrame:</a:t>
            </a:r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   - Bibliotecas: </a:t>
            </a:r>
            <a:r>
              <a:rPr lang="es-MX" dirty="0" err="1">
                <a:solidFill>
                  <a:schemeClr val="bg1"/>
                </a:solidFill>
              </a:rPr>
              <a:t>FirebaseArduino</a:t>
            </a:r>
            <a:r>
              <a:rPr lang="es-MX" dirty="0">
                <a:solidFill>
                  <a:schemeClr val="bg1"/>
                </a:solidFill>
              </a:rPr>
              <a:t>, Arduino </a:t>
            </a:r>
            <a:r>
              <a:rPr lang="es-MX" dirty="0" err="1">
                <a:solidFill>
                  <a:schemeClr val="bg1"/>
                </a:solidFill>
              </a:rPr>
              <a:t>Json</a:t>
            </a:r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   - Base de datos de </a:t>
            </a:r>
            <a:r>
              <a:rPr lang="es-MX" dirty="0" err="1">
                <a:solidFill>
                  <a:schemeClr val="bg1"/>
                </a:solidFill>
              </a:rPr>
              <a:t>Firebase</a:t>
            </a:r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   - Microcontrolador ESP8266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b="1" dirty="0">
                <a:solidFill>
                  <a:schemeClr val="bg1"/>
                </a:solidFill>
              </a:rPr>
              <a:t>Aplicación Encuéntrame:</a:t>
            </a:r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   - Bibliotecas de mensajería</a:t>
            </a:r>
          </a:p>
          <a:p>
            <a:r>
              <a:rPr lang="es-MX" dirty="0">
                <a:solidFill>
                  <a:schemeClr val="bg1"/>
                </a:solidFill>
              </a:rPr>
              <a:t>   - Bibliotecas de HER para su la construcción </a:t>
            </a:r>
            <a:r>
              <a:rPr lang="es-MX">
                <a:solidFill>
                  <a:schemeClr val="bg1"/>
                </a:solidFill>
              </a:rPr>
              <a:t>del mapa, </a:t>
            </a:r>
            <a:r>
              <a:rPr lang="es-MX" dirty="0">
                <a:solidFill>
                  <a:schemeClr val="bg1"/>
                </a:solidFill>
              </a:rPr>
              <a:t>que </a:t>
            </a:r>
            <a:r>
              <a:rPr lang="es-MX">
                <a:solidFill>
                  <a:schemeClr val="bg1"/>
                </a:solidFill>
              </a:rPr>
              <a:t>se presentará, </a:t>
            </a:r>
            <a:r>
              <a:rPr lang="es-MX" dirty="0">
                <a:solidFill>
                  <a:schemeClr val="bg1"/>
                </a:solidFill>
              </a:rPr>
              <a:t>en la liga que se</a:t>
            </a:r>
          </a:p>
          <a:p>
            <a:r>
              <a:rPr lang="es-MX" dirty="0">
                <a:solidFill>
                  <a:schemeClr val="bg1"/>
                </a:solidFill>
              </a:rPr>
              <a:t>     enviará a las personas registradas como apoyo de un usuario del sistema</a:t>
            </a:r>
          </a:p>
        </p:txBody>
      </p:sp>
    </p:spTree>
    <p:extLst>
      <p:ext uri="{BB962C8B-B14F-4D97-AF65-F5344CB8AC3E}">
        <p14:creationId xmlns:p14="http://schemas.microsoft.com/office/powerpoint/2010/main" val="65299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6BC75DD-0987-43F5-857C-655F8AAD304F}"/>
              </a:ext>
            </a:extLst>
          </p:cNvPr>
          <p:cNvSpPr txBox="1"/>
          <p:nvPr/>
        </p:nvSpPr>
        <p:spPr>
          <a:xfrm>
            <a:off x="4797287" y="3075057"/>
            <a:ext cx="4147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769802252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1090</TotalTime>
  <Words>266</Words>
  <Application>Microsoft Office PowerPoint</Application>
  <PresentationFormat>Panorámica</PresentationFormat>
  <Paragraphs>48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Sector</vt:lpstr>
      <vt:lpstr>Sistema encuéntrame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Protección en tu bolsillo</dc:title>
  <dc:creator>Gudelia Hernandez Molina</dc:creator>
  <cp:lastModifiedBy>Gudelia Hernandez Molina</cp:lastModifiedBy>
  <cp:revision>21</cp:revision>
  <dcterms:created xsi:type="dcterms:W3CDTF">2019-10-26T02:02:45Z</dcterms:created>
  <dcterms:modified xsi:type="dcterms:W3CDTF">2019-10-27T14:20:57Z</dcterms:modified>
</cp:coreProperties>
</file>