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3"/>
    <p:sldId id="276" r:id="rId4"/>
    <p:sldId id="266" r:id="rId5"/>
    <p:sldId id="282" r:id="rId6"/>
    <p:sldId id="284" r:id="rId7"/>
    <p:sldId id="287" r:id="rId8"/>
    <p:sldId id="297" r:id="rId9"/>
    <p:sldId id="289" r:id="rId10"/>
    <p:sldId id="293" r:id="rId11"/>
    <p:sldId id="295" r:id="rId12"/>
    <p:sldId id="300" r:id="rId13"/>
    <p:sldId id="301" r:id="rId14"/>
    <p:sldId id="302" r:id="rId15"/>
    <p:sldId id="303" r:id="rId16"/>
    <p:sldId id="304" r:id="rId17"/>
    <p:sldId id="274" r:id="rId18"/>
    <p:sldId id="25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7545" y="892175"/>
            <a:ext cx="10515600" cy="581660"/>
          </a:xfrm>
        </p:spPr>
        <p:txBody>
          <a:bodyPr/>
          <a:lstStyle>
            <a:lvl1pPr>
              <a:defRPr sz="2800" b="0">
                <a:solidFill>
                  <a:schemeClr val="bg2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单击此处编辑一级标题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&lt;&gt;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67.xml"/><Relationship Id="rId14" Type="http://schemas.openxmlformats.org/officeDocument/2006/relationships/tags" Target="../tags/tag166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tags" Target="../tags/tag15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69.xml"/><Relationship Id="rId19" Type="http://schemas.openxmlformats.org/officeDocument/2006/relationships/tags" Target="../tags/tag186.xml"/><Relationship Id="rId18" Type="http://schemas.openxmlformats.org/officeDocument/2006/relationships/tags" Target="../tags/tag185.xml"/><Relationship Id="rId17" Type="http://schemas.openxmlformats.org/officeDocument/2006/relationships/tags" Target="../tags/tag184.xml"/><Relationship Id="rId16" Type="http://schemas.openxmlformats.org/officeDocument/2006/relationships/tags" Target="../tags/tag183.xml"/><Relationship Id="rId15" Type="http://schemas.openxmlformats.org/officeDocument/2006/relationships/tags" Target="../tags/tag182.xml"/><Relationship Id="rId14" Type="http://schemas.openxmlformats.org/officeDocument/2006/relationships/tags" Target="../tags/tag181.xml"/><Relationship Id="rId13" Type="http://schemas.openxmlformats.org/officeDocument/2006/relationships/tags" Target="../tags/tag180.xml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tags" Target="../tags/tag16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91.xml"/><Relationship Id="rId5" Type="http://schemas.openxmlformats.org/officeDocument/2006/relationships/image" Target="../media/image5.jpeg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tags" Target="../tags/tag197.xml"/><Relationship Id="rId7" Type="http://schemas.openxmlformats.org/officeDocument/2006/relationships/image" Target="../media/image7.jpeg"/><Relationship Id="rId6" Type="http://schemas.openxmlformats.org/officeDocument/2006/relationships/tags" Target="../tags/tag196.xml"/><Relationship Id="rId5" Type="http://schemas.openxmlformats.org/officeDocument/2006/relationships/image" Target="../media/image6.jpeg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99.xml"/><Relationship Id="rId11" Type="http://schemas.openxmlformats.org/officeDocument/2006/relationships/image" Target="../media/image9.jpeg"/><Relationship Id="rId10" Type="http://schemas.openxmlformats.org/officeDocument/2006/relationships/tags" Target="../tags/tag198.xml"/><Relationship Id="rId1" Type="http://schemas.openxmlformats.org/officeDocument/2006/relationships/tags" Target="../tags/tag19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01.xml"/><Relationship Id="rId19" Type="http://schemas.openxmlformats.org/officeDocument/2006/relationships/tags" Target="../tags/tag213.xml"/><Relationship Id="rId18" Type="http://schemas.openxmlformats.org/officeDocument/2006/relationships/image" Target="../media/image14.jpeg"/><Relationship Id="rId17" Type="http://schemas.openxmlformats.org/officeDocument/2006/relationships/tags" Target="../tags/tag212.xml"/><Relationship Id="rId16" Type="http://schemas.openxmlformats.org/officeDocument/2006/relationships/image" Target="../media/image13.jpeg"/><Relationship Id="rId15" Type="http://schemas.openxmlformats.org/officeDocument/2006/relationships/tags" Target="../tags/tag211.xml"/><Relationship Id="rId14" Type="http://schemas.openxmlformats.org/officeDocument/2006/relationships/image" Target="../media/image12.jpeg"/><Relationship Id="rId13" Type="http://schemas.openxmlformats.org/officeDocument/2006/relationships/tags" Target="../tags/tag210.xml"/><Relationship Id="rId12" Type="http://schemas.openxmlformats.org/officeDocument/2006/relationships/image" Target="../media/image11.jpeg"/><Relationship Id="rId11" Type="http://schemas.openxmlformats.org/officeDocument/2006/relationships/tags" Target="../tags/tag209.xml"/><Relationship Id="rId10" Type="http://schemas.openxmlformats.org/officeDocument/2006/relationships/image" Target="../media/image10.jpeg"/><Relationship Id="rId1" Type="http://schemas.openxmlformats.org/officeDocument/2006/relationships/tags" Target="../tags/tag20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image" Target="../media/image16.jpeg"/><Relationship Id="rId7" Type="http://schemas.openxmlformats.org/officeDocument/2006/relationships/tags" Target="../tags/tag219.xml"/><Relationship Id="rId6" Type="http://schemas.openxmlformats.org/officeDocument/2006/relationships/image" Target="../media/image15.jpeg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40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19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62.xml"/><Relationship Id="rId21" Type="http://schemas.openxmlformats.org/officeDocument/2006/relationships/tags" Target="../tags/tag61.xml"/><Relationship Id="rId20" Type="http://schemas.openxmlformats.org/officeDocument/2006/relationships/tags" Target="../tags/tag60.xml"/><Relationship Id="rId2" Type="http://schemas.openxmlformats.org/officeDocument/2006/relationships/tags" Target="../tags/tag42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98.xml"/><Relationship Id="rId22" Type="http://schemas.openxmlformats.org/officeDocument/2006/relationships/image" Target="../media/image4.jpeg"/><Relationship Id="rId21" Type="http://schemas.openxmlformats.org/officeDocument/2006/relationships/tags" Target="../tags/tag97.xml"/><Relationship Id="rId20" Type="http://schemas.openxmlformats.org/officeDocument/2006/relationships/tags" Target="../tags/tag96.xml"/><Relationship Id="rId2" Type="http://schemas.openxmlformats.org/officeDocument/2006/relationships/tags" Target="../tags/tag78.xml"/><Relationship Id="rId19" Type="http://schemas.openxmlformats.org/officeDocument/2006/relationships/tags" Target="../tags/tag95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5" Type="http://schemas.openxmlformats.org/officeDocument/2006/relationships/slideLayout" Target="../slideLayouts/slideLayout7.xml"/><Relationship Id="rId54" Type="http://schemas.openxmlformats.org/officeDocument/2006/relationships/tags" Target="../tags/tag152.xml"/><Relationship Id="rId53" Type="http://schemas.openxmlformats.org/officeDocument/2006/relationships/tags" Target="../tags/tag151.xml"/><Relationship Id="rId52" Type="http://schemas.openxmlformats.org/officeDocument/2006/relationships/tags" Target="../tags/tag150.xml"/><Relationship Id="rId51" Type="http://schemas.openxmlformats.org/officeDocument/2006/relationships/tags" Target="../tags/tag149.xml"/><Relationship Id="rId50" Type="http://schemas.openxmlformats.org/officeDocument/2006/relationships/tags" Target="../tags/tag148.xml"/><Relationship Id="rId5" Type="http://schemas.openxmlformats.org/officeDocument/2006/relationships/tags" Target="../tags/tag103.xml"/><Relationship Id="rId49" Type="http://schemas.openxmlformats.org/officeDocument/2006/relationships/tags" Target="../tags/tag147.xml"/><Relationship Id="rId48" Type="http://schemas.openxmlformats.org/officeDocument/2006/relationships/tags" Target="../tags/tag146.xml"/><Relationship Id="rId47" Type="http://schemas.openxmlformats.org/officeDocument/2006/relationships/tags" Target="../tags/tag145.xml"/><Relationship Id="rId46" Type="http://schemas.openxmlformats.org/officeDocument/2006/relationships/tags" Target="../tags/tag144.xml"/><Relationship Id="rId45" Type="http://schemas.openxmlformats.org/officeDocument/2006/relationships/tags" Target="../tags/tag143.xml"/><Relationship Id="rId44" Type="http://schemas.openxmlformats.org/officeDocument/2006/relationships/tags" Target="../tags/tag142.xml"/><Relationship Id="rId43" Type="http://schemas.openxmlformats.org/officeDocument/2006/relationships/tags" Target="../tags/tag141.xml"/><Relationship Id="rId42" Type="http://schemas.openxmlformats.org/officeDocument/2006/relationships/tags" Target="../tags/tag140.xml"/><Relationship Id="rId41" Type="http://schemas.openxmlformats.org/officeDocument/2006/relationships/tags" Target="../tags/tag139.xml"/><Relationship Id="rId40" Type="http://schemas.openxmlformats.org/officeDocument/2006/relationships/tags" Target="../tags/tag138.xml"/><Relationship Id="rId4" Type="http://schemas.openxmlformats.org/officeDocument/2006/relationships/tags" Target="../tags/tag102.xml"/><Relationship Id="rId39" Type="http://schemas.openxmlformats.org/officeDocument/2006/relationships/tags" Target="../tags/tag137.xml"/><Relationship Id="rId38" Type="http://schemas.openxmlformats.org/officeDocument/2006/relationships/tags" Target="../tags/tag136.xml"/><Relationship Id="rId37" Type="http://schemas.openxmlformats.org/officeDocument/2006/relationships/tags" Target="../tags/tag135.xml"/><Relationship Id="rId36" Type="http://schemas.openxmlformats.org/officeDocument/2006/relationships/tags" Target="../tags/tag134.xml"/><Relationship Id="rId35" Type="http://schemas.openxmlformats.org/officeDocument/2006/relationships/tags" Target="../tags/tag133.xml"/><Relationship Id="rId34" Type="http://schemas.openxmlformats.org/officeDocument/2006/relationships/tags" Target="../tags/tag132.xml"/><Relationship Id="rId33" Type="http://schemas.openxmlformats.org/officeDocument/2006/relationships/tags" Target="../tags/tag131.xml"/><Relationship Id="rId32" Type="http://schemas.openxmlformats.org/officeDocument/2006/relationships/tags" Target="../tags/tag130.xml"/><Relationship Id="rId31" Type="http://schemas.openxmlformats.org/officeDocument/2006/relationships/tags" Target="../tags/tag129.xml"/><Relationship Id="rId30" Type="http://schemas.openxmlformats.org/officeDocument/2006/relationships/tags" Target="../tags/tag128.xml"/><Relationship Id="rId3" Type="http://schemas.openxmlformats.org/officeDocument/2006/relationships/tags" Target="../tags/tag101.xml"/><Relationship Id="rId29" Type="http://schemas.openxmlformats.org/officeDocument/2006/relationships/tags" Target="../tags/tag127.xml"/><Relationship Id="rId28" Type="http://schemas.openxmlformats.org/officeDocument/2006/relationships/tags" Target="../tags/tag126.xml"/><Relationship Id="rId27" Type="http://schemas.openxmlformats.org/officeDocument/2006/relationships/tags" Target="../tags/tag125.xml"/><Relationship Id="rId26" Type="http://schemas.openxmlformats.org/officeDocument/2006/relationships/tags" Target="../tags/tag124.xml"/><Relationship Id="rId25" Type="http://schemas.openxmlformats.org/officeDocument/2006/relationships/tags" Target="../tags/tag123.xml"/><Relationship Id="rId24" Type="http://schemas.openxmlformats.org/officeDocument/2006/relationships/tags" Target="../tags/tag122.xml"/><Relationship Id="rId23" Type="http://schemas.openxmlformats.org/officeDocument/2006/relationships/tags" Target="../tags/tag121.xml"/><Relationship Id="rId22" Type="http://schemas.openxmlformats.org/officeDocument/2006/relationships/tags" Target="../tags/tag120.xml"/><Relationship Id="rId21" Type="http://schemas.openxmlformats.org/officeDocument/2006/relationships/tags" Target="../tags/tag119.xml"/><Relationship Id="rId20" Type="http://schemas.openxmlformats.org/officeDocument/2006/relationships/tags" Target="../tags/tag118.xml"/><Relationship Id="rId2" Type="http://schemas.openxmlformats.org/officeDocument/2006/relationships/tags" Target="../tags/tag100.xml"/><Relationship Id="rId19" Type="http://schemas.openxmlformats.org/officeDocument/2006/relationships/tags" Target="../tags/tag117.xml"/><Relationship Id="rId18" Type="http://schemas.openxmlformats.org/officeDocument/2006/relationships/tags" Target="../tags/tag116.xml"/><Relationship Id="rId17" Type="http://schemas.openxmlformats.org/officeDocument/2006/relationships/tags" Target="../tags/tag115.xml"/><Relationship Id="rId16" Type="http://schemas.openxmlformats.org/officeDocument/2006/relationships/tags" Target="../tags/tag114.xml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姓名："/>
          <p:cNvSpPr txBox="1"/>
          <p:nvPr/>
        </p:nvSpPr>
        <p:spPr>
          <a:xfrm>
            <a:off x="2200206" y="5804030"/>
            <a:ext cx="508000" cy="23495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b="0">
                <a:solidFill>
                  <a:srgbClr val="5E5E5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sz="1200" dirty="0" err="1"/>
              <a:t>姓名</a:t>
            </a:r>
            <a:r>
              <a:rPr sz="1200" dirty="0"/>
              <a:t>：</a:t>
            </a:r>
            <a:endParaRPr sz="1200" dirty="0"/>
          </a:p>
        </p:txBody>
      </p:sp>
      <p:sp>
        <p:nvSpPr>
          <p:cNvPr id="121" name="团队："/>
          <p:cNvSpPr txBox="1"/>
          <p:nvPr/>
        </p:nvSpPr>
        <p:spPr>
          <a:xfrm>
            <a:off x="4327079" y="5804029"/>
            <a:ext cx="508000" cy="23495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b="0">
                <a:solidFill>
                  <a:srgbClr val="5E5E5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sz="1200"/>
              <a:t>团队：</a:t>
            </a:r>
            <a:endParaRPr sz="1200"/>
          </a:p>
        </p:txBody>
      </p:sp>
      <p:sp>
        <p:nvSpPr>
          <p:cNvPr id="122" name="申请岗位："/>
          <p:cNvSpPr txBox="1"/>
          <p:nvPr/>
        </p:nvSpPr>
        <p:spPr>
          <a:xfrm>
            <a:off x="6453951" y="5804029"/>
            <a:ext cx="812800" cy="23495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b="0">
                <a:solidFill>
                  <a:srgbClr val="5E5E5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sz="1200"/>
              <a:t>申请岗位：</a:t>
            </a:r>
            <a:endParaRPr sz="1200"/>
          </a:p>
        </p:txBody>
      </p:sp>
      <p:sp>
        <p:nvSpPr>
          <p:cNvPr id="123" name="申请职级："/>
          <p:cNvSpPr txBox="1"/>
          <p:nvPr/>
        </p:nvSpPr>
        <p:spPr>
          <a:xfrm>
            <a:off x="8961824" y="5804029"/>
            <a:ext cx="812800" cy="23495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b="0">
                <a:solidFill>
                  <a:srgbClr val="5E5E5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sz="1200"/>
              <a:t>申请职级：</a:t>
            </a:r>
            <a:endParaRPr sz="1200"/>
          </a:p>
        </p:txBody>
      </p:sp>
      <p:sp>
        <p:nvSpPr>
          <p:cNvPr id="3" name="TextBox 2"/>
          <p:cNvSpPr txBox="1"/>
          <p:nvPr/>
        </p:nvSpPr>
        <p:spPr>
          <a:xfrm>
            <a:off x="2737468" y="5808910"/>
            <a:ext cx="576064" cy="234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XXX</a:t>
            </a:r>
            <a:endParaRPr lang="en-US" altLang="zh-CN" sz="1200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1704" y="5814814"/>
            <a:ext cx="576064" cy="234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XXX</a:t>
            </a:r>
            <a:endParaRPr lang="en-US" altLang="zh-CN" sz="1200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5980" y="5814814"/>
            <a:ext cx="576064" cy="234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XXX</a:t>
            </a:r>
            <a:endParaRPr lang="en-US" altLang="zh-CN" sz="1200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66260" y="5814814"/>
            <a:ext cx="576064" cy="234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XXX</a:t>
            </a:r>
            <a:endParaRPr lang="en-US" altLang="zh-CN" sz="1200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任意多边形 26"/>
          <p:cNvSpPr/>
          <p:nvPr>
            <p:custDataLst>
              <p:tags r:id="rId1"/>
            </p:custDataLst>
          </p:nvPr>
        </p:nvSpPr>
        <p:spPr>
          <a:xfrm flipH="1">
            <a:off x="6095999" y="2057132"/>
            <a:ext cx="1579122" cy="1581418"/>
          </a:xfrm>
          <a:custGeom>
            <a:avLst/>
            <a:gdLst>
              <a:gd name="connsiteX0" fmla="*/ 651443 w 1055744"/>
              <a:gd name="connsiteY0" fmla="*/ 0 h 1057279"/>
              <a:gd name="connsiteX1" fmla="*/ 614774 w 1055744"/>
              <a:gd name="connsiteY1" fmla="*/ 13421 h 1057279"/>
              <a:gd name="connsiteX2" fmla="*/ 34573 w 1055744"/>
              <a:gd name="connsiteY2" fmla="*/ 566126 h 1057279"/>
              <a:gd name="connsiteX3" fmla="*/ 0 w 1055744"/>
              <a:gd name="connsiteY3" fmla="*/ 653872 h 1057279"/>
              <a:gd name="connsiteX4" fmla="*/ 67649 w 1055744"/>
              <a:gd name="connsiteY4" fmla="*/ 660692 h 1057279"/>
              <a:gd name="connsiteX5" fmla="*/ 390877 w 1055744"/>
              <a:gd name="connsiteY5" fmla="*/ 1057279 h 1057279"/>
              <a:gd name="connsiteX6" fmla="*/ 1055744 w 1055744"/>
              <a:gd name="connsiteY6" fmla="*/ 1057279 h 1057279"/>
              <a:gd name="connsiteX7" fmla="*/ 1055744 w 1055744"/>
              <a:gd name="connsiteY7" fmla="*/ 399748 h 1057279"/>
              <a:gd name="connsiteX8" fmla="*/ 659157 w 1055744"/>
              <a:gd name="connsiteY8" fmla="*/ 76520 h 105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744" h="1057279">
                <a:moveTo>
                  <a:pt x="651443" y="0"/>
                </a:moveTo>
                <a:lnTo>
                  <a:pt x="614774" y="13421"/>
                </a:lnTo>
                <a:cubicBezTo>
                  <a:pt x="360642" y="120909"/>
                  <a:pt x="153896" y="318491"/>
                  <a:pt x="34573" y="566126"/>
                </a:cubicBezTo>
                <a:lnTo>
                  <a:pt x="0" y="653872"/>
                </a:lnTo>
                <a:lnTo>
                  <a:pt x="67649" y="660692"/>
                </a:lnTo>
                <a:cubicBezTo>
                  <a:pt x="252115" y="698439"/>
                  <a:pt x="390877" y="861654"/>
                  <a:pt x="390877" y="1057279"/>
                </a:cubicBezTo>
                <a:lnTo>
                  <a:pt x="1055744" y="1057279"/>
                </a:lnTo>
                <a:lnTo>
                  <a:pt x="1055744" y="399748"/>
                </a:lnTo>
                <a:cubicBezTo>
                  <a:pt x="860120" y="399748"/>
                  <a:pt x="696904" y="260985"/>
                  <a:pt x="659157" y="76520"/>
                </a:cubicBezTo>
                <a:close/>
              </a:path>
            </a:pathLst>
          </a:custGeom>
          <a:solidFill>
            <a:srgbClr val="3269B5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任意多边形 27"/>
          <p:cNvSpPr/>
          <p:nvPr>
            <p:custDataLst>
              <p:tags r:id="rId2"/>
            </p:custDataLst>
          </p:nvPr>
        </p:nvSpPr>
        <p:spPr>
          <a:xfrm>
            <a:off x="4516879" y="1542017"/>
            <a:ext cx="1579122" cy="1581418"/>
          </a:xfrm>
          <a:custGeom>
            <a:avLst/>
            <a:gdLst>
              <a:gd name="connsiteX0" fmla="*/ 651443 w 1055744"/>
              <a:gd name="connsiteY0" fmla="*/ 0 h 1057279"/>
              <a:gd name="connsiteX1" fmla="*/ 614774 w 1055744"/>
              <a:gd name="connsiteY1" fmla="*/ 13421 h 1057279"/>
              <a:gd name="connsiteX2" fmla="*/ 34573 w 1055744"/>
              <a:gd name="connsiteY2" fmla="*/ 566126 h 1057279"/>
              <a:gd name="connsiteX3" fmla="*/ 0 w 1055744"/>
              <a:gd name="connsiteY3" fmla="*/ 653872 h 1057279"/>
              <a:gd name="connsiteX4" fmla="*/ 67649 w 1055744"/>
              <a:gd name="connsiteY4" fmla="*/ 660692 h 1057279"/>
              <a:gd name="connsiteX5" fmla="*/ 390877 w 1055744"/>
              <a:gd name="connsiteY5" fmla="*/ 1057279 h 1057279"/>
              <a:gd name="connsiteX6" fmla="*/ 1055744 w 1055744"/>
              <a:gd name="connsiteY6" fmla="*/ 1057279 h 1057279"/>
              <a:gd name="connsiteX7" fmla="*/ 1055744 w 1055744"/>
              <a:gd name="connsiteY7" fmla="*/ 399748 h 1057279"/>
              <a:gd name="connsiteX8" fmla="*/ 659157 w 1055744"/>
              <a:gd name="connsiteY8" fmla="*/ 76520 h 105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744" h="1057279">
                <a:moveTo>
                  <a:pt x="651443" y="0"/>
                </a:moveTo>
                <a:lnTo>
                  <a:pt x="614774" y="13421"/>
                </a:lnTo>
                <a:cubicBezTo>
                  <a:pt x="360642" y="120909"/>
                  <a:pt x="153896" y="318491"/>
                  <a:pt x="34573" y="566126"/>
                </a:cubicBezTo>
                <a:lnTo>
                  <a:pt x="0" y="653872"/>
                </a:lnTo>
                <a:lnTo>
                  <a:pt x="67649" y="660692"/>
                </a:lnTo>
                <a:cubicBezTo>
                  <a:pt x="252115" y="698439"/>
                  <a:pt x="390877" y="861654"/>
                  <a:pt x="390877" y="1057279"/>
                </a:cubicBezTo>
                <a:lnTo>
                  <a:pt x="1055744" y="1057279"/>
                </a:lnTo>
                <a:lnTo>
                  <a:pt x="1055744" y="399748"/>
                </a:lnTo>
                <a:cubicBezTo>
                  <a:pt x="860120" y="399748"/>
                  <a:pt x="696904" y="260985"/>
                  <a:pt x="659157" y="76520"/>
                </a:cubicBezTo>
                <a:close/>
              </a:path>
            </a:pathLst>
          </a:custGeom>
          <a:solidFill>
            <a:srgbClr val="E34D4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任意多边形 28"/>
          <p:cNvSpPr/>
          <p:nvPr>
            <p:custDataLst>
              <p:tags r:id="rId3"/>
            </p:custDataLst>
          </p:nvPr>
        </p:nvSpPr>
        <p:spPr>
          <a:xfrm flipH="1" flipV="1">
            <a:off x="6095999" y="3638550"/>
            <a:ext cx="1579122" cy="1581418"/>
          </a:xfrm>
          <a:custGeom>
            <a:avLst/>
            <a:gdLst>
              <a:gd name="connsiteX0" fmla="*/ 651443 w 1055744"/>
              <a:gd name="connsiteY0" fmla="*/ 0 h 1057279"/>
              <a:gd name="connsiteX1" fmla="*/ 614774 w 1055744"/>
              <a:gd name="connsiteY1" fmla="*/ 13421 h 1057279"/>
              <a:gd name="connsiteX2" fmla="*/ 34573 w 1055744"/>
              <a:gd name="connsiteY2" fmla="*/ 566126 h 1057279"/>
              <a:gd name="connsiteX3" fmla="*/ 0 w 1055744"/>
              <a:gd name="connsiteY3" fmla="*/ 653872 h 1057279"/>
              <a:gd name="connsiteX4" fmla="*/ 67649 w 1055744"/>
              <a:gd name="connsiteY4" fmla="*/ 660692 h 1057279"/>
              <a:gd name="connsiteX5" fmla="*/ 390877 w 1055744"/>
              <a:gd name="connsiteY5" fmla="*/ 1057279 h 1057279"/>
              <a:gd name="connsiteX6" fmla="*/ 1055744 w 1055744"/>
              <a:gd name="connsiteY6" fmla="*/ 1057279 h 1057279"/>
              <a:gd name="connsiteX7" fmla="*/ 1055744 w 1055744"/>
              <a:gd name="connsiteY7" fmla="*/ 399748 h 1057279"/>
              <a:gd name="connsiteX8" fmla="*/ 659157 w 1055744"/>
              <a:gd name="connsiteY8" fmla="*/ 76520 h 105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744" h="1057279">
                <a:moveTo>
                  <a:pt x="651443" y="0"/>
                </a:moveTo>
                <a:lnTo>
                  <a:pt x="614774" y="13421"/>
                </a:lnTo>
                <a:cubicBezTo>
                  <a:pt x="360642" y="120909"/>
                  <a:pt x="153896" y="318491"/>
                  <a:pt x="34573" y="566126"/>
                </a:cubicBezTo>
                <a:lnTo>
                  <a:pt x="0" y="653872"/>
                </a:lnTo>
                <a:lnTo>
                  <a:pt x="67649" y="660692"/>
                </a:lnTo>
                <a:cubicBezTo>
                  <a:pt x="252115" y="698439"/>
                  <a:pt x="390877" y="861654"/>
                  <a:pt x="390877" y="1057279"/>
                </a:cubicBezTo>
                <a:lnTo>
                  <a:pt x="1055744" y="1057279"/>
                </a:lnTo>
                <a:lnTo>
                  <a:pt x="1055744" y="399748"/>
                </a:lnTo>
                <a:cubicBezTo>
                  <a:pt x="860120" y="399748"/>
                  <a:pt x="696904" y="260985"/>
                  <a:pt x="659157" y="76520"/>
                </a:cubicBezTo>
                <a:close/>
              </a:path>
            </a:pathLst>
          </a:custGeom>
          <a:solidFill>
            <a:srgbClr val="3269B5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任意多边形 29"/>
          <p:cNvSpPr/>
          <p:nvPr>
            <p:custDataLst>
              <p:tags r:id="rId4"/>
            </p:custDataLst>
          </p:nvPr>
        </p:nvSpPr>
        <p:spPr>
          <a:xfrm flipV="1">
            <a:off x="4516879" y="3123435"/>
            <a:ext cx="1579122" cy="1581418"/>
          </a:xfrm>
          <a:custGeom>
            <a:avLst/>
            <a:gdLst>
              <a:gd name="connsiteX0" fmla="*/ 651443 w 1055744"/>
              <a:gd name="connsiteY0" fmla="*/ 0 h 1057279"/>
              <a:gd name="connsiteX1" fmla="*/ 614774 w 1055744"/>
              <a:gd name="connsiteY1" fmla="*/ 13421 h 1057279"/>
              <a:gd name="connsiteX2" fmla="*/ 34573 w 1055744"/>
              <a:gd name="connsiteY2" fmla="*/ 566126 h 1057279"/>
              <a:gd name="connsiteX3" fmla="*/ 0 w 1055744"/>
              <a:gd name="connsiteY3" fmla="*/ 653872 h 1057279"/>
              <a:gd name="connsiteX4" fmla="*/ 67649 w 1055744"/>
              <a:gd name="connsiteY4" fmla="*/ 660692 h 1057279"/>
              <a:gd name="connsiteX5" fmla="*/ 390877 w 1055744"/>
              <a:gd name="connsiteY5" fmla="*/ 1057279 h 1057279"/>
              <a:gd name="connsiteX6" fmla="*/ 1055744 w 1055744"/>
              <a:gd name="connsiteY6" fmla="*/ 1057279 h 1057279"/>
              <a:gd name="connsiteX7" fmla="*/ 1055744 w 1055744"/>
              <a:gd name="connsiteY7" fmla="*/ 399748 h 1057279"/>
              <a:gd name="connsiteX8" fmla="*/ 659157 w 1055744"/>
              <a:gd name="connsiteY8" fmla="*/ 76520 h 105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744" h="1057279">
                <a:moveTo>
                  <a:pt x="651443" y="0"/>
                </a:moveTo>
                <a:lnTo>
                  <a:pt x="614774" y="13421"/>
                </a:lnTo>
                <a:cubicBezTo>
                  <a:pt x="360642" y="120909"/>
                  <a:pt x="153896" y="318491"/>
                  <a:pt x="34573" y="566126"/>
                </a:cubicBezTo>
                <a:lnTo>
                  <a:pt x="0" y="653872"/>
                </a:lnTo>
                <a:lnTo>
                  <a:pt x="67649" y="660692"/>
                </a:lnTo>
                <a:cubicBezTo>
                  <a:pt x="252115" y="698439"/>
                  <a:pt x="390877" y="861654"/>
                  <a:pt x="390877" y="1057279"/>
                </a:cubicBezTo>
                <a:lnTo>
                  <a:pt x="1055744" y="1057279"/>
                </a:lnTo>
                <a:lnTo>
                  <a:pt x="1055744" y="399748"/>
                </a:lnTo>
                <a:cubicBezTo>
                  <a:pt x="860120" y="399748"/>
                  <a:pt x="696904" y="260985"/>
                  <a:pt x="659157" y="76520"/>
                </a:cubicBezTo>
                <a:close/>
              </a:path>
            </a:pathLst>
          </a:custGeom>
          <a:solidFill>
            <a:srgbClr val="E34D4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任意多边形 30"/>
          <p:cNvSpPr/>
          <p:nvPr>
            <p:custDataLst>
              <p:tags r:id="rId5"/>
            </p:custDataLst>
          </p:nvPr>
        </p:nvSpPr>
        <p:spPr>
          <a:xfrm>
            <a:off x="6429269" y="3347863"/>
            <a:ext cx="477558" cy="506550"/>
          </a:xfrm>
          <a:custGeom>
            <a:avLst/>
            <a:gdLst>
              <a:gd name="connsiteX0" fmla="*/ 459431 w 571597"/>
              <a:gd name="connsiteY0" fmla="*/ 368750 h 606298"/>
              <a:gd name="connsiteX1" fmla="*/ 407567 w 571597"/>
              <a:gd name="connsiteY1" fmla="*/ 390187 h 606298"/>
              <a:gd name="connsiteX2" fmla="*/ 407567 w 571597"/>
              <a:gd name="connsiteY2" fmla="*/ 493782 h 606298"/>
              <a:gd name="connsiteX3" fmla="*/ 459431 w 571597"/>
              <a:gd name="connsiteY3" fmla="*/ 515095 h 606298"/>
              <a:gd name="connsiteX4" fmla="*/ 511296 w 571597"/>
              <a:gd name="connsiteY4" fmla="*/ 493782 h 606298"/>
              <a:gd name="connsiteX5" fmla="*/ 532761 w 571597"/>
              <a:gd name="connsiteY5" fmla="*/ 441985 h 606298"/>
              <a:gd name="connsiteX6" fmla="*/ 511296 w 571597"/>
              <a:gd name="connsiteY6" fmla="*/ 390187 h 606298"/>
              <a:gd name="connsiteX7" fmla="*/ 459431 w 571597"/>
              <a:gd name="connsiteY7" fmla="*/ 368750 h 606298"/>
              <a:gd name="connsiteX8" fmla="*/ 459431 w 571597"/>
              <a:gd name="connsiteY8" fmla="*/ 329964 h 606298"/>
              <a:gd name="connsiteX9" fmla="*/ 538717 w 571597"/>
              <a:gd name="connsiteY9" fmla="*/ 362678 h 606298"/>
              <a:gd name="connsiteX10" fmla="*/ 571597 w 571597"/>
              <a:gd name="connsiteY10" fmla="*/ 441985 h 606298"/>
              <a:gd name="connsiteX11" fmla="*/ 538717 w 571597"/>
              <a:gd name="connsiteY11" fmla="*/ 521167 h 606298"/>
              <a:gd name="connsiteX12" fmla="*/ 459431 w 571597"/>
              <a:gd name="connsiteY12" fmla="*/ 553881 h 606298"/>
              <a:gd name="connsiteX13" fmla="*/ 404093 w 571597"/>
              <a:gd name="connsiteY13" fmla="*/ 539383 h 606298"/>
              <a:gd name="connsiteX14" fmla="*/ 400246 w 571597"/>
              <a:gd name="connsiteY14" fmla="*/ 537276 h 606298"/>
              <a:gd name="connsiteX15" fmla="*/ 338580 w 571597"/>
              <a:gd name="connsiteY15" fmla="*/ 598863 h 606298"/>
              <a:gd name="connsiteX16" fmla="*/ 320465 w 571597"/>
              <a:gd name="connsiteY16" fmla="*/ 606298 h 606298"/>
              <a:gd name="connsiteX17" fmla="*/ 302350 w 571597"/>
              <a:gd name="connsiteY17" fmla="*/ 598863 h 606298"/>
              <a:gd name="connsiteX18" fmla="*/ 302350 w 571597"/>
              <a:gd name="connsiteY18" fmla="*/ 562679 h 606298"/>
              <a:gd name="connsiteX19" fmla="*/ 364016 w 571597"/>
              <a:gd name="connsiteY19" fmla="*/ 500969 h 606298"/>
              <a:gd name="connsiteX20" fmla="*/ 361783 w 571597"/>
              <a:gd name="connsiteY20" fmla="*/ 497251 h 606298"/>
              <a:gd name="connsiteX21" fmla="*/ 380022 w 571597"/>
              <a:gd name="connsiteY21" fmla="*/ 362678 h 606298"/>
              <a:gd name="connsiteX22" fmla="*/ 459431 w 571597"/>
              <a:gd name="connsiteY22" fmla="*/ 329964 h 606298"/>
              <a:gd name="connsiteX23" fmla="*/ 164803 w 571597"/>
              <a:gd name="connsiteY23" fmla="*/ 311798 h 606298"/>
              <a:gd name="connsiteX24" fmla="*/ 174979 w 571597"/>
              <a:gd name="connsiteY24" fmla="*/ 312665 h 606298"/>
              <a:gd name="connsiteX25" fmla="*/ 223998 w 571597"/>
              <a:gd name="connsiteY25" fmla="*/ 336327 h 606298"/>
              <a:gd name="connsiteX26" fmla="*/ 230699 w 571597"/>
              <a:gd name="connsiteY26" fmla="*/ 342149 h 606298"/>
              <a:gd name="connsiteX27" fmla="*/ 248445 w 571597"/>
              <a:gd name="connsiteY27" fmla="*/ 388853 h 606298"/>
              <a:gd name="connsiteX28" fmla="*/ 266192 w 571597"/>
              <a:gd name="connsiteY28" fmla="*/ 342149 h 606298"/>
              <a:gd name="connsiteX29" fmla="*/ 272893 w 571597"/>
              <a:gd name="connsiteY29" fmla="*/ 336327 h 606298"/>
              <a:gd name="connsiteX30" fmla="*/ 321788 w 571597"/>
              <a:gd name="connsiteY30" fmla="*/ 312665 h 606298"/>
              <a:gd name="connsiteX31" fmla="*/ 332088 w 571597"/>
              <a:gd name="connsiteY31" fmla="*/ 311798 h 606298"/>
              <a:gd name="connsiteX32" fmla="*/ 332585 w 571597"/>
              <a:gd name="connsiteY32" fmla="*/ 312170 h 606298"/>
              <a:gd name="connsiteX33" fmla="*/ 380859 w 571597"/>
              <a:gd name="connsiteY33" fmla="*/ 338061 h 606298"/>
              <a:gd name="connsiteX34" fmla="*/ 367208 w 571597"/>
              <a:gd name="connsiteY34" fmla="*/ 349954 h 606298"/>
              <a:gd name="connsiteX35" fmla="*/ 341520 w 571597"/>
              <a:gd name="connsiteY35" fmla="*/ 497744 h 606298"/>
              <a:gd name="connsiteX36" fmla="*/ 289398 w 571597"/>
              <a:gd name="connsiteY36" fmla="*/ 549775 h 606298"/>
              <a:gd name="connsiteX37" fmla="*/ 276740 w 571597"/>
              <a:gd name="connsiteY37" fmla="*/ 577276 h 606298"/>
              <a:gd name="connsiteX38" fmla="*/ 248445 w 571597"/>
              <a:gd name="connsiteY38" fmla="*/ 577648 h 606298"/>
              <a:gd name="connsiteX39" fmla="*/ 496 w 571597"/>
              <a:gd name="connsiteY39" fmla="*/ 497497 h 606298"/>
              <a:gd name="connsiteX40" fmla="*/ 124 w 571597"/>
              <a:gd name="connsiteY40" fmla="*/ 492913 h 606298"/>
              <a:gd name="connsiteX41" fmla="*/ 49267 w 571597"/>
              <a:gd name="connsiteY41" fmla="*/ 376464 h 606298"/>
              <a:gd name="connsiteX42" fmla="*/ 164803 w 571597"/>
              <a:gd name="connsiteY42" fmla="*/ 311798 h 606298"/>
              <a:gd name="connsiteX43" fmla="*/ 248478 w 571597"/>
              <a:gd name="connsiteY43" fmla="*/ 114259 h 606298"/>
              <a:gd name="connsiteX44" fmla="*/ 152788 w 571597"/>
              <a:gd name="connsiteY44" fmla="*/ 155526 h 606298"/>
              <a:gd name="connsiteX45" fmla="*/ 134544 w 571597"/>
              <a:gd name="connsiteY45" fmla="*/ 138053 h 606298"/>
              <a:gd name="connsiteX46" fmla="*/ 134171 w 571597"/>
              <a:gd name="connsiteY46" fmla="*/ 162962 h 606298"/>
              <a:gd name="connsiteX47" fmla="*/ 179844 w 571597"/>
              <a:gd name="connsiteY47" fmla="*/ 273256 h 606298"/>
              <a:gd name="connsiteX48" fmla="*/ 248478 w 571597"/>
              <a:gd name="connsiteY48" fmla="*/ 306344 h 606298"/>
              <a:gd name="connsiteX49" fmla="*/ 317112 w 571597"/>
              <a:gd name="connsiteY49" fmla="*/ 273256 h 606298"/>
              <a:gd name="connsiteX50" fmla="*/ 362785 w 571597"/>
              <a:gd name="connsiteY50" fmla="*/ 162962 h 606298"/>
              <a:gd name="connsiteX51" fmla="*/ 362288 w 571597"/>
              <a:gd name="connsiteY51" fmla="*/ 138053 h 606298"/>
              <a:gd name="connsiteX52" fmla="*/ 344168 w 571597"/>
              <a:gd name="connsiteY52" fmla="*/ 155526 h 606298"/>
              <a:gd name="connsiteX53" fmla="*/ 248478 w 571597"/>
              <a:gd name="connsiteY53" fmla="*/ 114259 h 606298"/>
              <a:gd name="connsiteX54" fmla="*/ 248478 w 571597"/>
              <a:gd name="connsiteY54" fmla="*/ 52575 h 606298"/>
              <a:gd name="connsiteX55" fmla="*/ 204791 w 571597"/>
              <a:gd name="connsiteY55" fmla="*/ 59732 h 606298"/>
              <a:gd name="connsiteX56" fmla="*/ 214471 w 571597"/>
              <a:gd name="connsiteY56" fmla="*/ 84269 h 606298"/>
              <a:gd name="connsiteX57" fmla="*/ 282360 w 571597"/>
              <a:gd name="connsiteY57" fmla="*/ 84269 h 606298"/>
              <a:gd name="connsiteX58" fmla="*/ 292165 w 571597"/>
              <a:gd name="connsiteY58" fmla="*/ 59732 h 606298"/>
              <a:gd name="connsiteX59" fmla="*/ 248478 w 571597"/>
              <a:gd name="connsiteY59" fmla="*/ 52575 h 606298"/>
              <a:gd name="connsiteX60" fmla="*/ 248478 w 571597"/>
              <a:gd name="connsiteY60" fmla="*/ 0 h 606298"/>
              <a:gd name="connsiteX61" fmla="*/ 357696 w 571597"/>
              <a:gd name="connsiteY61" fmla="*/ 42878 h 606298"/>
              <a:gd name="connsiteX62" fmla="*/ 380533 w 571597"/>
              <a:gd name="connsiteY62" fmla="*/ 116738 h 606298"/>
              <a:gd name="connsiteX63" fmla="*/ 382270 w 571597"/>
              <a:gd name="connsiteY63" fmla="*/ 162962 h 606298"/>
              <a:gd name="connsiteX64" fmla="*/ 248478 w 571597"/>
              <a:gd name="connsiteY64" fmla="*/ 325800 h 606298"/>
              <a:gd name="connsiteX65" fmla="*/ 114686 w 571597"/>
              <a:gd name="connsiteY65" fmla="*/ 162962 h 606298"/>
              <a:gd name="connsiteX66" fmla="*/ 116423 w 571597"/>
              <a:gd name="connsiteY66" fmla="*/ 116738 h 606298"/>
              <a:gd name="connsiteX67" fmla="*/ 139136 w 571597"/>
              <a:gd name="connsiteY67" fmla="*/ 42878 h 606298"/>
              <a:gd name="connsiteX68" fmla="*/ 248478 w 571597"/>
              <a:gd name="connsiteY68" fmla="*/ 0 h 60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71597" h="606298">
                <a:moveTo>
                  <a:pt x="459431" y="368750"/>
                </a:moveTo>
                <a:cubicBezTo>
                  <a:pt x="439827" y="368750"/>
                  <a:pt x="421340" y="376309"/>
                  <a:pt x="407567" y="390187"/>
                </a:cubicBezTo>
                <a:cubicBezTo>
                  <a:pt x="379029" y="418688"/>
                  <a:pt x="379029" y="465157"/>
                  <a:pt x="407567" y="493782"/>
                </a:cubicBezTo>
                <a:cubicBezTo>
                  <a:pt x="421340" y="507536"/>
                  <a:pt x="439827" y="515095"/>
                  <a:pt x="459431" y="515095"/>
                </a:cubicBezTo>
                <a:cubicBezTo>
                  <a:pt x="479036" y="515095"/>
                  <a:pt x="497399" y="507536"/>
                  <a:pt x="511296" y="493782"/>
                </a:cubicBezTo>
                <a:cubicBezTo>
                  <a:pt x="525068" y="479903"/>
                  <a:pt x="532761" y="461563"/>
                  <a:pt x="532761" y="441985"/>
                </a:cubicBezTo>
                <a:cubicBezTo>
                  <a:pt x="532761" y="422406"/>
                  <a:pt x="525068" y="403942"/>
                  <a:pt x="511296" y="390187"/>
                </a:cubicBezTo>
                <a:cubicBezTo>
                  <a:pt x="497399" y="376309"/>
                  <a:pt x="479036" y="368750"/>
                  <a:pt x="459431" y="368750"/>
                </a:cubicBezTo>
                <a:close/>
                <a:moveTo>
                  <a:pt x="459431" y="329964"/>
                </a:moveTo>
                <a:cubicBezTo>
                  <a:pt x="489458" y="329964"/>
                  <a:pt x="517624" y="341612"/>
                  <a:pt x="538717" y="362678"/>
                </a:cubicBezTo>
                <a:cubicBezTo>
                  <a:pt x="559934" y="383868"/>
                  <a:pt x="571597" y="411997"/>
                  <a:pt x="571597" y="441985"/>
                </a:cubicBezTo>
                <a:cubicBezTo>
                  <a:pt x="571597" y="471849"/>
                  <a:pt x="559934" y="500102"/>
                  <a:pt x="538717" y="521167"/>
                </a:cubicBezTo>
                <a:cubicBezTo>
                  <a:pt x="517624" y="542357"/>
                  <a:pt x="489458" y="553881"/>
                  <a:pt x="459431" y="553881"/>
                </a:cubicBezTo>
                <a:cubicBezTo>
                  <a:pt x="439951" y="553881"/>
                  <a:pt x="420843" y="548925"/>
                  <a:pt x="404093" y="539383"/>
                </a:cubicBezTo>
                <a:lnTo>
                  <a:pt x="400246" y="537276"/>
                </a:lnTo>
                <a:lnTo>
                  <a:pt x="338580" y="598863"/>
                </a:lnTo>
                <a:cubicBezTo>
                  <a:pt x="333741" y="603696"/>
                  <a:pt x="327289" y="606298"/>
                  <a:pt x="320465" y="606298"/>
                </a:cubicBezTo>
                <a:cubicBezTo>
                  <a:pt x="313641" y="606298"/>
                  <a:pt x="307189" y="603696"/>
                  <a:pt x="302350" y="598863"/>
                </a:cubicBezTo>
                <a:cubicBezTo>
                  <a:pt x="292299" y="588826"/>
                  <a:pt x="292299" y="572593"/>
                  <a:pt x="302350" y="562679"/>
                </a:cubicBezTo>
                <a:lnTo>
                  <a:pt x="364016" y="500969"/>
                </a:lnTo>
                <a:lnTo>
                  <a:pt x="361783" y="497251"/>
                </a:lnTo>
                <a:cubicBezTo>
                  <a:pt x="336967" y="453509"/>
                  <a:pt x="344536" y="398242"/>
                  <a:pt x="380022" y="362678"/>
                </a:cubicBezTo>
                <a:cubicBezTo>
                  <a:pt x="401239" y="341612"/>
                  <a:pt x="429405" y="329964"/>
                  <a:pt x="459431" y="329964"/>
                </a:cubicBezTo>
                <a:close/>
                <a:moveTo>
                  <a:pt x="164803" y="311798"/>
                </a:moveTo>
                <a:cubicBezTo>
                  <a:pt x="168029" y="310064"/>
                  <a:pt x="172125" y="310436"/>
                  <a:pt x="174979" y="312665"/>
                </a:cubicBezTo>
                <a:cubicBezTo>
                  <a:pt x="189995" y="324434"/>
                  <a:pt x="206500" y="332487"/>
                  <a:pt x="223998" y="336327"/>
                </a:cubicBezTo>
                <a:cubicBezTo>
                  <a:pt x="226976" y="336946"/>
                  <a:pt x="229582" y="339176"/>
                  <a:pt x="230699" y="342149"/>
                </a:cubicBezTo>
                <a:lnTo>
                  <a:pt x="248445" y="388853"/>
                </a:lnTo>
                <a:lnTo>
                  <a:pt x="266192" y="342149"/>
                </a:lnTo>
                <a:cubicBezTo>
                  <a:pt x="267308" y="339176"/>
                  <a:pt x="269790" y="336946"/>
                  <a:pt x="272893" y="336327"/>
                </a:cubicBezTo>
                <a:cubicBezTo>
                  <a:pt x="290391" y="332487"/>
                  <a:pt x="306772" y="324434"/>
                  <a:pt x="321788" y="312665"/>
                </a:cubicBezTo>
                <a:cubicBezTo>
                  <a:pt x="324767" y="310436"/>
                  <a:pt x="328738" y="310064"/>
                  <a:pt x="332088" y="311798"/>
                </a:cubicBezTo>
                <a:lnTo>
                  <a:pt x="332585" y="312170"/>
                </a:lnTo>
                <a:cubicBezTo>
                  <a:pt x="344250" y="318364"/>
                  <a:pt x="362244" y="327903"/>
                  <a:pt x="380859" y="338061"/>
                </a:cubicBezTo>
                <a:cubicBezTo>
                  <a:pt x="376019" y="341654"/>
                  <a:pt x="371428" y="345618"/>
                  <a:pt x="367208" y="349954"/>
                </a:cubicBezTo>
                <a:cubicBezTo>
                  <a:pt x="327621" y="389348"/>
                  <a:pt x="318189" y="448687"/>
                  <a:pt x="341520" y="497744"/>
                </a:cubicBezTo>
                <a:lnTo>
                  <a:pt x="289398" y="549775"/>
                </a:lnTo>
                <a:cubicBezTo>
                  <a:pt x="281704" y="557455"/>
                  <a:pt x="277485" y="567242"/>
                  <a:pt x="276740" y="577276"/>
                </a:cubicBezTo>
                <a:cubicBezTo>
                  <a:pt x="267681" y="577524"/>
                  <a:pt x="258249" y="577648"/>
                  <a:pt x="248445" y="577648"/>
                </a:cubicBezTo>
                <a:cubicBezTo>
                  <a:pt x="31397" y="577648"/>
                  <a:pt x="1613" y="500718"/>
                  <a:pt x="496" y="497497"/>
                </a:cubicBezTo>
                <a:cubicBezTo>
                  <a:pt x="0" y="496010"/>
                  <a:pt x="-124" y="494400"/>
                  <a:pt x="124" y="492913"/>
                </a:cubicBezTo>
                <a:cubicBezTo>
                  <a:pt x="2606" y="477304"/>
                  <a:pt x="16753" y="398268"/>
                  <a:pt x="49267" y="376464"/>
                </a:cubicBezTo>
                <a:cubicBezTo>
                  <a:pt x="68378" y="363581"/>
                  <a:pt x="136384" y="326912"/>
                  <a:pt x="164803" y="311798"/>
                </a:cubicBezTo>
                <a:close/>
                <a:moveTo>
                  <a:pt x="248478" y="114259"/>
                </a:moveTo>
                <a:cubicBezTo>
                  <a:pt x="183816" y="114259"/>
                  <a:pt x="164454" y="156890"/>
                  <a:pt x="152788" y="155526"/>
                </a:cubicBezTo>
                <a:cubicBezTo>
                  <a:pt x="142611" y="154287"/>
                  <a:pt x="136157" y="141399"/>
                  <a:pt x="134544" y="138053"/>
                </a:cubicBezTo>
                <a:cubicBezTo>
                  <a:pt x="134295" y="146232"/>
                  <a:pt x="134171" y="154535"/>
                  <a:pt x="134171" y="162962"/>
                </a:cubicBezTo>
                <a:cubicBezTo>
                  <a:pt x="134171" y="219100"/>
                  <a:pt x="158993" y="253923"/>
                  <a:pt x="179844" y="273256"/>
                </a:cubicBezTo>
                <a:cubicBezTo>
                  <a:pt x="206156" y="297545"/>
                  <a:pt x="235322" y="306344"/>
                  <a:pt x="248478" y="306344"/>
                </a:cubicBezTo>
                <a:cubicBezTo>
                  <a:pt x="261634" y="306344"/>
                  <a:pt x="290800" y="297545"/>
                  <a:pt x="317112" y="273256"/>
                </a:cubicBezTo>
                <a:cubicBezTo>
                  <a:pt x="337963" y="253923"/>
                  <a:pt x="362785" y="219100"/>
                  <a:pt x="362785" y="162962"/>
                </a:cubicBezTo>
                <a:cubicBezTo>
                  <a:pt x="362785" y="154659"/>
                  <a:pt x="362661" y="146232"/>
                  <a:pt x="362288" y="138053"/>
                </a:cubicBezTo>
                <a:cubicBezTo>
                  <a:pt x="360799" y="141399"/>
                  <a:pt x="354221" y="154287"/>
                  <a:pt x="344168" y="155526"/>
                </a:cubicBezTo>
                <a:cubicBezTo>
                  <a:pt x="332502" y="156890"/>
                  <a:pt x="313140" y="114259"/>
                  <a:pt x="248478" y="114259"/>
                </a:cubicBezTo>
                <a:close/>
                <a:moveTo>
                  <a:pt x="248478" y="52575"/>
                </a:moveTo>
                <a:cubicBezTo>
                  <a:pt x="234515" y="52575"/>
                  <a:pt x="220553" y="54961"/>
                  <a:pt x="204791" y="59732"/>
                </a:cubicBezTo>
                <a:cubicBezTo>
                  <a:pt x="208638" y="69522"/>
                  <a:pt x="210624" y="74479"/>
                  <a:pt x="214471" y="84269"/>
                </a:cubicBezTo>
                <a:cubicBezTo>
                  <a:pt x="239666" y="77206"/>
                  <a:pt x="257166" y="77206"/>
                  <a:pt x="282360" y="84269"/>
                </a:cubicBezTo>
                <a:cubicBezTo>
                  <a:pt x="286332" y="74479"/>
                  <a:pt x="288193" y="69522"/>
                  <a:pt x="292165" y="59732"/>
                </a:cubicBezTo>
                <a:cubicBezTo>
                  <a:pt x="276403" y="54961"/>
                  <a:pt x="262440" y="52575"/>
                  <a:pt x="248478" y="52575"/>
                </a:cubicBezTo>
                <a:close/>
                <a:moveTo>
                  <a:pt x="248478" y="0"/>
                </a:moveTo>
                <a:cubicBezTo>
                  <a:pt x="305818" y="0"/>
                  <a:pt x="338831" y="16234"/>
                  <a:pt x="357696" y="42878"/>
                </a:cubicBezTo>
                <a:cubicBezTo>
                  <a:pt x="372465" y="62458"/>
                  <a:pt x="378299" y="87987"/>
                  <a:pt x="380533" y="116738"/>
                </a:cubicBezTo>
                <a:cubicBezTo>
                  <a:pt x="381898" y="131361"/>
                  <a:pt x="382270" y="146852"/>
                  <a:pt x="382270" y="162962"/>
                </a:cubicBezTo>
                <a:cubicBezTo>
                  <a:pt x="382270" y="277841"/>
                  <a:pt x="288317" y="325800"/>
                  <a:pt x="248478" y="325800"/>
                </a:cubicBezTo>
                <a:cubicBezTo>
                  <a:pt x="208514" y="325800"/>
                  <a:pt x="114686" y="277841"/>
                  <a:pt x="114686" y="162962"/>
                </a:cubicBezTo>
                <a:cubicBezTo>
                  <a:pt x="114686" y="146852"/>
                  <a:pt x="115058" y="131361"/>
                  <a:pt x="116423" y="116738"/>
                </a:cubicBezTo>
                <a:cubicBezTo>
                  <a:pt x="118533" y="87987"/>
                  <a:pt x="124491" y="62458"/>
                  <a:pt x="139136" y="42878"/>
                </a:cubicBezTo>
                <a:cubicBezTo>
                  <a:pt x="158001" y="16234"/>
                  <a:pt x="191014" y="0"/>
                  <a:pt x="248478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9pPr>
          </a:lstStyle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任意多边形 31"/>
          <p:cNvSpPr/>
          <p:nvPr>
            <p:custDataLst>
              <p:tags r:id="rId6"/>
            </p:custDataLst>
          </p:nvPr>
        </p:nvSpPr>
        <p:spPr>
          <a:xfrm>
            <a:off x="5379660" y="2870160"/>
            <a:ext cx="477558" cy="506550"/>
          </a:xfrm>
          <a:custGeom>
            <a:avLst/>
            <a:gdLst>
              <a:gd name="connsiteX0" fmla="*/ 459431 w 571597"/>
              <a:gd name="connsiteY0" fmla="*/ 368750 h 606298"/>
              <a:gd name="connsiteX1" fmla="*/ 407567 w 571597"/>
              <a:gd name="connsiteY1" fmla="*/ 390187 h 606298"/>
              <a:gd name="connsiteX2" fmla="*/ 407567 w 571597"/>
              <a:gd name="connsiteY2" fmla="*/ 493782 h 606298"/>
              <a:gd name="connsiteX3" fmla="*/ 459431 w 571597"/>
              <a:gd name="connsiteY3" fmla="*/ 515095 h 606298"/>
              <a:gd name="connsiteX4" fmla="*/ 511296 w 571597"/>
              <a:gd name="connsiteY4" fmla="*/ 493782 h 606298"/>
              <a:gd name="connsiteX5" fmla="*/ 532761 w 571597"/>
              <a:gd name="connsiteY5" fmla="*/ 441985 h 606298"/>
              <a:gd name="connsiteX6" fmla="*/ 511296 w 571597"/>
              <a:gd name="connsiteY6" fmla="*/ 390187 h 606298"/>
              <a:gd name="connsiteX7" fmla="*/ 459431 w 571597"/>
              <a:gd name="connsiteY7" fmla="*/ 368750 h 606298"/>
              <a:gd name="connsiteX8" fmla="*/ 459431 w 571597"/>
              <a:gd name="connsiteY8" fmla="*/ 329964 h 606298"/>
              <a:gd name="connsiteX9" fmla="*/ 538717 w 571597"/>
              <a:gd name="connsiteY9" fmla="*/ 362678 h 606298"/>
              <a:gd name="connsiteX10" fmla="*/ 571597 w 571597"/>
              <a:gd name="connsiteY10" fmla="*/ 441985 h 606298"/>
              <a:gd name="connsiteX11" fmla="*/ 538717 w 571597"/>
              <a:gd name="connsiteY11" fmla="*/ 521167 h 606298"/>
              <a:gd name="connsiteX12" fmla="*/ 459431 w 571597"/>
              <a:gd name="connsiteY12" fmla="*/ 553881 h 606298"/>
              <a:gd name="connsiteX13" fmla="*/ 404093 w 571597"/>
              <a:gd name="connsiteY13" fmla="*/ 539383 h 606298"/>
              <a:gd name="connsiteX14" fmla="*/ 400246 w 571597"/>
              <a:gd name="connsiteY14" fmla="*/ 537276 h 606298"/>
              <a:gd name="connsiteX15" fmla="*/ 338580 w 571597"/>
              <a:gd name="connsiteY15" fmla="*/ 598863 h 606298"/>
              <a:gd name="connsiteX16" fmla="*/ 320465 w 571597"/>
              <a:gd name="connsiteY16" fmla="*/ 606298 h 606298"/>
              <a:gd name="connsiteX17" fmla="*/ 302350 w 571597"/>
              <a:gd name="connsiteY17" fmla="*/ 598863 h 606298"/>
              <a:gd name="connsiteX18" fmla="*/ 302350 w 571597"/>
              <a:gd name="connsiteY18" fmla="*/ 562679 h 606298"/>
              <a:gd name="connsiteX19" fmla="*/ 364016 w 571597"/>
              <a:gd name="connsiteY19" fmla="*/ 500969 h 606298"/>
              <a:gd name="connsiteX20" fmla="*/ 361783 w 571597"/>
              <a:gd name="connsiteY20" fmla="*/ 497251 h 606298"/>
              <a:gd name="connsiteX21" fmla="*/ 380022 w 571597"/>
              <a:gd name="connsiteY21" fmla="*/ 362678 h 606298"/>
              <a:gd name="connsiteX22" fmla="*/ 459431 w 571597"/>
              <a:gd name="connsiteY22" fmla="*/ 329964 h 606298"/>
              <a:gd name="connsiteX23" fmla="*/ 164803 w 571597"/>
              <a:gd name="connsiteY23" fmla="*/ 311798 h 606298"/>
              <a:gd name="connsiteX24" fmla="*/ 174979 w 571597"/>
              <a:gd name="connsiteY24" fmla="*/ 312665 h 606298"/>
              <a:gd name="connsiteX25" fmla="*/ 223998 w 571597"/>
              <a:gd name="connsiteY25" fmla="*/ 336327 h 606298"/>
              <a:gd name="connsiteX26" fmla="*/ 230699 w 571597"/>
              <a:gd name="connsiteY26" fmla="*/ 342149 h 606298"/>
              <a:gd name="connsiteX27" fmla="*/ 248445 w 571597"/>
              <a:gd name="connsiteY27" fmla="*/ 388853 h 606298"/>
              <a:gd name="connsiteX28" fmla="*/ 266192 w 571597"/>
              <a:gd name="connsiteY28" fmla="*/ 342149 h 606298"/>
              <a:gd name="connsiteX29" fmla="*/ 272893 w 571597"/>
              <a:gd name="connsiteY29" fmla="*/ 336327 h 606298"/>
              <a:gd name="connsiteX30" fmla="*/ 321788 w 571597"/>
              <a:gd name="connsiteY30" fmla="*/ 312665 h 606298"/>
              <a:gd name="connsiteX31" fmla="*/ 332088 w 571597"/>
              <a:gd name="connsiteY31" fmla="*/ 311798 h 606298"/>
              <a:gd name="connsiteX32" fmla="*/ 332585 w 571597"/>
              <a:gd name="connsiteY32" fmla="*/ 312170 h 606298"/>
              <a:gd name="connsiteX33" fmla="*/ 380859 w 571597"/>
              <a:gd name="connsiteY33" fmla="*/ 338061 h 606298"/>
              <a:gd name="connsiteX34" fmla="*/ 367208 w 571597"/>
              <a:gd name="connsiteY34" fmla="*/ 349954 h 606298"/>
              <a:gd name="connsiteX35" fmla="*/ 341520 w 571597"/>
              <a:gd name="connsiteY35" fmla="*/ 497744 h 606298"/>
              <a:gd name="connsiteX36" fmla="*/ 289398 w 571597"/>
              <a:gd name="connsiteY36" fmla="*/ 549775 h 606298"/>
              <a:gd name="connsiteX37" fmla="*/ 276740 w 571597"/>
              <a:gd name="connsiteY37" fmla="*/ 577276 h 606298"/>
              <a:gd name="connsiteX38" fmla="*/ 248445 w 571597"/>
              <a:gd name="connsiteY38" fmla="*/ 577648 h 606298"/>
              <a:gd name="connsiteX39" fmla="*/ 496 w 571597"/>
              <a:gd name="connsiteY39" fmla="*/ 497497 h 606298"/>
              <a:gd name="connsiteX40" fmla="*/ 124 w 571597"/>
              <a:gd name="connsiteY40" fmla="*/ 492913 h 606298"/>
              <a:gd name="connsiteX41" fmla="*/ 49267 w 571597"/>
              <a:gd name="connsiteY41" fmla="*/ 376464 h 606298"/>
              <a:gd name="connsiteX42" fmla="*/ 164803 w 571597"/>
              <a:gd name="connsiteY42" fmla="*/ 311798 h 606298"/>
              <a:gd name="connsiteX43" fmla="*/ 248478 w 571597"/>
              <a:gd name="connsiteY43" fmla="*/ 114259 h 606298"/>
              <a:gd name="connsiteX44" fmla="*/ 152788 w 571597"/>
              <a:gd name="connsiteY44" fmla="*/ 155526 h 606298"/>
              <a:gd name="connsiteX45" fmla="*/ 134544 w 571597"/>
              <a:gd name="connsiteY45" fmla="*/ 138053 h 606298"/>
              <a:gd name="connsiteX46" fmla="*/ 134171 w 571597"/>
              <a:gd name="connsiteY46" fmla="*/ 162962 h 606298"/>
              <a:gd name="connsiteX47" fmla="*/ 179844 w 571597"/>
              <a:gd name="connsiteY47" fmla="*/ 273256 h 606298"/>
              <a:gd name="connsiteX48" fmla="*/ 248478 w 571597"/>
              <a:gd name="connsiteY48" fmla="*/ 306344 h 606298"/>
              <a:gd name="connsiteX49" fmla="*/ 317112 w 571597"/>
              <a:gd name="connsiteY49" fmla="*/ 273256 h 606298"/>
              <a:gd name="connsiteX50" fmla="*/ 362785 w 571597"/>
              <a:gd name="connsiteY50" fmla="*/ 162962 h 606298"/>
              <a:gd name="connsiteX51" fmla="*/ 362288 w 571597"/>
              <a:gd name="connsiteY51" fmla="*/ 138053 h 606298"/>
              <a:gd name="connsiteX52" fmla="*/ 344168 w 571597"/>
              <a:gd name="connsiteY52" fmla="*/ 155526 h 606298"/>
              <a:gd name="connsiteX53" fmla="*/ 248478 w 571597"/>
              <a:gd name="connsiteY53" fmla="*/ 114259 h 606298"/>
              <a:gd name="connsiteX54" fmla="*/ 248478 w 571597"/>
              <a:gd name="connsiteY54" fmla="*/ 52575 h 606298"/>
              <a:gd name="connsiteX55" fmla="*/ 204791 w 571597"/>
              <a:gd name="connsiteY55" fmla="*/ 59732 h 606298"/>
              <a:gd name="connsiteX56" fmla="*/ 214471 w 571597"/>
              <a:gd name="connsiteY56" fmla="*/ 84269 h 606298"/>
              <a:gd name="connsiteX57" fmla="*/ 282360 w 571597"/>
              <a:gd name="connsiteY57" fmla="*/ 84269 h 606298"/>
              <a:gd name="connsiteX58" fmla="*/ 292165 w 571597"/>
              <a:gd name="connsiteY58" fmla="*/ 59732 h 606298"/>
              <a:gd name="connsiteX59" fmla="*/ 248478 w 571597"/>
              <a:gd name="connsiteY59" fmla="*/ 52575 h 606298"/>
              <a:gd name="connsiteX60" fmla="*/ 248478 w 571597"/>
              <a:gd name="connsiteY60" fmla="*/ 0 h 606298"/>
              <a:gd name="connsiteX61" fmla="*/ 357696 w 571597"/>
              <a:gd name="connsiteY61" fmla="*/ 42878 h 606298"/>
              <a:gd name="connsiteX62" fmla="*/ 380533 w 571597"/>
              <a:gd name="connsiteY62" fmla="*/ 116738 h 606298"/>
              <a:gd name="connsiteX63" fmla="*/ 382270 w 571597"/>
              <a:gd name="connsiteY63" fmla="*/ 162962 h 606298"/>
              <a:gd name="connsiteX64" fmla="*/ 248478 w 571597"/>
              <a:gd name="connsiteY64" fmla="*/ 325800 h 606298"/>
              <a:gd name="connsiteX65" fmla="*/ 114686 w 571597"/>
              <a:gd name="connsiteY65" fmla="*/ 162962 h 606298"/>
              <a:gd name="connsiteX66" fmla="*/ 116423 w 571597"/>
              <a:gd name="connsiteY66" fmla="*/ 116738 h 606298"/>
              <a:gd name="connsiteX67" fmla="*/ 139136 w 571597"/>
              <a:gd name="connsiteY67" fmla="*/ 42878 h 606298"/>
              <a:gd name="connsiteX68" fmla="*/ 248478 w 571597"/>
              <a:gd name="connsiteY68" fmla="*/ 0 h 60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71597" h="606298">
                <a:moveTo>
                  <a:pt x="459431" y="368750"/>
                </a:moveTo>
                <a:cubicBezTo>
                  <a:pt x="439827" y="368750"/>
                  <a:pt x="421340" y="376309"/>
                  <a:pt x="407567" y="390187"/>
                </a:cubicBezTo>
                <a:cubicBezTo>
                  <a:pt x="379029" y="418688"/>
                  <a:pt x="379029" y="465157"/>
                  <a:pt x="407567" y="493782"/>
                </a:cubicBezTo>
                <a:cubicBezTo>
                  <a:pt x="421340" y="507536"/>
                  <a:pt x="439827" y="515095"/>
                  <a:pt x="459431" y="515095"/>
                </a:cubicBezTo>
                <a:cubicBezTo>
                  <a:pt x="479036" y="515095"/>
                  <a:pt x="497399" y="507536"/>
                  <a:pt x="511296" y="493782"/>
                </a:cubicBezTo>
                <a:cubicBezTo>
                  <a:pt x="525068" y="479903"/>
                  <a:pt x="532761" y="461563"/>
                  <a:pt x="532761" y="441985"/>
                </a:cubicBezTo>
                <a:cubicBezTo>
                  <a:pt x="532761" y="422406"/>
                  <a:pt x="525068" y="403942"/>
                  <a:pt x="511296" y="390187"/>
                </a:cubicBezTo>
                <a:cubicBezTo>
                  <a:pt x="497399" y="376309"/>
                  <a:pt x="479036" y="368750"/>
                  <a:pt x="459431" y="368750"/>
                </a:cubicBezTo>
                <a:close/>
                <a:moveTo>
                  <a:pt x="459431" y="329964"/>
                </a:moveTo>
                <a:cubicBezTo>
                  <a:pt x="489458" y="329964"/>
                  <a:pt x="517624" y="341612"/>
                  <a:pt x="538717" y="362678"/>
                </a:cubicBezTo>
                <a:cubicBezTo>
                  <a:pt x="559934" y="383868"/>
                  <a:pt x="571597" y="411997"/>
                  <a:pt x="571597" y="441985"/>
                </a:cubicBezTo>
                <a:cubicBezTo>
                  <a:pt x="571597" y="471849"/>
                  <a:pt x="559934" y="500102"/>
                  <a:pt x="538717" y="521167"/>
                </a:cubicBezTo>
                <a:cubicBezTo>
                  <a:pt x="517624" y="542357"/>
                  <a:pt x="489458" y="553881"/>
                  <a:pt x="459431" y="553881"/>
                </a:cubicBezTo>
                <a:cubicBezTo>
                  <a:pt x="439951" y="553881"/>
                  <a:pt x="420843" y="548925"/>
                  <a:pt x="404093" y="539383"/>
                </a:cubicBezTo>
                <a:lnTo>
                  <a:pt x="400246" y="537276"/>
                </a:lnTo>
                <a:lnTo>
                  <a:pt x="338580" y="598863"/>
                </a:lnTo>
                <a:cubicBezTo>
                  <a:pt x="333741" y="603696"/>
                  <a:pt x="327289" y="606298"/>
                  <a:pt x="320465" y="606298"/>
                </a:cubicBezTo>
                <a:cubicBezTo>
                  <a:pt x="313641" y="606298"/>
                  <a:pt x="307189" y="603696"/>
                  <a:pt x="302350" y="598863"/>
                </a:cubicBezTo>
                <a:cubicBezTo>
                  <a:pt x="292299" y="588826"/>
                  <a:pt x="292299" y="572593"/>
                  <a:pt x="302350" y="562679"/>
                </a:cubicBezTo>
                <a:lnTo>
                  <a:pt x="364016" y="500969"/>
                </a:lnTo>
                <a:lnTo>
                  <a:pt x="361783" y="497251"/>
                </a:lnTo>
                <a:cubicBezTo>
                  <a:pt x="336967" y="453509"/>
                  <a:pt x="344536" y="398242"/>
                  <a:pt x="380022" y="362678"/>
                </a:cubicBezTo>
                <a:cubicBezTo>
                  <a:pt x="401239" y="341612"/>
                  <a:pt x="429405" y="329964"/>
                  <a:pt x="459431" y="329964"/>
                </a:cubicBezTo>
                <a:close/>
                <a:moveTo>
                  <a:pt x="164803" y="311798"/>
                </a:moveTo>
                <a:cubicBezTo>
                  <a:pt x="168029" y="310064"/>
                  <a:pt x="172125" y="310436"/>
                  <a:pt x="174979" y="312665"/>
                </a:cubicBezTo>
                <a:cubicBezTo>
                  <a:pt x="189995" y="324434"/>
                  <a:pt x="206500" y="332487"/>
                  <a:pt x="223998" y="336327"/>
                </a:cubicBezTo>
                <a:cubicBezTo>
                  <a:pt x="226976" y="336946"/>
                  <a:pt x="229582" y="339176"/>
                  <a:pt x="230699" y="342149"/>
                </a:cubicBezTo>
                <a:lnTo>
                  <a:pt x="248445" y="388853"/>
                </a:lnTo>
                <a:lnTo>
                  <a:pt x="266192" y="342149"/>
                </a:lnTo>
                <a:cubicBezTo>
                  <a:pt x="267308" y="339176"/>
                  <a:pt x="269790" y="336946"/>
                  <a:pt x="272893" y="336327"/>
                </a:cubicBezTo>
                <a:cubicBezTo>
                  <a:pt x="290391" y="332487"/>
                  <a:pt x="306772" y="324434"/>
                  <a:pt x="321788" y="312665"/>
                </a:cubicBezTo>
                <a:cubicBezTo>
                  <a:pt x="324767" y="310436"/>
                  <a:pt x="328738" y="310064"/>
                  <a:pt x="332088" y="311798"/>
                </a:cubicBezTo>
                <a:lnTo>
                  <a:pt x="332585" y="312170"/>
                </a:lnTo>
                <a:cubicBezTo>
                  <a:pt x="344250" y="318364"/>
                  <a:pt x="362244" y="327903"/>
                  <a:pt x="380859" y="338061"/>
                </a:cubicBezTo>
                <a:cubicBezTo>
                  <a:pt x="376019" y="341654"/>
                  <a:pt x="371428" y="345618"/>
                  <a:pt x="367208" y="349954"/>
                </a:cubicBezTo>
                <a:cubicBezTo>
                  <a:pt x="327621" y="389348"/>
                  <a:pt x="318189" y="448687"/>
                  <a:pt x="341520" y="497744"/>
                </a:cubicBezTo>
                <a:lnTo>
                  <a:pt x="289398" y="549775"/>
                </a:lnTo>
                <a:cubicBezTo>
                  <a:pt x="281704" y="557455"/>
                  <a:pt x="277485" y="567242"/>
                  <a:pt x="276740" y="577276"/>
                </a:cubicBezTo>
                <a:cubicBezTo>
                  <a:pt x="267681" y="577524"/>
                  <a:pt x="258249" y="577648"/>
                  <a:pt x="248445" y="577648"/>
                </a:cubicBezTo>
                <a:cubicBezTo>
                  <a:pt x="31397" y="577648"/>
                  <a:pt x="1613" y="500718"/>
                  <a:pt x="496" y="497497"/>
                </a:cubicBezTo>
                <a:cubicBezTo>
                  <a:pt x="0" y="496010"/>
                  <a:pt x="-124" y="494400"/>
                  <a:pt x="124" y="492913"/>
                </a:cubicBezTo>
                <a:cubicBezTo>
                  <a:pt x="2606" y="477304"/>
                  <a:pt x="16753" y="398268"/>
                  <a:pt x="49267" y="376464"/>
                </a:cubicBezTo>
                <a:cubicBezTo>
                  <a:pt x="68378" y="363581"/>
                  <a:pt x="136384" y="326912"/>
                  <a:pt x="164803" y="311798"/>
                </a:cubicBezTo>
                <a:close/>
                <a:moveTo>
                  <a:pt x="248478" y="114259"/>
                </a:moveTo>
                <a:cubicBezTo>
                  <a:pt x="183816" y="114259"/>
                  <a:pt x="164454" y="156890"/>
                  <a:pt x="152788" y="155526"/>
                </a:cubicBezTo>
                <a:cubicBezTo>
                  <a:pt x="142611" y="154287"/>
                  <a:pt x="136157" y="141399"/>
                  <a:pt x="134544" y="138053"/>
                </a:cubicBezTo>
                <a:cubicBezTo>
                  <a:pt x="134295" y="146232"/>
                  <a:pt x="134171" y="154535"/>
                  <a:pt x="134171" y="162962"/>
                </a:cubicBezTo>
                <a:cubicBezTo>
                  <a:pt x="134171" y="219100"/>
                  <a:pt x="158993" y="253923"/>
                  <a:pt x="179844" y="273256"/>
                </a:cubicBezTo>
                <a:cubicBezTo>
                  <a:pt x="206156" y="297545"/>
                  <a:pt x="235322" y="306344"/>
                  <a:pt x="248478" y="306344"/>
                </a:cubicBezTo>
                <a:cubicBezTo>
                  <a:pt x="261634" y="306344"/>
                  <a:pt x="290800" y="297545"/>
                  <a:pt x="317112" y="273256"/>
                </a:cubicBezTo>
                <a:cubicBezTo>
                  <a:pt x="337963" y="253923"/>
                  <a:pt x="362785" y="219100"/>
                  <a:pt x="362785" y="162962"/>
                </a:cubicBezTo>
                <a:cubicBezTo>
                  <a:pt x="362785" y="154659"/>
                  <a:pt x="362661" y="146232"/>
                  <a:pt x="362288" y="138053"/>
                </a:cubicBezTo>
                <a:cubicBezTo>
                  <a:pt x="360799" y="141399"/>
                  <a:pt x="354221" y="154287"/>
                  <a:pt x="344168" y="155526"/>
                </a:cubicBezTo>
                <a:cubicBezTo>
                  <a:pt x="332502" y="156890"/>
                  <a:pt x="313140" y="114259"/>
                  <a:pt x="248478" y="114259"/>
                </a:cubicBezTo>
                <a:close/>
                <a:moveTo>
                  <a:pt x="248478" y="52575"/>
                </a:moveTo>
                <a:cubicBezTo>
                  <a:pt x="234515" y="52575"/>
                  <a:pt x="220553" y="54961"/>
                  <a:pt x="204791" y="59732"/>
                </a:cubicBezTo>
                <a:cubicBezTo>
                  <a:pt x="208638" y="69522"/>
                  <a:pt x="210624" y="74479"/>
                  <a:pt x="214471" y="84269"/>
                </a:cubicBezTo>
                <a:cubicBezTo>
                  <a:pt x="239666" y="77206"/>
                  <a:pt x="257166" y="77206"/>
                  <a:pt x="282360" y="84269"/>
                </a:cubicBezTo>
                <a:cubicBezTo>
                  <a:pt x="286332" y="74479"/>
                  <a:pt x="288193" y="69522"/>
                  <a:pt x="292165" y="59732"/>
                </a:cubicBezTo>
                <a:cubicBezTo>
                  <a:pt x="276403" y="54961"/>
                  <a:pt x="262440" y="52575"/>
                  <a:pt x="248478" y="52575"/>
                </a:cubicBezTo>
                <a:close/>
                <a:moveTo>
                  <a:pt x="248478" y="0"/>
                </a:moveTo>
                <a:cubicBezTo>
                  <a:pt x="305818" y="0"/>
                  <a:pt x="338831" y="16234"/>
                  <a:pt x="357696" y="42878"/>
                </a:cubicBezTo>
                <a:cubicBezTo>
                  <a:pt x="372465" y="62458"/>
                  <a:pt x="378299" y="87987"/>
                  <a:pt x="380533" y="116738"/>
                </a:cubicBezTo>
                <a:cubicBezTo>
                  <a:pt x="381898" y="131361"/>
                  <a:pt x="382270" y="146852"/>
                  <a:pt x="382270" y="162962"/>
                </a:cubicBezTo>
                <a:cubicBezTo>
                  <a:pt x="382270" y="277841"/>
                  <a:pt x="288317" y="325800"/>
                  <a:pt x="248478" y="325800"/>
                </a:cubicBezTo>
                <a:cubicBezTo>
                  <a:pt x="208514" y="325800"/>
                  <a:pt x="114686" y="277841"/>
                  <a:pt x="114686" y="162962"/>
                </a:cubicBezTo>
                <a:cubicBezTo>
                  <a:pt x="114686" y="146852"/>
                  <a:pt x="115058" y="131361"/>
                  <a:pt x="116423" y="116738"/>
                </a:cubicBezTo>
                <a:cubicBezTo>
                  <a:pt x="118533" y="87987"/>
                  <a:pt x="124491" y="62458"/>
                  <a:pt x="139136" y="42878"/>
                </a:cubicBezTo>
                <a:cubicBezTo>
                  <a:pt x="158001" y="16234"/>
                  <a:pt x="191014" y="0"/>
                  <a:pt x="248478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</a:defRPr>
            </a:lvl9pPr>
          </a:lstStyle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1133076" y="2204641"/>
            <a:ext cx="3144197" cy="407272"/>
          </a:xfrm>
          <a:prstGeom prst="rect">
            <a:avLst/>
          </a:prstGeom>
        </p:spPr>
        <p:txBody>
          <a:bodyPr wrap="square" lIns="91440" tIns="45720" rIns="91440" bIns="0" anchor="b" anchorCtr="0">
            <a:normAutofit/>
          </a:bodyPr>
          <a:lstStyle/>
          <a:p>
            <a:pPr lvl="0" algn="r">
              <a:lnSpc>
                <a:spcPct val="120000"/>
              </a:lnSpc>
            </a:pPr>
            <a:r>
              <a:rPr lang="zh-CN" altLang="en-US" sz="2000" b="1" spc="300" dirty="0"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zh-CN" altLang="en-US" sz="2000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1117378" y="3816763"/>
            <a:ext cx="3144197" cy="674322"/>
          </a:xfrm>
          <a:prstGeom prst="rect">
            <a:avLst/>
          </a:prstGeom>
          <a:noFill/>
          <a:ln>
            <a:noFill/>
          </a:ln>
        </p:spPr>
        <p:txBody>
          <a:bodyPr wrap="square" lIns="91440" tIns="0" rIns="91440" bIns="4572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zh-CN" altLang="en-US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7899029" y="3816763"/>
            <a:ext cx="3144197" cy="674322"/>
          </a:xfrm>
          <a:prstGeom prst="rect">
            <a:avLst/>
          </a:prstGeom>
          <a:noFill/>
          <a:ln>
            <a:noFill/>
          </a:ln>
        </p:spPr>
        <p:txBody>
          <a:bodyPr wrap="square" lIns="91440" tIns="0" rIns="91440" bIns="4572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zh-CN" altLang="en-US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7914727" y="2204641"/>
            <a:ext cx="3144197" cy="407272"/>
          </a:xfrm>
          <a:prstGeom prst="rect">
            <a:avLst/>
          </a:prstGeom>
        </p:spPr>
        <p:txBody>
          <a:bodyPr wrap="square" lIns="91440" tIns="45720" rIns="91440" bIns="0" anchor="b" anchorCtr="0">
            <a:norm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000" b="1" spc="300" dirty="0"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zh-CN" altLang="en-US" sz="2000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1133076" y="2740811"/>
            <a:ext cx="3144197" cy="674322"/>
          </a:xfrm>
          <a:prstGeom prst="rect">
            <a:avLst/>
          </a:prstGeom>
          <a:noFill/>
          <a:ln>
            <a:noFill/>
          </a:ln>
        </p:spPr>
        <p:txBody>
          <a:bodyPr wrap="square" lIns="91440" tIns="0" rIns="91440" bIns="4572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zh-CN" altLang="en-US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7914727" y="2740811"/>
            <a:ext cx="3144197" cy="674322"/>
          </a:xfrm>
          <a:prstGeom prst="rect">
            <a:avLst/>
          </a:prstGeom>
          <a:noFill/>
          <a:ln>
            <a:noFill/>
          </a:ln>
        </p:spPr>
        <p:txBody>
          <a:bodyPr wrap="square" lIns="91440" tIns="0" rIns="91440" bIns="4572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zh-CN" altLang="en-US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13"/>
            </p:custDataLst>
          </p:nvPr>
        </p:nvCxnSpPr>
        <p:spPr>
          <a:xfrm>
            <a:off x="1133076" y="3615948"/>
            <a:ext cx="3112803" cy="0"/>
          </a:xfrm>
          <a:prstGeom prst="line">
            <a:avLst/>
          </a:prstGeom>
          <a:ln w="3175" cap="rnd">
            <a:solidFill>
              <a:sysClr val="window" lastClr="FFFFFF">
                <a:lumMod val="75000"/>
              </a:sysClr>
            </a:solidFill>
            <a:round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5" name="直接连接符 24"/>
          <p:cNvCxnSpPr/>
          <p:nvPr>
            <p:custDataLst>
              <p:tags r:id="rId14"/>
            </p:custDataLst>
          </p:nvPr>
        </p:nvCxnSpPr>
        <p:spPr>
          <a:xfrm>
            <a:off x="7914727" y="3615948"/>
            <a:ext cx="3112803" cy="0"/>
          </a:xfrm>
          <a:prstGeom prst="line">
            <a:avLst/>
          </a:prstGeom>
          <a:ln w="3175" cap="rnd">
            <a:solidFill>
              <a:sysClr val="window" lastClr="FFFFFF">
                <a:lumMod val="75000"/>
              </a:sysClr>
            </a:solidFill>
            <a:round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extBox 51"/>
          <p:cNvSpPr txBox="1"/>
          <p:nvPr>
            <p:custDataLst>
              <p:tags r:id="rId1"/>
            </p:custDataLst>
          </p:nvPr>
        </p:nvSpPr>
        <p:spPr>
          <a:xfrm>
            <a:off x="458995" y="826978"/>
            <a:ext cx="4987855" cy="646331"/>
          </a:xfrm>
          <a:prstGeom prst="rect">
            <a:avLst/>
          </a:prstGeom>
          <a:noFill/>
        </p:spPr>
        <p:txBody>
          <a:bodyPr wrap="square" tIns="46800" bIns="46800" rtlCol="0" anchor="b" anchorCtr="0">
            <a:normAutofit/>
          </a:bodyPr>
          <a:p>
            <a:pPr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zh-CN" altLang="en-US" sz="2400" b="1" spc="3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单击此处添加标题</a:t>
            </a:r>
            <a:endParaRPr lang="zh-CN" altLang="en-US" sz="2400" b="1" spc="30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Rectangle 58"/>
          <p:cNvSpPr/>
          <p:nvPr>
            <p:custDataLst>
              <p:tags r:id="rId2"/>
            </p:custDataLst>
          </p:nvPr>
        </p:nvSpPr>
        <p:spPr>
          <a:xfrm>
            <a:off x="458996" y="1495793"/>
            <a:ext cx="4987856" cy="377411"/>
          </a:xfrm>
          <a:prstGeom prst="rect">
            <a:avLst/>
          </a:prstGeom>
        </p:spPr>
        <p:txBody>
          <a:bodyPr wrap="square" tIns="46800" bIns="46800">
            <a:normAutofit/>
          </a:bodyPr>
          <a:p>
            <a:pPr defTabSz="913765">
              <a:lnSpc>
                <a:spcPct val="120000"/>
              </a:lnSpc>
              <a:buSzPts val="1000"/>
            </a:pPr>
            <a:r>
              <a:rPr lang="zh-CN" altLang="en-US" sz="1400" spc="15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单击此处添加文本具体内容</a:t>
            </a:r>
            <a:endParaRPr lang="zh-CN" altLang="en-US" sz="1400" spc="150">
              <a:solidFill>
                <a:sysClr val="windowText" lastClr="000000">
                  <a:lumMod val="50000"/>
                  <a:lumOff val="50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0" y="665023"/>
            <a:ext cx="88135" cy="96948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4"/>
            </p:custDataLst>
          </p:nvPr>
        </p:nvSpPr>
        <p:spPr>
          <a:xfrm>
            <a:off x="3415263" y="2430357"/>
            <a:ext cx="2532476" cy="472992"/>
          </a:xfrm>
          <a:prstGeom prst="rect">
            <a:avLst/>
          </a:prstGeom>
          <a:solidFill>
            <a:srgbClr val="E34D4D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tIns="46800" bIns="46800" rtlCol="0" anchor="ctr">
            <a:normAutofit lnSpcReduction="10000"/>
          </a:bodyPr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STEP2</a:t>
            </a:r>
            <a:endParaRPr lang="zh-CN" altLang="en-US" sz="24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5"/>
            </p:custDataLst>
          </p:nvPr>
        </p:nvSpPr>
        <p:spPr>
          <a:xfrm>
            <a:off x="3415263" y="2903349"/>
            <a:ext cx="2532476" cy="264086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6250833" y="2430357"/>
            <a:ext cx="2532476" cy="472992"/>
          </a:xfrm>
          <a:prstGeom prst="rect">
            <a:avLst/>
          </a:prstGeom>
          <a:solidFill>
            <a:srgbClr val="E34D4D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tIns="46800" bIns="46800" rtlCol="0" anchor="ctr">
            <a:normAutofit lnSpcReduction="10000"/>
          </a:bodyPr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STEP3</a:t>
            </a:r>
            <a:endParaRPr lang="zh-CN" altLang="en-US" sz="24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6250833" y="2903349"/>
            <a:ext cx="2532476" cy="264086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579693" y="2430357"/>
            <a:ext cx="2532476" cy="472992"/>
          </a:xfrm>
          <a:prstGeom prst="rect">
            <a:avLst/>
          </a:prstGeom>
          <a:solidFill>
            <a:srgbClr val="E34D4D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tIns="46800" bIns="46800" rtlCol="0" anchor="ctr">
            <a:normAutofit lnSpcReduction="10000"/>
          </a:bodyPr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STEP1</a:t>
            </a:r>
            <a:endParaRPr lang="zh-CN" altLang="en-US" sz="24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579693" y="2903349"/>
            <a:ext cx="2532476" cy="264086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>
            <p:custDataLst>
              <p:tags r:id="rId10"/>
            </p:custDataLst>
          </p:nvPr>
        </p:nvSpPr>
        <p:spPr>
          <a:xfrm>
            <a:off x="801282" y="3100249"/>
            <a:ext cx="2089296" cy="2130165"/>
          </a:xfrm>
          <a:prstGeom prst="rect">
            <a:avLst/>
          </a:prstGeom>
        </p:spPr>
        <p:txBody>
          <a:bodyPr wrap="square" tIns="46800" bIns="46800">
            <a:normAutofit/>
          </a:bodyPr>
          <a:p>
            <a:pPr lvl="0">
              <a:lnSpc>
                <a:spcPct val="12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单击此处添加文本具体内容，简明扼要的阐述您的观点。根据需要可酌情增减文字，以便观者准确的理解您传达的思想。</a:t>
            </a:r>
            <a:endParaRPr lang="zh-CN" altLang="en-US" sz="1400" spc="15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1"/>
            </p:custDataLst>
          </p:nvPr>
        </p:nvSpPr>
        <p:spPr>
          <a:xfrm>
            <a:off x="6472423" y="3100249"/>
            <a:ext cx="2089296" cy="2130165"/>
          </a:xfrm>
          <a:prstGeom prst="rect">
            <a:avLst/>
          </a:prstGeom>
        </p:spPr>
        <p:txBody>
          <a:bodyPr wrap="square" tIns="46800" bIns="46800">
            <a:normAutofit/>
          </a:bodyPr>
          <a:p>
            <a:pPr lvl="0">
              <a:lnSpc>
                <a:spcPct val="12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单击此处添加文本具体内容，简明扼要的阐述您的观点。根据需要可酌情增减文字，以便观者准确的理解您传达的思想。</a:t>
            </a:r>
            <a:endParaRPr lang="zh-CN" altLang="en-US" sz="1400" spc="15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3636852" y="3100249"/>
            <a:ext cx="2089296" cy="2130165"/>
          </a:xfrm>
          <a:prstGeom prst="rect">
            <a:avLst/>
          </a:prstGeom>
        </p:spPr>
        <p:txBody>
          <a:bodyPr wrap="square" tIns="46800" bIns="46800">
            <a:normAutofit/>
          </a:bodyPr>
          <a:p>
            <a:pPr lvl="0">
              <a:lnSpc>
                <a:spcPct val="12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单击此处添加文本具体内容，简明扼要的阐述您的观点。根据需要可酌情增减文字，以便观者准确的理解您传达的思想。</a:t>
            </a:r>
            <a:endParaRPr lang="zh-CN" altLang="en-US" sz="1400" spc="15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等腰三角形 30"/>
          <p:cNvSpPr/>
          <p:nvPr>
            <p:custDataLst>
              <p:tags r:id="rId13"/>
            </p:custDataLst>
          </p:nvPr>
        </p:nvSpPr>
        <p:spPr>
          <a:xfrm rot="5400000">
            <a:off x="3013654" y="5145297"/>
            <a:ext cx="499804" cy="298039"/>
          </a:xfrm>
          <a:prstGeom prst="triangle">
            <a:avLst/>
          </a:prstGeom>
          <a:solidFill>
            <a:srgbClr val="E34D4D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等腰三角形 31"/>
          <p:cNvSpPr/>
          <p:nvPr>
            <p:custDataLst>
              <p:tags r:id="rId14"/>
            </p:custDataLst>
          </p:nvPr>
        </p:nvSpPr>
        <p:spPr>
          <a:xfrm rot="5400000">
            <a:off x="5853428" y="5145297"/>
            <a:ext cx="499804" cy="298039"/>
          </a:xfrm>
          <a:prstGeom prst="triangle">
            <a:avLst/>
          </a:prstGeom>
          <a:solidFill>
            <a:srgbClr val="E34D4D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>
            <p:custDataLst>
              <p:tags r:id="rId15"/>
            </p:custDataLst>
          </p:nvPr>
        </p:nvSpPr>
        <p:spPr>
          <a:xfrm>
            <a:off x="9079832" y="2430356"/>
            <a:ext cx="2532476" cy="472992"/>
          </a:xfrm>
          <a:prstGeom prst="rect">
            <a:avLst/>
          </a:prstGeom>
          <a:solidFill>
            <a:srgbClr val="E34D4D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tIns="46800" bIns="46800" rtlCol="0" anchor="ctr">
            <a:normAutofit lnSpcReduction="10000"/>
          </a:bodyPr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STEP4</a:t>
            </a:r>
            <a:endParaRPr lang="zh-CN" altLang="en-US" sz="24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6"/>
            </p:custDataLst>
          </p:nvPr>
        </p:nvSpPr>
        <p:spPr>
          <a:xfrm>
            <a:off x="9079832" y="2903348"/>
            <a:ext cx="2532476" cy="264086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>
            <p:custDataLst>
              <p:tags r:id="rId17"/>
            </p:custDataLst>
          </p:nvPr>
        </p:nvSpPr>
        <p:spPr>
          <a:xfrm>
            <a:off x="9301422" y="3100248"/>
            <a:ext cx="2089296" cy="2130165"/>
          </a:xfrm>
          <a:prstGeom prst="rect">
            <a:avLst/>
          </a:prstGeom>
        </p:spPr>
        <p:txBody>
          <a:bodyPr wrap="square" tIns="46800" bIns="46800">
            <a:normAutofit/>
          </a:bodyPr>
          <a:p>
            <a:pPr lvl="0">
              <a:lnSpc>
                <a:spcPct val="12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单击此处添加文本具体内容，简明扼要的阐述您的观点。根据需要可酌情增减文字，以便观者准确的理解您传达的思想。</a:t>
            </a:r>
            <a:endParaRPr lang="zh-CN" altLang="en-US" sz="1400" spc="15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等腰三角形 32"/>
          <p:cNvSpPr/>
          <p:nvPr>
            <p:custDataLst>
              <p:tags r:id="rId18"/>
            </p:custDataLst>
          </p:nvPr>
        </p:nvSpPr>
        <p:spPr>
          <a:xfrm rot="5400000">
            <a:off x="8682427" y="5145296"/>
            <a:ext cx="499804" cy="298039"/>
          </a:xfrm>
          <a:prstGeom prst="triangle">
            <a:avLst/>
          </a:prstGeom>
          <a:solidFill>
            <a:srgbClr val="E34D4D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825498" y="1623368"/>
            <a:ext cx="5467878" cy="1319400"/>
          </a:xfrm>
          <a:prstGeom prst="rect">
            <a:avLst/>
          </a:prstGeom>
          <a:noFill/>
        </p:spPr>
        <p:txBody>
          <a:bodyPr wrap="square" bIns="0" rtlCol="0" anchor="b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36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</a:t>
            </a:r>
            <a:endParaRPr lang="zh-CN" altLang="en-US" sz="3600" b="1" spc="30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适当长度的内容标题</a:t>
            </a:r>
            <a:endParaRPr lang="zh-CN" altLang="en-US" sz="3600" b="1" spc="30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25498" y="3175000"/>
            <a:ext cx="5465235" cy="2122805"/>
          </a:xfrm>
          <a:prstGeom prst="rect">
            <a:avLst/>
          </a:prstGeom>
          <a:noFill/>
        </p:spPr>
        <p:txBody>
          <a:bodyPr wrap="square" tIns="0" rtlCol="0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点击此处添加正文，文字是您思想的提炼，为了演示发布的良好效果，请言简意赅的阐述您的观点。您的正文已经经简明扼要，字字珠玑，但信息却千丝万缕、错综复杂，需要用更多的文字来表述。</a:t>
            </a:r>
            <a:endParaRPr lang="zh-CN" altLang="en-US" spc="15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" name="矩形 26"/>
          <p:cNvSpPr/>
          <p:nvPr>
            <p:custDataLst>
              <p:tags r:id="rId3"/>
            </p:custDataLst>
          </p:nvPr>
        </p:nvSpPr>
        <p:spPr>
          <a:xfrm rot="5400000">
            <a:off x="1130474" y="5674838"/>
            <a:ext cx="115146" cy="47625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7050225" y="0"/>
            <a:ext cx="5141775" cy="6855701"/>
          </a:xfrm>
          <a:custGeom>
            <a:avLst/>
            <a:gdLst>
              <a:gd name="connsiteX0" fmla="*/ 0 w 5141775"/>
              <a:gd name="connsiteY0" fmla="*/ 0 h 6855701"/>
              <a:gd name="connsiteX1" fmla="*/ 5141775 w 5141775"/>
              <a:gd name="connsiteY1" fmla="*/ 0 h 6855701"/>
              <a:gd name="connsiteX2" fmla="*/ 5141775 w 5141775"/>
              <a:gd name="connsiteY2" fmla="*/ 6855701 h 6855701"/>
              <a:gd name="connsiteX3" fmla="*/ 0 w 5141775"/>
              <a:gd name="connsiteY3" fmla="*/ 6855701 h 685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1775" h="6855701">
                <a:moveTo>
                  <a:pt x="0" y="0"/>
                </a:moveTo>
                <a:lnTo>
                  <a:pt x="5141775" y="0"/>
                </a:lnTo>
                <a:lnTo>
                  <a:pt x="5141775" y="6855701"/>
                </a:lnTo>
                <a:lnTo>
                  <a:pt x="0" y="6855701"/>
                </a:lnTo>
                <a:close/>
              </a:path>
            </a:pathLst>
          </a:cu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0366C9"/>
            </a:lnRef>
            <a:fillRef idx="0">
              <a:srgbClr val="0366C9"/>
            </a:fillRef>
            <a:effectRef idx="0">
              <a:srgbClr val="0366C9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0366C9"/>
            </a:lnRef>
            <a:fillRef idx="0">
              <a:srgbClr val="0366C9"/>
            </a:fillRef>
            <a:effectRef idx="0">
              <a:srgbClr val="0366C9"/>
            </a:effectRef>
            <a:fontRef idx="minor">
              <a:sysClr val="windowText" lastClr="000000"/>
            </a:fontRef>
          </p:style>
        </p:cxnSp>
      </p:grp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469900" y="1371600"/>
            <a:ext cx="5478054" cy="4876800"/>
          </a:xfrm>
          <a:custGeom>
            <a:avLst/>
            <a:gdLst>
              <a:gd name="connsiteX0" fmla="*/ 0 w 5478054"/>
              <a:gd name="connsiteY0" fmla="*/ 0 h 4876800"/>
              <a:gd name="connsiteX1" fmla="*/ 5478054 w 5478054"/>
              <a:gd name="connsiteY1" fmla="*/ 0 h 4876800"/>
              <a:gd name="connsiteX2" fmla="*/ 5478054 w 5478054"/>
              <a:gd name="connsiteY2" fmla="*/ 4876800 h 4876800"/>
              <a:gd name="connsiteX3" fmla="*/ 0 w 5478054"/>
              <a:gd name="connsiteY3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8054" h="4876800">
                <a:moveTo>
                  <a:pt x="0" y="0"/>
                </a:moveTo>
                <a:lnTo>
                  <a:pt x="5478054" y="0"/>
                </a:lnTo>
                <a:lnTo>
                  <a:pt x="5478054" y="4876800"/>
                </a:lnTo>
                <a:lnTo>
                  <a:pt x="0" y="4876800"/>
                </a:lnTo>
                <a:close/>
              </a:path>
            </a:pathLst>
          </a:cu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9144000" y="1371600"/>
            <a:ext cx="2586566" cy="4876800"/>
          </a:xfrm>
          <a:custGeom>
            <a:avLst/>
            <a:gdLst>
              <a:gd name="connsiteX0" fmla="*/ 0 w 2586566"/>
              <a:gd name="connsiteY0" fmla="*/ 0 h 4876800"/>
              <a:gd name="connsiteX1" fmla="*/ 2586566 w 2586566"/>
              <a:gd name="connsiteY1" fmla="*/ 0 h 4876800"/>
              <a:gd name="connsiteX2" fmla="*/ 2586566 w 2586566"/>
              <a:gd name="connsiteY2" fmla="*/ 4876800 h 4876800"/>
              <a:gd name="connsiteX3" fmla="*/ 0 w 2586566"/>
              <a:gd name="connsiteY3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566" h="4876800">
                <a:moveTo>
                  <a:pt x="0" y="0"/>
                </a:moveTo>
                <a:lnTo>
                  <a:pt x="2586566" y="0"/>
                </a:lnTo>
                <a:lnTo>
                  <a:pt x="2586566" y="4876800"/>
                </a:lnTo>
                <a:lnTo>
                  <a:pt x="0" y="4876800"/>
                </a:lnTo>
                <a:close/>
              </a:path>
            </a:pathLst>
          </a:cu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6244048" y="3957320"/>
            <a:ext cx="2586565" cy="2291080"/>
          </a:xfrm>
          <a:custGeom>
            <a:avLst/>
            <a:gdLst>
              <a:gd name="connsiteX0" fmla="*/ 0 w 2586565"/>
              <a:gd name="connsiteY0" fmla="*/ 0 h 2291080"/>
              <a:gd name="connsiteX1" fmla="*/ 2586565 w 2586565"/>
              <a:gd name="connsiteY1" fmla="*/ 0 h 2291080"/>
              <a:gd name="connsiteX2" fmla="*/ 2586565 w 2586565"/>
              <a:gd name="connsiteY2" fmla="*/ 2291080 h 2291080"/>
              <a:gd name="connsiteX3" fmla="*/ 0 w 2586565"/>
              <a:gd name="connsiteY3" fmla="*/ 2291080 h 229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565" h="2291080">
                <a:moveTo>
                  <a:pt x="0" y="0"/>
                </a:moveTo>
                <a:lnTo>
                  <a:pt x="2586565" y="0"/>
                </a:lnTo>
                <a:lnTo>
                  <a:pt x="2586565" y="2291080"/>
                </a:lnTo>
                <a:lnTo>
                  <a:pt x="0" y="2291080"/>
                </a:lnTo>
                <a:close/>
              </a:path>
            </a:pathLst>
          </a:custGeom>
        </p:spPr>
      </p:pic>
      <p:pic>
        <p:nvPicPr>
          <p:cNvPr id="36" name="图片 35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6244047" y="1371600"/>
            <a:ext cx="2586566" cy="2291080"/>
          </a:xfrm>
          <a:custGeom>
            <a:avLst/>
            <a:gdLst>
              <a:gd name="connsiteX0" fmla="*/ 0 w 2586566"/>
              <a:gd name="connsiteY0" fmla="*/ 0 h 2291080"/>
              <a:gd name="connsiteX1" fmla="*/ 2586566 w 2586566"/>
              <a:gd name="connsiteY1" fmla="*/ 0 h 2291080"/>
              <a:gd name="connsiteX2" fmla="*/ 2586566 w 2586566"/>
              <a:gd name="connsiteY2" fmla="*/ 2291080 h 2291080"/>
              <a:gd name="connsiteX3" fmla="*/ 0 w 2586566"/>
              <a:gd name="connsiteY3" fmla="*/ 2291080 h 229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566" h="2291080">
                <a:moveTo>
                  <a:pt x="0" y="0"/>
                </a:moveTo>
                <a:lnTo>
                  <a:pt x="2586566" y="0"/>
                </a:lnTo>
                <a:lnTo>
                  <a:pt x="2586566" y="2291080"/>
                </a:lnTo>
                <a:lnTo>
                  <a:pt x="0" y="2291080"/>
                </a:lnTo>
                <a:close/>
              </a:path>
            </a:pathLst>
          </a:cu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11" name="直接连接符 10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616130" y="5589810"/>
            <a:ext cx="20065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点击输入正文</a:t>
            </a:r>
            <a:endParaRPr lang="zh-CN" altLang="en-US" sz="160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2854415" y="1724413"/>
            <a:ext cx="20065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点击输入正文</a:t>
            </a:r>
            <a:endParaRPr lang="zh-CN" altLang="en-US" sz="160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7330982" y="1724413"/>
            <a:ext cx="20065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点击输入正文</a:t>
            </a:r>
            <a:endParaRPr lang="zh-CN" altLang="en-US" sz="160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5092702" y="5589810"/>
            <a:ext cx="20065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点击输入正文</a:t>
            </a:r>
            <a:endParaRPr lang="zh-CN" altLang="en-US" sz="160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8"/>
            </p:custDataLst>
          </p:nvPr>
        </p:nvSpPr>
        <p:spPr>
          <a:xfrm>
            <a:off x="9569269" y="5589810"/>
            <a:ext cx="20065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点击输入正文</a:t>
            </a:r>
            <a:endParaRPr lang="zh-CN" altLang="en-US" sz="160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 cstate="screen"/>
          <a:srcRect/>
          <a:stretch>
            <a:fillRect/>
          </a:stretch>
        </p:blipFill>
        <p:spPr>
          <a:xfrm>
            <a:off x="616126" y="1374776"/>
            <a:ext cx="2006600" cy="4120333"/>
          </a:xfrm>
          <a:custGeom>
            <a:avLst/>
            <a:gdLst>
              <a:gd name="connsiteX0" fmla="*/ 0 w 2006600"/>
              <a:gd name="connsiteY0" fmla="*/ 0 h 4120333"/>
              <a:gd name="connsiteX1" fmla="*/ 2006600 w 2006600"/>
              <a:gd name="connsiteY1" fmla="*/ 0 h 4120333"/>
              <a:gd name="connsiteX2" fmla="*/ 2006600 w 2006600"/>
              <a:gd name="connsiteY2" fmla="*/ 4120333 h 4120333"/>
              <a:gd name="connsiteX3" fmla="*/ 0 w 2006600"/>
              <a:gd name="connsiteY3" fmla="*/ 4120333 h 4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600" h="4120333">
                <a:moveTo>
                  <a:pt x="0" y="0"/>
                </a:moveTo>
                <a:lnTo>
                  <a:pt x="2006600" y="0"/>
                </a:lnTo>
                <a:lnTo>
                  <a:pt x="2006600" y="4120333"/>
                </a:lnTo>
                <a:lnTo>
                  <a:pt x="0" y="4120333"/>
                </a:lnTo>
                <a:close/>
              </a:path>
            </a:pathLst>
          </a:custGeom>
        </p:spPr>
      </p:pic>
      <p:pic>
        <p:nvPicPr>
          <p:cNvPr id="41" name="图片 40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 cstate="screen"/>
          <a:srcRect/>
          <a:stretch>
            <a:fillRect/>
          </a:stretch>
        </p:blipFill>
        <p:spPr>
          <a:xfrm>
            <a:off x="2854411" y="2123715"/>
            <a:ext cx="2006600" cy="4120332"/>
          </a:xfrm>
          <a:custGeom>
            <a:avLst/>
            <a:gdLst>
              <a:gd name="connsiteX0" fmla="*/ 0 w 2006600"/>
              <a:gd name="connsiteY0" fmla="*/ 0 h 4120332"/>
              <a:gd name="connsiteX1" fmla="*/ 2006600 w 2006600"/>
              <a:gd name="connsiteY1" fmla="*/ 0 h 4120332"/>
              <a:gd name="connsiteX2" fmla="*/ 2006600 w 2006600"/>
              <a:gd name="connsiteY2" fmla="*/ 4120332 h 4120332"/>
              <a:gd name="connsiteX3" fmla="*/ 0 w 2006600"/>
              <a:gd name="connsiteY3" fmla="*/ 4120332 h 412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600" h="4120332">
                <a:moveTo>
                  <a:pt x="0" y="0"/>
                </a:moveTo>
                <a:lnTo>
                  <a:pt x="2006600" y="0"/>
                </a:lnTo>
                <a:lnTo>
                  <a:pt x="2006600" y="4120332"/>
                </a:lnTo>
                <a:lnTo>
                  <a:pt x="0" y="4120332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 cstate="screen"/>
          <a:srcRect/>
          <a:stretch>
            <a:fillRect/>
          </a:stretch>
        </p:blipFill>
        <p:spPr>
          <a:xfrm>
            <a:off x="5092697" y="1374777"/>
            <a:ext cx="2006598" cy="4120333"/>
          </a:xfrm>
          <a:custGeom>
            <a:avLst/>
            <a:gdLst>
              <a:gd name="connsiteX0" fmla="*/ 0 w 2006598"/>
              <a:gd name="connsiteY0" fmla="*/ 0 h 4120333"/>
              <a:gd name="connsiteX1" fmla="*/ 2006598 w 2006598"/>
              <a:gd name="connsiteY1" fmla="*/ 0 h 4120333"/>
              <a:gd name="connsiteX2" fmla="*/ 2006598 w 2006598"/>
              <a:gd name="connsiteY2" fmla="*/ 4120333 h 4120333"/>
              <a:gd name="connsiteX3" fmla="*/ 0 w 2006598"/>
              <a:gd name="connsiteY3" fmla="*/ 4120333 h 4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598" h="4120333">
                <a:moveTo>
                  <a:pt x="0" y="0"/>
                </a:moveTo>
                <a:lnTo>
                  <a:pt x="2006598" y="0"/>
                </a:lnTo>
                <a:lnTo>
                  <a:pt x="2006598" y="4120333"/>
                </a:lnTo>
                <a:lnTo>
                  <a:pt x="0" y="4120333"/>
                </a:lnTo>
                <a:close/>
              </a:path>
            </a:pathLst>
          </a:custGeom>
        </p:spPr>
      </p:pic>
      <p:pic>
        <p:nvPicPr>
          <p:cNvPr id="43" name="图片 42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16" cstate="screen"/>
          <a:srcRect/>
          <a:stretch>
            <a:fillRect/>
          </a:stretch>
        </p:blipFill>
        <p:spPr>
          <a:xfrm>
            <a:off x="7330981" y="2123714"/>
            <a:ext cx="2006600" cy="4120333"/>
          </a:xfrm>
          <a:custGeom>
            <a:avLst/>
            <a:gdLst>
              <a:gd name="connsiteX0" fmla="*/ 0 w 2006600"/>
              <a:gd name="connsiteY0" fmla="*/ 0 h 4120333"/>
              <a:gd name="connsiteX1" fmla="*/ 2006600 w 2006600"/>
              <a:gd name="connsiteY1" fmla="*/ 0 h 4120333"/>
              <a:gd name="connsiteX2" fmla="*/ 2006600 w 2006600"/>
              <a:gd name="connsiteY2" fmla="*/ 4120333 h 4120333"/>
              <a:gd name="connsiteX3" fmla="*/ 0 w 2006600"/>
              <a:gd name="connsiteY3" fmla="*/ 4120333 h 4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600" h="4120333">
                <a:moveTo>
                  <a:pt x="0" y="0"/>
                </a:moveTo>
                <a:lnTo>
                  <a:pt x="2006600" y="0"/>
                </a:lnTo>
                <a:lnTo>
                  <a:pt x="2006600" y="4120333"/>
                </a:lnTo>
                <a:lnTo>
                  <a:pt x="0" y="4120333"/>
                </a:lnTo>
                <a:close/>
              </a:path>
            </a:pathLst>
          </a:custGeom>
        </p:spPr>
      </p:pic>
      <p:pic>
        <p:nvPicPr>
          <p:cNvPr id="46" name="图片 45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18" cstate="screen"/>
          <a:srcRect/>
          <a:stretch>
            <a:fillRect/>
          </a:stretch>
        </p:blipFill>
        <p:spPr>
          <a:xfrm>
            <a:off x="9569265" y="1374777"/>
            <a:ext cx="2006600" cy="4120333"/>
          </a:xfrm>
          <a:custGeom>
            <a:avLst/>
            <a:gdLst>
              <a:gd name="connsiteX0" fmla="*/ 0 w 2006600"/>
              <a:gd name="connsiteY0" fmla="*/ 0 h 4120333"/>
              <a:gd name="connsiteX1" fmla="*/ 2006600 w 2006600"/>
              <a:gd name="connsiteY1" fmla="*/ 0 h 4120333"/>
              <a:gd name="connsiteX2" fmla="*/ 2006600 w 2006600"/>
              <a:gd name="connsiteY2" fmla="*/ 4120333 h 4120333"/>
              <a:gd name="connsiteX3" fmla="*/ 0 w 2006600"/>
              <a:gd name="connsiteY3" fmla="*/ 4120333 h 4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600" h="4120333">
                <a:moveTo>
                  <a:pt x="0" y="0"/>
                </a:moveTo>
                <a:lnTo>
                  <a:pt x="2006600" y="0"/>
                </a:lnTo>
                <a:lnTo>
                  <a:pt x="2006600" y="4120333"/>
                </a:lnTo>
                <a:lnTo>
                  <a:pt x="0" y="4120333"/>
                </a:lnTo>
                <a:close/>
              </a:path>
            </a:pathLst>
          </a:custGeom>
        </p:spPr>
      </p:pic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Title 6"/>
          <p:cNvSpPr txBox="1"/>
          <p:nvPr>
            <p:custDataLst>
              <p:tags r:id="rId1"/>
            </p:custDataLst>
          </p:nvPr>
        </p:nvSpPr>
        <p:spPr>
          <a:xfrm>
            <a:off x="6281256" y="1092621"/>
            <a:ext cx="508841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  <a:defRPr/>
            </a:pPr>
            <a:r>
              <a:rPr lang="zh-CN" altLang="en-US" sz="3200" b="1" spc="30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200" b="1" spc="30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Title 6"/>
          <p:cNvSpPr txBox="1"/>
          <p:nvPr>
            <p:custDataLst>
              <p:tags r:id="rId2"/>
            </p:custDataLst>
          </p:nvPr>
        </p:nvSpPr>
        <p:spPr>
          <a:xfrm>
            <a:off x="6281255" y="1736243"/>
            <a:ext cx="5088419" cy="115399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400" spc="50" dirty="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lang="zh-CN" altLang="en-US" sz="1400" spc="50" dirty="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2" name="Title 6"/>
          <p:cNvSpPr txBox="1"/>
          <p:nvPr>
            <p:custDataLst>
              <p:tags r:id="rId3"/>
            </p:custDataLst>
          </p:nvPr>
        </p:nvSpPr>
        <p:spPr>
          <a:xfrm>
            <a:off x="1055405" y="4097430"/>
            <a:ext cx="508841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  <a:defRPr/>
            </a:pPr>
            <a:r>
              <a:rPr lang="zh-CN" altLang="en-US" sz="3200" b="1" spc="30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200" b="1" spc="30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Title 6"/>
          <p:cNvSpPr txBox="1"/>
          <p:nvPr>
            <p:custDataLst>
              <p:tags r:id="rId4"/>
            </p:custDataLst>
          </p:nvPr>
        </p:nvSpPr>
        <p:spPr>
          <a:xfrm>
            <a:off x="1055404" y="4741052"/>
            <a:ext cx="5088419" cy="115399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400" spc="50" dirty="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lang="zh-CN" altLang="en-US" sz="1400" spc="50" dirty="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874713"/>
            <a:ext cx="4663440" cy="22006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75" y="3965575"/>
            <a:ext cx="4660900" cy="21971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\Users\袁梦\Desktop\职级PPT框架.png职级PPT框架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2775" y="318"/>
            <a:ext cx="1096581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格式建议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8720"/>
          </a:xfrm>
        </p:spPr>
        <p:txBody>
          <a:bodyPr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1. </a:t>
            </a:r>
            <a:r>
              <a:rPr lang="zh-CN" altLang="en-US"/>
              <a:t>字体建议：</a:t>
            </a:r>
            <a:endParaRPr lang="zh-CN" altLang="en-US"/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/>
              <a:t>微软雅黑</a:t>
            </a:r>
            <a:r>
              <a:rPr lang="en-US" altLang="zh-CN" sz="1600"/>
              <a:t>/</a:t>
            </a:r>
            <a:r>
              <a:rPr lang="zh-CN" altLang="en-US" sz="1600"/>
              <a:t>黑体</a:t>
            </a:r>
            <a:endParaRPr lang="zh-CN" altLang="en-US" sz="1600"/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2. </a:t>
            </a:r>
            <a:r>
              <a:rPr lang="zh-CN" altLang="en-US"/>
              <a:t>字号建议：</a:t>
            </a:r>
            <a:endParaRPr lang="en-US" altLang="zh-CN"/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/>
              <a:t>大标题：</a:t>
            </a:r>
            <a:r>
              <a:rPr lang="en-US" altLang="zh-CN" sz="1600"/>
              <a:t>28</a:t>
            </a:r>
            <a:r>
              <a:rPr lang="zh-CN" altLang="en-US" sz="1600"/>
              <a:t>号</a:t>
            </a:r>
            <a:endParaRPr lang="zh-CN" altLang="en-US" sz="1600"/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/>
              <a:t>副标题：</a:t>
            </a:r>
            <a:r>
              <a:rPr lang="en-US" altLang="zh-CN" sz="1600"/>
              <a:t>18</a:t>
            </a:r>
            <a:r>
              <a:rPr lang="zh-CN" altLang="en-US" sz="1600"/>
              <a:t>号</a:t>
            </a:r>
            <a:endParaRPr lang="zh-CN" altLang="en-US" sz="1600"/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/>
              <a:t>一级标题：</a:t>
            </a:r>
            <a:r>
              <a:rPr lang="en-US" altLang="zh-CN" sz="1600"/>
              <a:t>16</a:t>
            </a:r>
            <a:r>
              <a:rPr lang="zh-CN" altLang="en-US" sz="1600"/>
              <a:t>号</a:t>
            </a:r>
            <a:endParaRPr lang="zh-CN" altLang="en-US" sz="1600"/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/>
              <a:t>二级标题：</a:t>
            </a:r>
            <a:r>
              <a:rPr lang="en-US" altLang="zh-CN" sz="1600"/>
              <a:t>14</a:t>
            </a:r>
            <a:r>
              <a:rPr lang="zh-CN" altLang="en-US" sz="1600"/>
              <a:t>号</a:t>
            </a:r>
            <a:endParaRPr lang="zh-CN" altLang="en-US" sz="1600"/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/>
              <a:t>正文内容：</a:t>
            </a:r>
            <a:r>
              <a:rPr lang="en-US" altLang="zh-CN" sz="1600"/>
              <a:t>12</a:t>
            </a:r>
            <a:r>
              <a:rPr lang="zh-CN" altLang="en-US" sz="1600"/>
              <a:t>号</a:t>
            </a:r>
            <a:r>
              <a:rPr lang="zh-CN" altLang="en-US" sz="1200"/>
              <a:t>（所有字号建议不小于</a:t>
            </a:r>
            <a:r>
              <a:rPr lang="en-US" altLang="zh-CN" sz="1200"/>
              <a:t>12</a:t>
            </a:r>
            <a:r>
              <a:rPr lang="zh-CN" altLang="en-US" sz="1200"/>
              <a:t>号，太小述职展示会看不清）</a:t>
            </a:r>
            <a:endParaRPr lang="zh-CN" altLang="en-US" sz="12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5793105"/>
            <a:ext cx="10515600" cy="581660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bg2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sz="2000" b="1">
                <a:solidFill>
                  <a:srgbClr val="C00000"/>
                </a:solidFill>
              </a:rPr>
              <a:t>以下</a:t>
            </a:r>
            <a:r>
              <a:rPr lang="en-US" altLang="zh-CN" sz="2000" b="1">
                <a:solidFill>
                  <a:srgbClr val="C00000"/>
                </a:solidFill>
              </a:rPr>
              <a:t>PPT</a:t>
            </a:r>
            <a:r>
              <a:rPr lang="zh-CN" altLang="en-US" sz="2000" b="1">
                <a:solidFill>
                  <a:srgbClr val="C00000"/>
                </a:solidFill>
              </a:rPr>
              <a:t>模板可供参考</a:t>
            </a:r>
            <a:r>
              <a:rPr lang="zh-CN" altLang="en-US" sz="2000" b="1">
                <a:solidFill>
                  <a:srgbClr val="C00000"/>
                </a:solidFill>
              </a:rPr>
              <a:t>使用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Shape 1312"/>
          <p:cNvSpPr/>
          <p:nvPr>
            <p:custDataLst>
              <p:tags r:id="rId1"/>
            </p:custDataLst>
          </p:nvPr>
        </p:nvSpPr>
        <p:spPr bwMode="auto">
          <a:xfrm>
            <a:off x="7496289" y="3399781"/>
            <a:ext cx="952500" cy="950913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1448B"/>
          </a:solidFill>
          <a:ln>
            <a:noFill/>
          </a:ln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 Light" panose="020B0502040204020203" pitchFamily="34" charset="-122"/>
                <a:sym typeface="Century Gothic" panose="020B0502020202020204" pitchFamily="34" charset="0"/>
              </a:rPr>
              <a:t>02</a:t>
            </a:r>
            <a:endParaRPr lang="en-US" altLang="zh-CN" sz="24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cs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Shape 1315"/>
          <p:cNvSpPr/>
          <p:nvPr>
            <p:custDataLst>
              <p:tags r:id="rId2"/>
            </p:custDataLst>
          </p:nvPr>
        </p:nvSpPr>
        <p:spPr bwMode="auto">
          <a:xfrm>
            <a:off x="3681525" y="3399781"/>
            <a:ext cx="950912" cy="950913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34D4D"/>
          </a:solidFill>
          <a:ln>
            <a:noFill/>
          </a:ln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 Light" panose="020B0502040204020203" pitchFamily="34" charset="-122"/>
                <a:sym typeface="Century Gothic" panose="020B0502020202020204" pitchFamily="34" charset="0"/>
              </a:rPr>
              <a:t>01</a:t>
            </a:r>
            <a:endParaRPr lang="en-US" altLang="zh-CN" sz="24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cs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72" name="文本框 71"/>
          <p:cNvSpPr txBox="1"/>
          <p:nvPr>
            <p:custDataLst>
              <p:tags r:id="rId3"/>
            </p:custDataLst>
          </p:nvPr>
        </p:nvSpPr>
        <p:spPr>
          <a:xfrm>
            <a:off x="5012303" y="2854633"/>
            <a:ext cx="2099810" cy="20955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300" smtClean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zh-CN" altLang="en-US" sz="2400" b="1" spc="300" smtClean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3575648" y="713160"/>
            <a:ext cx="51855" cy="402569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3433101" y="839504"/>
            <a:ext cx="50102" cy="2762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3287370" y="956186"/>
            <a:ext cx="51855" cy="15954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8564495" y="713159"/>
            <a:ext cx="51855" cy="402569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8710226" y="839503"/>
            <a:ext cx="49922" cy="2762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8852773" y="956185"/>
            <a:ext cx="51855" cy="15954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文本框 79"/>
          <p:cNvSpPr txBox="1"/>
          <p:nvPr>
            <p:custDataLst>
              <p:tags r:id="rId10"/>
            </p:custDataLst>
          </p:nvPr>
        </p:nvSpPr>
        <p:spPr>
          <a:xfrm>
            <a:off x="8758899" y="3229672"/>
            <a:ext cx="2760001" cy="40132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 smtClean="0">
                <a:latin typeface="微软雅黑" panose="020B0503020204020204" charset="-122"/>
                <a:ea typeface="微软雅黑" panose="020B0503020204020204" charset="-122"/>
                <a:cs typeface="+mn-ea"/>
              </a:rPr>
              <a:t>添加标题</a:t>
            </a:r>
            <a:endParaRPr lang="zh-CN" altLang="en-US" sz="2000" b="1" spc="300" smtClean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81" name="文本框 80"/>
          <p:cNvSpPr txBox="1"/>
          <p:nvPr>
            <p:custDataLst>
              <p:tags r:id="rId11"/>
            </p:custDataLst>
          </p:nvPr>
        </p:nvSpPr>
        <p:spPr>
          <a:xfrm>
            <a:off x="8758899" y="3658932"/>
            <a:ext cx="2760001" cy="829946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 smtClean="0"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zh-CN" altLang="en-US" sz="1400" spc="15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>
            <p:custDataLst>
              <p:tags r:id="rId12"/>
            </p:custDataLst>
          </p:nvPr>
        </p:nvSpPr>
        <p:spPr>
          <a:xfrm>
            <a:off x="673100" y="3229672"/>
            <a:ext cx="2760001" cy="40132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 smtClean="0">
                <a:latin typeface="微软雅黑" panose="020B0503020204020204" charset="-122"/>
                <a:ea typeface="微软雅黑" panose="020B0503020204020204" charset="-122"/>
                <a:cs typeface="+mn-ea"/>
              </a:rPr>
              <a:t>添加标题</a:t>
            </a:r>
            <a:endParaRPr lang="zh-CN" altLang="en-US" sz="2000" b="1" spc="300" smtClean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83" name="文本框 82"/>
          <p:cNvSpPr txBox="1"/>
          <p:nvPr>
            <p:custDataLst>
              <p:tags r:id="rId13"/>
            </p:custDataLst>
          </p:nvPr>
        </p:nvSpPr>
        <p:spPr>
          <a:xfrm>
            <a:off x="673100" y="3658932"/>
            <a:ext cx="2760001" cy="829946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 smtClean="0"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zh-CN" altLang="en-US" sz="1400" spc="15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弧形 1"/>
          <p:cNvSpPr/>
          <p:nvPr>
            <p:custDataLst>
              <p:tags r:id="rId14"/>
            </p:custDataLst>
          </p:nvPr>
        </p:nvSpPr>
        <p:spPr>
          <a:xfrm rot="2696306" flipH="1">
            <a:off x="4204686" y="2143191"/>
            <a:ext cx="3435788" cy="3435788"/>
          </a:xfrm>
          <a:prstGeom prst="arc">
            <a:avLst>
              <a:gd name="adj1" fmla="val 15084107"/>
              <a:gd name="adj2" fmla="val 1029230"/>
            </a:avLst>
          </a:prstGeom>
          <a:ln w="38100">
            <a:solidFill>
              <a:srgbClr val="000000">
                <a:lumMod val="65000"/>
                <a:lumOff val="35000"/>
              </a:srgbClr>
            </a:solidFill>
            <a:headEnd type="triangl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弧形 18"/>
          <p:cNvSpPr/>
          <p:nvPr>
            <p:custDataLst>
              <p:tags r:id="rId15"/>
            </p:custDataLst>
          </p:nvPr>
        </p:nvSpPr>
        <p:spPr>
          <a:xfrm rot="2696306" flipV="1">
            <a:off x="4204686" y="2143191"/>
            <a:ext cx="3435788" cy="3435788"/>
          </a:xfrm>
          <a:prstGeom prst="arc">
            <a:avLst>
              <a:gd name="adj1" fmla="val 15084107"/>
              <a:gd name="adj2" fmla="val 1029230"/>
            </a:avLst>
          </a:prstGeom>
          <a:ln w="38100">
            <a:solidFill>
              <a:srgbClr val="000000">
                <a:lumMod val="65000"/>
                <a:lumOff val="35000"/>
              </a:srgbClr>
            </a:solidFill>
            <a:headEnd type="triangl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3627504" y="533400"/>
            <a:ext cx="4936992" cy="749788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925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spc="30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zh-CN" altLang="en-US" sz="3600" b="1" spc="300" smtClean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7"/>
    </p:custDataLst>
  </p:cSld>
  <p:clrMapOvr>
    <a:masterClrMapping/>
  </p:clrMapOvr>
  <p:transition advClick="0"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open-office-folder_74337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3345027" y="5328242"/>
            <a:ext cx="491187" cy="362123"/>
          </a:xfrm>
          <a:custGeom>
            <a:avLst/>
            <a:gdLst>
              <a:gd name="connsiteX0" fmla="*/ 116997 w 605592"/>
              <a:gd name="connsiteY0" fmla="*/ 132804 h 446468"/>
              <a:gd name="connsiteX1" fmla="*/ 605592 w 605592"/>
              <a:gd name="connsiteY1" fmla="*/ 132804 h 446468"/>
              <a:gd name="connsiteX2" fmla="*/ 555359 w 605592"/>
              <a:gd name="connsiteY2" fmla="*/ 446468 h 446468"/>
              <a:gd name="connsiteX3" fmla="*/ 116997 w 605592"/>
              <a:gd name="connsiteY3" fmla="*/ 446468 h 446468"/>
              <a:gd name="connsiteX4" fmla="*/ 0 w 605592"/>
              <a:gd name="connsiteY4" fmla="*/ 0 h 446468"/>
              <a:gd name="connsiteX5" fmla="*/ 137120 w 605592"/>
              <a:gd name="connsiteY5" fmla="*/ 0 h 446468"/>
              <a:gd name="connsiteX6" fmla="*/ 153635 w 605592"/>
              <a:gd name="connsiteY6" fmla="*/ 27991 h 446468"/>
              <a:gd name="connsiteX7" fmla="*/ 438423 w 605592"/>
              <a:gd name="connsiteY7" fmla="*/ 27991 h 446468"/>
              <a:gd name="connsiteX8" fmla="*/ 438423 w 605592"/>
              <a:gd name="connsiteY8" fmla="*/ 91455 h 446468"/>
              <a:gd name="connsiteX9" fmla="*/ 69670 w 605592"/>
              <a:gd name="connsiteY9" fmla="*/ 91455 h 446468"/>
              <a:gd name="connsiteX10" fmla="*/ 69670 w 605592"/>
              <a:gd name="connsiteY10" fmla="*/ 446468 h 446468"/>
              <a:gd name="connsiteX11" fmla="*/ 0 w 605592"/>
              <a:gd name="connsiteY11" fmla="*/ 446468 h 44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5592" h="446468">
                <a:moveTo>
                  <a:pt x="116997" y="132804"/>
                </a:moveTo>
                <a:lnTo>
                  <a:pt x="605592" y="132804"/>
                </a:lnTo>
                <a:lnTo>
                  <a:pt x="555359" y="446468"/>
                </a:lnTo>
                <a:lnTo>
                  <a:pt x="116997" y="446468"/>
                </a:lnTo>
                <a:close/>
                <a:moveTo>
                  <a:pt x="0" y="0"/>
                </a:moveTo>
                <a:lnTo>
                  <a:pt x="137120" y="0"/>
                </a:lnTo>
                <a:lnTo>
                  <a:pt x="153635" y="27991"/>
                </a:lnTo>
                <a:lnTo>
                  <a:pt x="438423" y="27991"/>
                </a:lnTo>
                <a:lnTo>
                  <a:pt x="438423" y="91455"/>
                </a:lnTo>
                <a:lnTo>
                  <a:pt x="69670" y="91455"/>
                </a:lnTo>
                <a:lnTo>
                  <a:pt x="69670" y="446468"/>
                </a:lnTo>
                <a:lnTo>
                  <a:pt x="0" y="446468"/>
                </a:lnTo>
                <a:close/>
              </a:path>
            </a:pathLst>
          </a:custGeom>
          <a:solidFill>
            <a:srgbClr val="A84FAE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2"/>
            </p:custDataLst>
          </p:nvPr>
        </p:nvSpPr>
        <p:spPr>
          <a:xfrm>
            <a:off x="6653554" y="2891904"/>
            <a:ext cx="1130418" cy="2813865"/>
          </a:xfrm>
          <a:custGeom>
            <a:avLst/>
            <a:gdLst>
              <a:gd name="connsiteX0" fmla="*/ 469597 w 1441073"/>
              <a:gd name="connsiteY0" fmla="*/ 0 h 3587156"/>
              <a:gd name="connsiteX1" fmla="*/ 509370 w 1441073"/>
              <a:gd name="connsiteY1" fmla="*/ 24364 h 3587156"/>
              <a:gd name="connsiteX2" fmla="*/ 1441073 w 1441073"/>
              <a:gd name="connsiteY2" fmla="*/ 1791265 h 3587156"/>
              <a:gd name="connsiteX3" fmla="*/ 839942 w 1441073"/>
              <a:gd name="connsiteY3" fmla="*/ 3279793 h 3587156"/>
              <a:gd name="connsiteX4" fmla="*/ 675483 w 1441073"/>
              <a:gd name="connsiteY4" fmla="*/ 3432322 h 3587156"/>
              <a:gd name="connsiteX5" fmla="*/ 763959 w 1441073"/>
              <a:gd name="connsiteY5" fmla="*/ 3587156 h 3587156"/>
              <a:gd name="connsiteX6" fmla="*/ 57881 w 1441073"/>
              <a:gd name="connsiteY6" fmla="*/ 3145131 h 3587156"/>
              <a:gd name="connsiteX7" fmla="*/ 49471 w 1441073"/>
              <a:gd name="connsiteY7" fmla="*/ 2336796 h 3587156"/>
              <a:gd name="connsiteX8" fmla="*/ 137601 w 1441073"/>
              <a:gd name="connsiteY8" fmla="*/ 2491025 h 3587156"/>
              <a:gd name="connsiteX9" fmla="*/ 162659 w 1441073"/>
              <a:gd name="connsiteY9" fmla="*/ 2462778 h 3587156"/>
              <a:gd name="connsiteX10" fmla="*/ 405457 w 1441073"/>
              <a:gd name="connsiteY10" fmla="*/ 1769866 h 3587156"/>
              <a:gd name="connsiteX11" fmla="*/ 18528 w 1441073"/>
              <a:gd name="connsiteY11" fmla="*/ 929290 h 3587156"/>
              <a:gd name="connsiteX12" fmla="*/ 0 w 1441073"/>
              <a:gd name="connsiteY12" fmla="*/ 915096 h 3587156"/>
              <a:gd name="connsiteX13" fmla="*/ 470549 w 1441073"/>
              <a:gd name="connsiteY13" fmla="*/ 602917 h 3587156"/>
              <a:gd name="connsiteX14" fmla="*/ 479363 w 1441073"/>
              <a:gd name="connsiteY14" fmla="*/ 602774 h 358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41073" h="3587156">
                <a:moveTo>
                  <a:pt x="469597" y="0"/>
                </a:moveTo>
                <a:lnTo>
                  <a:pt x="509370" y="24364"/>
                </a:lnTo>
                <a:cubicBezTo>
                  <a:pt x="1071493" y="407286"/>
                  <a:pt x="1441073" y="1055757"/>
                  <a:pt x="1441073" y="1791265"/>
                </a:cubicBezTo>
                <a:cubicBezTo>
                  <a:pt x="1441073" y="2370479"/>
                  <a:pt x="1211876" y="2895714"/>
                  <a:pt x="839942" y="3279793"/>
                </a:cubicBezTo>
                <a:lnTo>
                  <a:pt x="675483" y="3432322"/>
                </a:lnTo>
                <a:lnTo>
                  <a:pt x="763959" y="3587156"/>
                </a:lnTo>
                <a:lnTo>
                  <a:pt x="57881" y="3145131"/>
                </a:lnTo>
                <a:lnTo>
                  <a:pt x="49471" y="2336796"/>
                </a:lnTo>
                <a:lnTo>
                  <a:pt x="137601" y="2491025"/>
                </a:lnTo>
                <a:lnTo>
                  <a:pt x="162659" y="2462778"/>
                </a:lnTo>
                <a:cubicBezTo>
                  <a:pt x="314340" y="2274478"/>
                  <a:pt x="405457" y="2033074"/>
                  <a:pt x="405457" y="1769866"/>
                </a:cubicBezTo>
                <a:cubicBezTo>
                  <a:pt x="405457" y="1431456"/>
                  <a:pt x="254835" y="1129088"/>
                  <a:pt x="18528" y="929290"/>
                </a:cubicBezTo>
                <a:lnTo>
                  <a:pt x="0" y="915096"/>
                </a:lnTo>
                <a:lnTo>
                  <a:pt x="470549" y="602917"/>
                </a:lnTo>
                <a:lnTo>
                  <a:pt x="479363" y="602774"/>
                </a:lnTo>
                <a:close/>
              </a:path>
            </a:pathLst>
          </a:custGeom>
          <a:solidFill>
            <a:srgbClr val="E1448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3"/>
            </p:custDataLst>
          </p:nvPr>
        </p:nvSpPr>
        <p:spPr>
          <a:xfrm rot="7086092">
            <a:off x="4416380" y="2585006"/>
            <a:ext cx="2644771" cy="1938882"/>
          </a:xfrm>
          <a:custGeom>
            <a:avLst/>
            <a:gdLst>
              <a:gd name="connsiteX0" fmla="*/ 408525 w 3371593"/>
              <a:gd name="connsiteY0" fmla="*/ 1357849 h 2471715"/>
              <a:gd name="connsiteX1" fmla="*/ 173911 w 3371593"/>
              <a:gd name="connsiteY1" fmla="*/ 604707 h 2471715"/>
              <a:gd name="connsiteX2" fmla="*/ 164013 w 3371593"/>
              <a:gd name="connsiteY2" fmla="*/ 409318 h 2471715"/>
              <a:gd name="connsiteX3" fmla="*/ 0 w 3371593"/>
              <a:gd name="connsiteY3" fmla="*/ 409963 h 2471715"/>
              <a:gd name="connsiteX4" fmla="*/ 687323 w 3371593"/>
              <a:gd name="connsiteY4" fmla="*/ 0 h 2471715"/>
              <a:gd name="connsiteX5" fmla="*/ 1142445 w 3371593"/>
              <a:gd name="connsiteY5" fmla="*/ 263142 h 2471715"/>
              <a:gd name="connsiteX6" fmla="*/ 1183519 w 3371593"/>
              <a:gd name="connsiteY6" fmla="*/ 285292 h 2471715"/>
              <a:gd name="connsiteX7" fmla="*/ 1183417 w 3371593"/>
              <a:gd name="connsiteY7" fmla="*/ 286831 h 2471715"/>
              <a:gd name="connsiteX8" fmla="*/ 1386941 w 3371593"/>
              <a:gd name="connsiteY8" fmla="*/ 404505 h 2471715"/>
              <a:gd name="connsiteX9" fmla="*/ 1181054 w 3371593"/>
              <a:gd name="connsiteY9" fmla="*/ 405315 h 2471715"/>
              <a:gd name="connsiteX10" fmla="*/ 1184606 w 3371593"/>
              <a:gd name="connsiteY10" fmla="*/ 485191 h 2471715"/>
              <a:gd name="connsiteX11" fmla="*/ 1301598 w 3371593"/>
              <a:gd name="connsiteY11" fmla="*/ 864693 h 2471715"/>
              <a:gd name="connsiteX12" fmla="*/ 2662508 w 3371593"/>
              <a:gd name="connsiteY12" fmla="*/ 1337122 h 2471715"/>
              <a:gd name="connsiteX13" fmla="*/ 2745586 w 3371593"/>
              <a:gd name="connsiteY13" fmla="*/ 1297887 h 2471715"/>
              <a:gd name="connsiteX14" fmla="*/ 2799626 w 3371593"/>
              <a:gd name="connsiteY14" fmla="*/ 1862057 h 2471715"/>
              <a:gd name="connsiteX15" fmla="*/ 2795602 w 3371593"/>
              <a:gd name="connsiteY15" fmla="*/ 1869898 h 2471715"/>
              <a:gd name="connsiteX16" fmla="*/ 3371593 w 3371593"/>
              <a:gd name="connsiteY16" fmla="*/ 2165436 h 2471715"/>
              <a:gd name="connsiteX17" fmla="*/ 3283549 w 3371593"/>
              <a:gd name="connsiteY17" fmla="*/ 2218272 h 2471715"/>
              <a:gd name="connsiteX18" fmla="*/ 408525 w 3371593"/>
              <a:gd name="connsiteY18" fmla="*/ 1357849 h 247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593" h="2471715">
                <a:moveTo>
                  <a:pt x="408525" y="1357849"/>
                </a:moveTo>
                <a:cubicBezTo>
                  <a:pt x="279678" y="1116556"/>
                  <a:pt x="202775" y="861285"/>
                  <a:pt x="173911" y="604707"/>
                </a:cubicBezTo>
                <a:lnTo>
                  <a:pt x="164013" y="409318"/>
                </a:lnTo>
                <a:lnTo>
                  <a:pt x="0" y="409963"/>
                </a:lnTo>
                <a:lnTo>
                  <a:pt x="687323" y="0"/>
                </a:lnTo>
                <a:lnTo>
                  <a:pt x="1142445" y="263142"/>
                </a:lnTo>
                <a:lnTo>
                  <a:pt x="1183519" y="285292"/>
                </a:lnTo>
                <a:lnTo>
                  <a:pt x="1183417" y="286831"/>
                </a:lnTo>
                <a:lnTo>
                  <a:pt x="1386941" y="404505"/>
                </a:lnTo>
                <a:lnTo>
                  <a:pt x="1181054" y="405315"/>
                </a:lnTo>
                <a:lnTo>
                  <a:pt x="1184606" y="485191"/>
                </a:lnTo>
                <a:cubicBezTo>
                  <a:pt x="1198449" y="614649"/>
                  <a:pt x="1236769" y="743287"/>
                  <a:pt x="1301598" y="864693"/>
                </a:cubicBezTo>
                <a:cubicBezTo>
                  <a:pt x="1560913" y="1350316"/>
                  <a:pt x="2152316" y="1547831"/>
                  <a:pt x="2662508" y="1337122"/>
                </a:cubicBezTo>
                <a:lnTo>
                  <a:pt x="2745586" y="1297887"/>
                </a:lnTo>
                <a:lnTo>
                  <a:pt x="2799626" y="1862057"/>
                </a:lnTo>
                <a:lnTo>
                  <a:pt x="2795602" y="1869898"/>
                </a:lnTo>
                <a:lnTo>
                  <a:pt x="3371593" y="2165436"/>
                </a:lnTo>
                <a:lnTo>
                  <a:pt x="3283549" y="2218272"/>
                </a:lnTo>
                <a:cubicBezTo>
                  <a:pt x="2245464" y="2772594"/>
                  <a:pt x="958272" y="2387369"/>
                  <a:pt x="408525" y="1357849"/>
                </a:cubicBezTo>
                <a:close/>
              </a:path>
            </a:pathLst>
          </a:custGeom>
          <a:solidFill>
            <a:srgbClr val="E34D4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4"/>
            </p:custDataLst>
          </p:nvPr>
        </p:nvSpPr>
        <p:spPr>
          <a:xfrm rot="21129011">
            <a:off x="4446699" y="4072044"/>
            <a:ext cx="2519363" cy="1960818"/>
          </a:xfrm>
          <a:custGeom>
            <a:avLst/>
            <a:gdLst>
              <a:gd name="connsiteX0" fmla="*/ 737885 w 3211721"/>
              <a:gd name="connsiteY0" fmla="*/ 0 h 2499680"/>
              <a:gd name="connsiteX1" fmla="*/ 1440034 w 3211721"/>
              <a:gd name="connsiteY1" fmla="*/ 400579 h 2499680"/>
              <a:gd name="connsiteX2" fmla="*/ 1226190 w 3211721"/>
              <a:gd name="connsiteY2" fmla="*/ 398503 h 2499680"/>
              <a:gd name="connsiteX3" fmla="*/ 1232619 w 3211721"/>
              <a:gd name="connsiteY3" fmla="*/ 518686 h 2499680"/>
              <a:gd name="connsiteX4" fmla="*/ 2136050 w 3211721"/>
              <a:gd name="connsiteY4" fmla="*/ 1428820 h 2499680"/>
              <a:gd name="connsiteX5" fmla="*/ 2750368 w 3211721"/>
              <a:gd name="connsiteY5" fmla="*/ 1325717 h 2499680"/>
              <a:gd name="connsiteX6" fmla="*/ 2786722 w 3211721"/>
              <a:gd name="connsiteY6" fmla="*/ 1305060 h 2499680"/>
              <a:gd name="connsiteX7" fmla="*/ 2713583 w 3211721"/>
              <a:gd name="connsiteY7" fmla="*/ 1835554 h 2499680"/>
              <a:gd name="connsiteX8" fmla="*/ 2707861 w 3211721"/>
              <a:gd name="connsiteY8" fmla="*/ 1842259 h 2499680"/>
              <a:gd name="connsiteX9" fmla="*/ 3211721 w 3211721"/>
              <a:gd name="connsiteY9" fmla="*/ 2272342 h 2499680"/>
              <a:gd name="connsiteX10" fmla="*/ 3196825 w 3211721"/>
              <a:gd name="connsiteY10" fmla="*/ 2280655 h 2499680"/>
              <a:gd name="connsiteX11" fmla="*/ 1976668 w 3211721"/>
              <a:gd name="connsiteY11" fmla="*/ 2479785 h 2499680"/>
              <a:gd name="connsiteX12" fmla="*/ 158141 w 3211721"/>
              <a:gd name="connsiteY12" fmla="*/ 511596 h 2499680"/>
              <a:gd name="connsiteX13" fmla="*/ 156509 w 3211721"/>
              <a:gd name="connsiteY13" fmla="*/ 388118 h 2499680"/>
              <a:gd name="connsiteX14" fmla="*/ 0 w 3211721"/>
              <a:gd name="connsiteY14" fmla="*/ 386598 h 249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11721" h="2499680">
                <a:moveTo>
                  <a:pt x="737885" y="0"/>
                </a:moveTo>
                <a:lnTo>
                  <a:pt x="1440034" y="400579"/>
                </a:lnTo>
                <a:lnTo>
                  <a:pt x="1226190" y="398503"/>
                </a:lnTo>
                <a:lnTo>
                  <a:pt x="1232619" y="518686"/>
                </a:lnTo>
                <a:cubicBezTo>
                  <a:pt x="1300603" y="982349"/>
                  <a:pt x="1658857" y="1363030"/>
                  <a:pt x="2136050" y="1428820"/>
                </a:cubicBezTo>
                <a:cubicBezTo>
                  <a:pt x="2354196" y="1458896"/>
                  <a:pt x="2566220" y="1418895"/>
                  <a:pt x="2750368" y="1325717"/>
                </a:cubicBezTo>
                <a:lnTo>
                  <a:pt x="2786722" y="1305060"/>
                </a:lnTo>
                <a:lnTo>
                  <a:pt x="2713583" y="1835554"/>
                </a:lnTo>
                <a:lnTo>
                  <a:pt x="2707861" y="1842259"/>
                </a:lnTo>
                <a:lnTo>
                  <a:pt x="3211721" y="2272342"/>
                </a:lnTo>
                <a:lnTo>
                  <a:pt x="3196825" y="2280655"/>
                </a:lnTo>
                <a:cubicBezTo>
                  <a:pt x="2831332" y="2462192"/>
                  <a:pt x="2410231" y="2539559"/>
                  <a:pt x="1976668" y="2479785"/>
                </a:cubicBezTo>
                <a:cubicBezTo>
                  <a:pt x="965020" y="2340310"/>
                  <a:pt x="220732" y="1500384"/>
                  <a:pt x="158141" y="511596"/>
                </a:cubicBezTo>
                <a:lnTo>
                  <a:pt x="156509" y="388118"/>
                </a:lnTo>
                <a:lnTo>
                  <a:pt x="0" y="386598"/>
                </a:lnTo>
                <a:close/>
              </a:path>
            </a:pathLst>
          </a:custGeom>
          <a:solidFill>
            <a:srgbClr val="A84FAE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形状"/>
          <p:cNvSpPr/>
          <p:nvPr>
            <p:custDataLst>
              <p:tags r:id="rId5"/>
            </p:custDataLst>
          </p:nvPr>
        </p:nvSpPr>
        <p:spPr>
          <a:xfrm>
            <a:off x="3344520" y="2938413"/>
            <a:ext cx="468977" cy="344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4" y="13188"/>
                </a:moveTo>
                <a:cubicBezTo>
                  <a:pt x="9003" y="12815"/>
                  <a:pt x="8329" y="12268"/>
                  <a:pt x="8056" y="11720"/>
                </a:cubicBezTo>
                <a:cubicBezTo>
                  <a:pt x="674" y="2563"/>
                  <a:pt x="674" y="2563"/>
                  <a:pt x="674" y="2563"/>
                </a:cubicBezTo>
                <a:cubicBezTo>
                  <a:pt x="417" y="2191"/>
                  <a:pt x="144" y="1271"/>
                  <a:pt x="273" y="723"/>
                </a:cubicBezTo>
                <a:cubicBezTo>
                  <a:pt x="546" y="372"/>
                  <a:pt x="818" y="0"/>
                  <a:pt x="1476" y="0"/>
                </a:cubicBezTo>
                <a:cubicBezTo>
                  <a:pt x="20140" y="0"/>
                  <a:pt x="20140" y="0"/>
                  <a:pt x="20140" y="0"/>
                </a:cubicBezTo>
                <a:cubicBezTo>
                  <a:pt x="20140" y="0"/>
                  <a:pt x="20942" y="0"/>
                  <a:pt x="21343" y="898"/>
                </a:cubicBezTo>
                <a:cubicBezTo>
                  <a:pt x="21600" y="1468"/>
                  <a:pt x="21343" y="2366"/>
                  <a:pt x="20942" y="2738"/>
                </a:cubicBezTo>
                <a:cubicBezTo>
                  <a:pt x="12886" y="12618"/>
                  <a:pt x="12886" y="12618"/>
                  <a:pt x="12886" y="12618"/>
                </a:cubicBezTo>
                <a:cubicBezTo>
                  <a:pt x="12886" y="12618"/>
                  <a:pt x="11410" y="14283"/>
                  <a:pt x="9404" y="13188"/>
                </a:cubicBezTo>
                <a:close/>
                <a:moveTo>
                  <a:pt x="1476" y="21600"/>
                </a:moveTo>
                <a:cubicBezTo>
                  <a:pt x="1476" y="21600"/>
                  <a:pt x="0" y="21425"/>
                  <a:pt x="0" y="19585"/>
                </a:cubicBezTo>
                <a:cubicBezTo>
                  <a:pt x="0" y="4929"/>
                  <a:pt x="0" y="4929"/>
                  <a:pt x="0" y="4929"/>
                </a:cubicBezTo>
                <a:cubicBezTo>
                  <a:pt x="0" y="4381"/>
                  <a:pt x="273" y="4206"/>
                  <a:pt x="674" y="4754"/>
                </a:cubicBezTo>
                <a:cubicBezTo>
                  <a:pt x="3755" y="8960"/>
                  <a:pt x="3755" y="8960"/>
                  <a:pt x="3755" y="8960"/>
                </a:cubicBezTo>
                <a:cubicBezTo>
                  <a:pt x="4172" y="9332"/>
                  <a:pt x="4301" y="10252"/>
                  <a:pt x="4028" y="10800"/>
                </a:cubicBezTo>
                <a:cubicBezTo>
                  <a:pt x="1749" y="18117"/>
                  <a:pt x="1749" y="18117"/>
                  <a:pt x="1749" y="18117"/>
                </a:cubicBezTo>
                <a:cubicBezTo>
                  <a:pt x="1621" y="18686"/>
                  <a:pt x="1749" y="18686"/>
                  <a:pt x="2022" y="18117"/>
                </a:cubicBezTo>
                <a:cubicBezTo>
                  <a:pt x="5103" y="12618"/>
                  <a:pt x="5103" y="12618"/>
                  <a:pt x="5103" y="12618"/>
                </a:cubicBezTo>
                <a:cubicBezTo>
                  <a:pt x="5504" y="12092"/>
                  <a:pt x="5905" y="12092"/>
                  <a:pt x="6307" y="12443"/>
                </a:cubicBezTo>
                <a:cubicBezTo>
                  <a:pt x="7655" y="14086"/>
                  <a:pt x="7655" y="14086"/>
                  <a:pt x="7655" y="14086"/>
                </a:cubicBezTo>
                <a:cubicBezTo>
                  <a:pt x="8056" y="14458"/>
                  <a:pt x="8730" y="15006"/>
                  <a:pt x="9131" y="15203"/>
                </a:cubicBezTo>
                <a:cubicBezTo>
                  <a:pt x="10206" y="15554"/>
                  <a:pt x="11939" y="16101"/>
                  <a:pt x="13159" y="14831"/>
                </a:cubicBezTo>
                <a:cubicBezTo>
                  <a:pt x="15165" y="12443"/>
                  <a:pt x="15165" y="12443"/>
                  <a:pt x="15165" y="12443"/>
                </a:cubicBezTo>
                <a:cubicBezTo>
                  <a:pt x="15566" y="12092"/>
                  <a:pt x="16112" y="12092"/>
                  <a:pt x="16368" y="12618"/>
                </a:cubicBezTo>
                <a:cubicBezTo>
                  <a:pt x="19722" y="18686"/>
                  <a:pt x="19722" y="18686"/>
                  <a:pt x="19722" y="18686"/>
                </a:cubicBezTo>
                <a:cubicBezTo>
                  <a:pt x="19995" y="19212"/>
                  <a:pt x="19995" y="19037"/>
                  <a:pt x="19867" y="18489"/>
                </a:cubicBezTo>
                <a:cubicBezTo>
                  <a:pt x="17588" y="10800"/>
                  <a:pt x="17588" y="10800"/>
                  <a:pt x="17588" y="10800"/>
                </a:cubicBezTo>
                <a:cubicBezTo>
                  <a:pt x="17315" y="10252"/>
                  <a:pt x="17444" y="9508"/>
                  <a:pt x="17845" y="8960"/>
                </a:cubicBezTo>
                <a:cubicBezTo>
                  <a:pt x="21070" y="4754"/>
                  <a:pt x="21070" y="4754"/>
                  <a:pt x="21070" y="4754"/>
                </a:cubicBezTo>
                <a:cubicBezTo>
                  <a:pt x="21343" y="4206"/>
                  <a:pt x="21600" y="4381"/>
                  <a:pt x="21600" y="4929"/>
                </a:cubicBezTo>
                <a:cubicBezTo>
                  <a:pt x="21600" y="19782"/>
                  <a:pt x="21600" y="19782"/>
                  <a:pt x="21600" y="19782"/>
                </a:cubicBezTo>
                <a:cubicBezTo>
                  <a:pt x="21600" y="19782"/>
                  <a:pt x="21472" y="21600"/>
                  <a:pt x="19995" y="21600"/>
                </a:cubicBezTo>
                <a:cubicBezTo>
                  <a:pt x="1476" y="21600"/>
                  <a:pt x="1476" y="21600"/>
                  <a:pt x="1476" y="21600"/>
                </a:cubicBezTo>
                <a:close/>
              </a:path>
            </a:pathLst>
          </a:custGeom>
          <a:solidFill>
            <a:srgbClr val="E34D4D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/>
            </a:pP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线条"/>
          <p:cNvSpPr/>
          <p:nvPr>
            <p:custDataLst>
              <p:tags r:id="rId6"/>
            </p:custDataLst>
          </p:nvPr>
        </p:nvSpPr>
        <p:spPr>
          <a:xfrm>
            <a:off x="3989716" y="3084082"/>
            <a:ext cx="783877" cy="1"/>
          </a:xfrm>
          <a:prstGeom prst="line">
            <a:avLst/>
          </a:prstGeom>
          <a:ln w="12700">
            <a:solidFill>
              <a:srgbClr val="ADB9CA"/>
            </a:solidFill>
            <a:prstDash val="sysDash"/>
            <a:miter/>
            <a:headEnd type="oval"/>
            <a:tailEnd type="oval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线条"/>
          <p:cNvSpPr/>
          <p:nvPr>
            <p:custDataLst>
              <p:tags r:id="rId7"/>
            </p:custDataLst>
          </p:nvPr>
        </p:nvSpPr>
        <p:spPr>
          <a:xfrm>
            <a:off x="3989716" y="5499483"/>
            <a:ext cx="783877" cy="1"/>
          </a:xfrm>
          <a:prstGeom prst="line">
            <a:avLst/>
          </a:prstGeom>
          <a:ln w="12700">
            <a:solidFill>
              <a:srgbClr val="ADB9CA"/>
            </a:solidFill>
            <a:prstDash val="sysDash"/>
            <a:miter/>
            <a:headEnd type="oval"/>
            <a:tailEnd type="oval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>
            <p:custDataLst>
              <p:tags r:id="rId8"/>
            </p:custDataLst>
          </p:nvPr>
        </p:nvSpPr>
        <p:spPr>
          <a:xfrm>
            <a:off x="5298393" y="2973415"/>
            <a:ext cx="48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>
            <p:custDataLst>
              <p:tags r:id="rId9"/>
            </p:custDataLst>
          </p:nvPr>
        </p:nvSpPr>
        <p:spPr>
          <a:xfrm>
            <a:off x="5278226" y="5096243"/>
            <a:ext cx="48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>
            <p:custDataLst>
              <p:tags r:id="rId10"/>
            </p:custDataLst>
          </p:nvPr>
        </p:nvSpPr>
        <p:spPr>
          <a:xfrm>
            <a:off x="7136323" y="4067428"/>
            <a:ext cx="48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11"/>
            </p:custDataLst>
          </p:nvPr>
        </p:nvSpPr>
        <p:spPr>
          <a:xfrm>
            <a:off x="2783700" y="906130"/>
            <a:ext cx="6624000" cy="699807"/>
          </a:xfrm>
          <a:prstGeom prst="rect">
            <a:avLst/>
          </a:prstGeom>
        </p:spPr>
        <p:txBody>
          <a:bodyPr wrap="square" bIns="0" anchor="b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zh-CN" altLang="en-US" sz="3600" b="1" spc="3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2783700" y="1624602"/>
            <a:ext cx="6624000" cy="314063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zh-CN" altLang="en-US" sz="14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3"/>
            </p:custDataLst>
          </p:nvPr>
        </p:nvSpPr>
        <p:spPr>
          <a:xfrm>
            <a:off x="440925" y="2308810"/>
            <a:ext cx="2307458" cy="40132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添加标题</a:t>
            </a:r>
            <a:endParaRPr lang="zh-CN" altLang="en-US" sz="2000" b="1" spc="3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440925" y="2738070"/>
            <a:ext cx="2307458" cy="829946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</a:rPr>
              <a:t>单击此处添加文本具体内容</a:t>
            </a:r>
            <a:endParaRPr lang="zh-CN" altLang="en-US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5"/>
            </p:custDataLst>
          </p:nvPr>
        </p:nvSpPr>
        <p:spPr>
          <a:xfrm>
            <a:off x="440925" y="5084448"/>
            <a:ext cx="2307458" cy="40132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添加标题</a:t>
            </a:r>
            <a:endParaRPr lang="zh-CN" altLang="en-US" sz="2000" b="1" spc="3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6"/>
            </p:custDataLst>
          </p:nvPr>
        </p:nvSpPr>
        <p:spPr>
          <a:xfrm>
            <a:off x="440925" y="5513708"/>
            <a:ext cx="2307458" cy="829946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</a:rPr>
              <a:t>单击此处添加文本具体内容</a:t>
            </a:r>
            <a:endParaRPr lang="zh-CN" altLang="en-US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7"/>
            </p:custDataLst>
          </p:nvPr>
        </p:nvSpPr>
        <p:spPr>
          <a:xfrm>
            <a:off x="9389934" y="3699435"/>
            <a:ext cx="2307458" cy="40132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添加标题</a:t>
            </a:r>
            <a:endParaRPr lang="zh-CN" altLang="en-US" sz="2000" b="1" spc="3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8"/>
            </p:custDataLst>
          </p:nvPr>
        </p:nvSpPr>
        <p:spPr>
          <a:xfrm>
            <a:off x="9389934" y="4128695"/>
            <a:ext cx="2307458" cy="829946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</a:rPr>
              <a:t>单击此处添加文本具体内容</a:t>
            </a:r>
            <a:endParaRPr lang="zh-CN" altLang="en-US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Shape 11364"/>
          <p:cNvSpPr/>
          <p:nvPr>
            <p:custDataLst>
              <p:tags r:id="rId19"/>
            </p:custDataLst>
          </p:nvPr>
        </p:nvSpPr>
        <p:spPr>
          <a:xfrm>
            <a:off x="8512054" y="4352841"/>
            <a:ext cx="491186" cy="175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199"/>
                </a:moveTo>
                <a:cubicBezTo>
                  <a:pt x="0" y="19169"/>
                  <a:pt x="868" y="21600"/>
                  <a:pt x="1929" y="21600"/>
                </a:cubicBezTo>
                <a:lnTo>
                  <a:pt x="19673" y="21600"/>
                </a:lnTo>
                <a:cubicBezTo>
                  <a:pt x="20733" y="21600"/>
                  <a:pt x="21600" y="19169"/>
                  <a:pt x="21600" y="16199"/>
                </a:cubicBezTo>
                <a:lnTo>
                  <a:pt x="21600" y="0"/>
                </a:lnTo>
                <a:lnTo>
                  <a:pt x="13500" y="0"/>
                </a:lnTo>
                <a:lnTo>
                  <a:pt x="13500" y="5397"/>
                </a:lnTo>
                <a:cubicBezTo>
                  <a:pt x="13500" y="6580"/>
                  <a:pt x="13150" y="7560"/>
                  <a:pt x="12730" y="7560"/>
                </a:cubicBezTo>
                <a:lnTo>
                  <a:pt x="8872" y="7560"/>
                </a:lnTo>
                <a:cubicBezTo>
                  <a:pt x="8449" y="7560"/>
                  <a:pt x="8100" y="6580"/>
                  <a:pt x="8100" y="5397"/>
                </a:cubicBezTo>
                <a:lnTo>
                  <a:pt x="8100" y="0"/>
                </a:lnTo>
                <a:lnTo>
                  <a:pt x="0" y="0"/>
                </a:lnTo>
                <a:cubicBezTo>
                  <a:pt x="0" y="0"/>
                  <a:pt x="0" y="16199"/>
                  <a:pt x="0" y="16199"/>
                </a:cubicBezTo>
                <a:close/>
              </a:path>
            </a:pathLst>
          </a:custGeom>
          <a:solidFill>
            <a:srgbClr val="E1448B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GillSans" panose="020B0602020204020204" charset="0"/>
              <a:sym typeface="GillSans" panose="020B0602020204020204" charset="0"/>
            </a:endParaRPr>
          </a:p>
        </p:txBody>
      </p:sp>
      <p:sp>
        <p:nvSpPr>
          <p:cNvPr id="27" name="Shape 11365"/>
          <p:cNvSpPr/>
          <p:nvPr>
            <p:custDataLst>
              <p:tags r:id="rId20"/>
            </p:custDataLst>
          </p:nvPr>
        </p:nvSpPr>
        <p:spPr>
          <a:xfrm>
            <a:off x="8716329" y="4352841"/>
            <a:ext cx="70160" cy="3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E1448B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GillSans" panose="020B0602020204020204" charset="0"/>
              <a:sym typeface="GillSans" panose="020B0602020204020204" charset="0"/>
            </a:endParaRPr>
          </a:p>
        </p:txBody>
      </p:sp>
      <p:sp>
        <p:nvSpPr>
          <p:cNvPr id="28" name="Shape 11366"/>
          <p:cNvSpPr/>
          <p:nvPr>
            <p:custDataLst>
              <p:tags r:id="rId21"/>
            </p:custDataLst>
          </p:nvPr>
        </p:nvSpPr>
        <p:spPr>
          <a:xfrm>
            <a:off x="8512054" y="4103175"/>
            <a:ext cx="491186" cy="219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15" y="3456"/>
                </a:moveTo>
                <a:lnTo>
                  <a:pt x="13886" y="3456"/>
                </a:lnTo>
                <a:lnTo>
                  <a:pt x="13886" y="6912"/>
                </a:lnTo>
                <a:lnTo>
                  <a:pt x="7715" y="6912"/>
                </a:lnTo>
                <a:cubicBezTo>
                  <a:pt x="7715" y="6912"/>
                  <a:pt x="7715" y="3456"/>
                  <a:pt x="7715" y="3456"/>
                </a:cubicBezTo>
                <a:close/>
                <a:moveTo>
                  <a:pt x="0" y="21600"/>
                </a:moveTo>
                <a:lnTo>
                  <a:pt x="21600" y="21600"/>
                </a:lnTo>
                <a:lnTo>
                  <a:pt x="21600" y="11231"/>
                </a:lnTo>
                <a:cubicBezTo>
                  <a:pt x="21600" y="8858"/>
                  <a:pt x="20733" y="6912"/>
                  <a:pt x="19673" y="6912"/>
                </a:cubicBezTo>
                <a:lnTo>
                  <a:pt x="15431" y="6912"/>
                </a:lnTo>
                <a:lnTo>
                  <a:pt x="15431" y="2591"/>
                </a:lnTo>
                <a:cubicBezTo>
                  <a:pt x="15431" y="1162"/>
                  <a:pt x="14910" y="0"/>
                  <a:pt x="14273" y="0"/>
                </a:cubicBezTo>
                <a:lnTo>
                  <a:pt x="7329" y="0"/>
                </a:lnTo>
                <a:cubicBezTo>
                  <a:pt x="6689" y="0"/>
                  <a:pt x="6171" y="1162"/>
                  <a:pt x="6171" y="2591"/>
                </a:cubicBezTo>
                <a:lnTo>
                  <a:pt x="6171" y="6912"/>
                </a:lnTo>
                <a:lnTo>
                  <a:pt x="1929" y="6912"/>
                </a:lnTo>
                <a:cubicBezTo>
                  <a:pt x="868" y="6912"/>
                  <a:pt x="0" y="8858"/>
                  <a:pt x="0" y="11231"/>
                </a:cubicBezTo>
                <a:cubicBezTo>
                  <a:pt x="0" y="11231"/>
                  <a:pt x="0" y="21600"/>
                  <a:pt x="0" y="21600"/>
                </a:cubicBezTo>
                <a:close/>
              </a:path>
            </a:pathLst>
          </a:custGeom>
          <a:solidFill>
            <a:srgbClr val="E1448B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GillSans" panose="020B0602020204020204" charset="0"/>
              <a:sym typeface="GillSans" panose="020B0602020204020204" charset="0"/>
            </a:endParaRPr>
          </a:p>
        </p:txBody>
      </p:sp>
      <p:sp>
        <p:nvSpPr>
          <p:cNvPr id="32" name="线条"/>
          <p:cNvSpPr/>
          <p:nvPr>
            <p:custDataLst>
              <p:tags r:id="rId22"/>
            </p:custDataLst>
          </p:nvPr>
        </p:nvSpPr>
        <p:spPr>
          <a:xfrm flipV="1">
            <a:off x="7949527" y="4315811"/>
            <a:ext cx="285179" cy="0"/>
          </a:xfrm>
          <a:prstGeom prst="line">
            <a:avLst/>
          </a:prstGeom>
          <a:ln w="12700">
            <a:solidFill>
              <a:srgbClr val="ADB9CA"/>
            </a:solidFill>
            <a:prstDash val="sysDash"/>
            <a:miter/>
            <a:headEnd type="oval"/>
            <a:tailEnd type="oval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3778003" y="1609050"/>
            <a:ext cx="6338428" cy="338554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 lvl="0" defTabSz="457200"/>
            <a:r>
              <a:rPr kumimoji="1" lang="zh-CN" altLang="en-US" sz="1600" b="1" spc="300">
                <a:solidFill>
                  <a:srgbClr val="2196F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</a:t>
            </a:r>
            <a:endParaRPr kumimoji="1" lang="zh-CN" altLang="en-US" sz="1600" b="1" spc="300">
              <a:solidFill>
                <a:srgbClr val="2196F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2"/>
            </p:custDataLst>
          </p:nvPr>
        </p:nvSpPr>
        <p:spPr>
          <a:xfrm>
            <a:off x="3778001" y="1948146"/>
            <a:ext cx="6338430" cy="625171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 lvl="0" defTabSz="457200">
              <a:lnSpc>
                <a:spcPct val="130000"/>
              </a:lnSpc>
            </a:pPr>
            <a:r>
              <a:rPr lang="zh-CN" altLang="en-US" sz="14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</a:t>
            </a:r>
            <a:endParaRPr lang="zh-CN" altLang="en-US" sz="14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4292902" y="2860206"/>
            <a:ext cx="6261755" cy="338554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 lvl="0" defTabSz="457200"/>
            <a:r>
              <a:rPr kumimoji="1" lang="zh-CN" altLang="en-US" sz="1600" b="1" spc="300">
                <a:solidFill>
                  <a:srgbClr val="E1448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</a:t>
            </a:r>
            <a:endParaRPr kumimoji="1" lang="zh-CN" altLang="en-US" sz="1600" b="1" spc="300">
              <a:solidFill>
                <a:srgbClr val="E1448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4"/>
            </p:custDataLst>
          </p:nvPr>
        </p:nvSpPr>
        <p:spPr>
          <a:xfrm>
            <a:off x="4292900" y="3208178"/>
            <a:ext cx="6261757" cy="625171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 lvl="0" defTabSz="457200">
              <a:lnSpc>
                <a:spcPct val="130000"/>
              </a:lnSpc>
            </a:pPr>
            <a:r>
              <a:rPr lang="zh-CN" altLang="en-US" sz="14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</a:t>
            </a:r>
            <a:endParaRPr lang="zh-CN" altLang="en-US" sz="14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>
            <p:custDataLst>
              <p:tags r:id="rId5"/>
            </p:custDataLst>
          </p:nvPr>
        </p:nvSpPr>
        <p:spPr>
          <a:xfrm>
            <a:off x="5253138" y="5396311"/>
            <a:ext cx="6295959" cy="338554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 lvl="0" defTabSz="457200"/>
            <a:r>
              <a:rPr kumimoji="1" lang="zh-CN" altLang="en-US" sz="1600" b="1" spc="300" dirty="0">
                <a:solidFill>
                  <a:srgbClr val="7E4C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</a:t>
            </a:r>
            <a:endParaRPr kumimoji="1" lang="zh-CN" altLang="en-US" sz="1600" b="1" spc="300" dirty="0">
              <a:solidFill>
                <a:srgbClr val="7E4CB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6"/>
            </p:custDataLst>
          </p:nvPr>
        </p:nvSpPr>
        <p:spPr>
          <a:xfrm>
            <a:off x="5253137" y="5734865"/>
            <a:ext cx="6295961" cy="624786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 lvl="0" defTabSz="457200">
              <a:lnSpc>
                <a:spcPct val="130000"/>
              </a:lnSpc>
            </a:pPr>
            <a:r>
              <a:rPr lang="zh-CN" altLang="en-US" sz="14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</a:t>
            </a:r>
            <a:endParaRPr lang="zh-CN" altLang="en-US" sz="14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>
            <p:custDataLst>
              <p:tags r:id="rId7"/>
            </p:custDataLst>
          </p:nvPr>
        </p:nvSpPr>
        <p:spPr>
          <a:xfrm>
            <a:off x="4804993" y="4139288"/>
            <a:ext cx="6261757" cy="338554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 lvl="0" defTabSz="457200"/>
            <a:r>
              <a:rPr kumimoji="1" lang="zh-CN" altLang="en-US" sz="1600" b="1" spc="300" dirty="0">
                <a:solidFill>
                  <a:srgbClr val="A84FA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</a:t>
            </a:r>
            <a:endParaRPr kumimoji="1" lang="zh-CN" altLang="en-US" sz="1600" b="1" spc="300" dirty="0">
              <a:solidFill>
                <a:srgbClr val="A84FA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8"/>
            </p:custDataLst>
          </p:nvPr>
        </p:nvSpPr>
        <p:spPr>
          <a:xfrm>
            <a:off x="4804991" y="4484251"/>
            <a:ext cx="6261757" cy="625171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 lvl="0" defTabSz="457200">
              <a:lnSpc>
                <a:spcPct val="130000"/>
              </a:lnSpc>
            </a:pPr>
            <a:r>
              <a:rPr lang="zh-CN" altLang="en-US" sz="1400" spc="15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</a:t>
            </a:r>
            <a:endParaRPr lang="zh-CN" altLang="en-US" sz="1400" spc="150">
              <a:solidFill>
                <a:srgbClr val="222222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2" name="Треугольник"/>
          <p:cNvSpPr/>
          <p:nvPr>
            <p:custDataLst>
              <p:tags r:id="rId9"/>
            </p:custDataLst>
          </p:nvPr>
        </p:nvSpPr>
        <p:spPr>
          <a:xfrm>
            <a:off x="1801438" y="4029927"/>
            <a:ext cx="476855" cy="25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29"/>
                </a:moveTo>
                <a:lnTo>
                  <a:pt x="21600" y="0"/>
                </a:lnTo>
                <a:lnTo>
                  <a:pt x="15932" y="21600"/>
                </a:lnTo>
                <a:lnTo>
                  <a:pt x="0" y="429"/>
                </a:lnTo>
                <a:close/>
              </a:path>
            </a:pathLst>
          </a:custGeom>
          <a:solidFill>
            <a:srgbClr val="E1448B">
              <a:lumMod val="75000"/>
            </a:srgbClr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rm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EFCFF"/>
                </a:solidFill>
              </a:defRPr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FEFC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3" name="Треугольник"/>
          <p:cNvSpPr/>
          <p:nvPr>
            <p:custDataLst>
              <p:tags r:id="rId10"/>
            </p:custDataLst>
          </p:nvPr>
        </p:nvSpPr>
        <p:spPr>
          <a:xfrm>
            <a:off x="1277937" y="5154216"/>
            <a:ext cx="468558" cy="268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352"/>
                </a:lnTo>
                <a:lnTo>
                  <a:pt x="15874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A84FAE">
              <a:lumMod val="75000"/>
            </a:srgbClr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rm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EFCFF"/>
                </a:solidFill>
              </a:defRPr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FEFC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4" name="Треугольник"/>
          <p:cNvSpPr/>
          <p:nvPr>
            <p:custDataLst>
              <p:tags r:id="rId11"/>
            </p:custDataLst>
          </p:nvPr>
        </p:nvSpPr>
        <p:spPr>
          <a:xfrm>
            <a:off x="2330410" y="2869935"/>
            <a:ext cx="479523" cy="262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13" y="21600"/>
                </a:moveTo>
                <a:lnTo>
                  <a:pt x="0" y="338"/>
                </a:lnTo>
                <a:lnTo>
                  <a:pt x="21600" y="0"/>
                </a:lnTo>
                <a:lnTo>
                  <a:pt x="15713" y="21600"/>
                </a:lnTo>
                <a:close/>
              </a:path>
            </a:pathLst>
          </a:custGeom>
          <a:solidFill>
            <a:srgbClr val="E34D4D">
              <a:lumMod val="75000"/>
            </a:srgbClr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rm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EFCFF"/>
                </a:solidFill>
              </a:defRPr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FEFC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5" name="Фигура"/>
          <p:cNvSpPr/>
          <p:nvPr>
            <p:custDataLst>
              <p:tags r:id="rId12"/>
            </p:custDataLst>
          </p:nvPr>
        </p:nvSpPr>
        <p:spPr>
          <a:xfrm>
            <a:off x="746023" y="5425267"/>
            <a:ext cx="4283448" cy="874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0" y="54"/>
                </a:moveTo>
                <a:lnTo>
                  <a:pt x="19548" y="0"/>
                </a:lnTo>
                <a:lnTo>
                  <a:pt x="21600" y="21590"/>
                </a:lnTo>
                <a:lnTo>
                  <a:pt x="0" y="21600"/>
                </a:lnTo>
                <a:lnTo>
                  <a:pt x="2060" y="54"/>
                </a:lnTo>
                <a:close/>
              </a:path>
            </a:pathLst>
          </a:custGeom>
          <a:solidFill>
            <a:srgbClr val="7E4CBE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rm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EFCFF"/>
                </a:solidFill>
              </a:defRPr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FEFC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6" name="Фигура"/>
          <p:cNvSpPr/>
          <p:nvPr>
            <p:custDataLst>
              <p:tags r:id="rId13"/>
            </p:custDataLst>
          </p:nvPr>
        </p:nvSpPr>
        <p:spPr>
          <a:xfrm>
            <a:off x="1276663" y="4288104"/>
            <a:ext cx="3219604" cy="873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66" y="0"/>
                </a:moveTo>
                <a:lnTo>
                  <a:pt x="2737" y="0"/>
                </a:lnTo>
                <a:lnTo>
                  <a:pt x="0" y="21600"/>
                </a:lnTo>
                <a:lnTo>
                  <a:pt x="21600" y="21578"/>
                </a:lnTo>
                <a:lnTo>
                  <a:pt x="18866" y="0"/>
                </a:lnTo>
                <a:close/>
              </a:path>
            </a:pathLst>
          </a:custGeom>
          <a:solidFill>
            <a:srgbClr val="A84FAE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rm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EFCFF"/>
                </a:solidFill>
              </a:defRPr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FEFC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7" name="Фигура"/>
          <p:cNvSpPr/>
          <p:nvPr>
            <p:custDataLst>
              <p:tags r:id="rId14"/>
            </p:custDataLst>
          </p:nvPr>
        </p:nvSpPr>
        <p:spPr>
          <a:xfrm>
            <a:off x="1802681" y="3163610"/>
            <a:ext cx="2171674" cy="875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32" y="0"/>
                </a:moveTo>
                <a:lnTo>
                  <a:pt x="17561" y="0"/>
                </a:lnTo>
                <a:lnTo>
                  <a:pt x="21600" y="21600"/>
                </a:lnTo>
                <a:lnTo>
                  <a:pt x="0" y="21575"/>
                </a:lnTo>
                <a:lnTo>
                  <a:pt x="4032" y="0"/>
                </a:lnTo>
                <a:close/>
              </a:path>
            </a:pathLst>
          </a:custGeom>
          <a:solidFill>
            <a:srgbClr val="E1448B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rm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EFCFF"/>
                </a:solidFill>
              </a:defRPr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FEFC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8" name="Треугольник"/>
          <p:cNvSpPr/>
          <p:nvPr>
            <p:custDataLst>
              <p:tags r:id="rId15"/>
            </p:custDataLst>
          </p:nvPr>
        </p:nvSpPr>
        <p:spPr>
          <a:xfrm>
            <a:off x="2331266" y="1680204"/>
            <a:ext cx="1114646" cy="1194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4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34" y="0"/>
                </a:lnTo>
                <a:close/>
              </a:path>
            </a:pathLst>
          </a:custGeom>
          <a:solidFill>
            <a:srgbClr val="E34D4D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rm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EFCFF"/>
                </a:solidFill>
              </a:defRPr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FEFC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16"/>
            </p:custDataLst>
          </p:nvPr>
        </p:nvSpPr>
        <p:spPr>
          <a:xfrm>
            <a:off x="2655371" y="2272134"/>
            <a:ext cx="464758" cy="389100"/>
          </a:xfrm>
          <a:prstGeom prst="rect">
            <a:avLst/>
          </a:prstGeom>
          <a:noFill/>
        </p:spPr>
        <p:txBody>
          <a:bodyPr wrap="none" rtlCol="0">
            <a:norm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01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>
            <p:custDataLst>
              <p:tags r:id="rId17"/>
            </p:custDataLst>
          </p:nvPr>
        </p:nvSpPr>
        <p:spPr>
          <a:xfrm>
            <a:off x="2654999" y="3406840"/>
            <a:ext cx="464758" cy="389100"/>
          </a:xfrm>
          <a:prstGeom prst="rect">
            <a:avLst/>
          </a:prstGeom>
          <a:noFill/>
        </p:spPr>
        <p:txBody>
          <a:bodyPr wrap="none" rtlCol="0">
            <a:norm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02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>
            <p:custDataLst>
              <p:tags r:id="rId18"/>
            </p:custDataLst>
          </p:nvPr>
        </p:nvSpPr>
        <p:spPr>
          <a:xfrm>
            <a:off x="2655369" y="5668129"/>
            <a:ext cx="464758" cy="389100"/>
          </a:xfrm>
          <a:prstGeom prst="rect">
            <a:avLst/>
          </a:prstGeom>
          <a:noFill/>
        </p:spPr>
        <p:txBody>
          <a:bodyPr wrap="none" rtlCol="0">
            <a:norm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19"/>
            </p:custDataLst>
          </p:nvPr>
        </p:nvSpPr>
        <p:spPr>
          <a:xfrm>
            <a:off x="2654086" y="4530322"/>
            <a:ext cx="464758" cy="389100"/>
          </a:xfrm>
          <a:prstGeom prst="rect">
            <a:avLst/>
          </a:prstGeom>
          <a:noFill/>
        </p:spPr>
        <p:txBody>
          <a:bodyPr wrap="none" rtlCol="0">
            <a:norm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03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"/>
          <p:cNvSpPr txBox="1"/>
          <p:nvPr>
            <p:custDataLst>
              <p:tags r:id="rId20"/>
            </p:custDataLst>
          </p:nvPr>
        </p:nvSpPr>
        <p:spPr>
          <a:xfrm>
            <a:off x="472920" y="625559"/>
            <a:ext cx="1128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300" normalizeH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</a:t>
            </a:r>
            <a:endParaRPr kumimoji="0" lang="zh-CN" altLang="en-US" sz="2800" b="1" i="0" u="none" strike="noStrike" kern="1200" cap="none" spc="300" normalizeH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1"/>
            </p:custDataLst>
          </p:nvPr>
        </p:nvSpPr>
        <p:spPr>
          <a:xfrm>
            <a:off x="490676" y="1163218"/>
            <a:ext cx="11270064" cy="307777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zh-CN" altLang="en-US" sz="1400" b="0" i="0" u="none" strike="noStrike" kern="1200" cap="none" spc="300" normalizeH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单击此处添加副标题</a:t>
            </a:r>
            <a:endParaRPr kumimoji="1" lang="zh-CN" altLang="en-US" sz="1400" b="0" i="0" u="none" strike="noStrike" kern="1200" cap="none" spc="300" normalizeH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3841452" y="1708944"/>
            <a:ext cx="4509096" cy="4509096"/>
            <a:chOff x="4285417" y="2080445"/>
            <a:chExt cx="3621166" cy="3621166"/>
          </a:xfrm>
        </p:grpSpPr>
        <p:sp>
          <p:nvSpPr>
            <p:cNvPr id="12" name="任意多边形 11"/>
            <p:cNvSpPr/>
            <p:nvPr>
              <p:custDataLst>
                <p:tags r:id="rId2"/>
              </p:custDataLst>
            </p:nvPr>
          </p:nvSpPr>
          <p:spPr>
            <a:xfrm rot="5400000">
              <a:off x="6035714" y="2418820"/>
              <a:ext cx="1810859" cy="1930878"/>
            </a:xfrm>
            <a:custGeom>
              <a:avLst/>
              <a:gdLst>
                <a:gd name="connsiteX0" fmla="*/ 0 w 1810859"/>
                <a:gd name="connsiteY0" fmla="*/ 965439 h 1930878"/>
                <a:gd name="connsiteX1" fmla="*/ 965439 w 1810859"/>
                <a:gd name="connsiteY1" fmla="*/ 0 h 1930878"/>
                <a:gd name="connsiteX2" fmla="*/ 1765996 w 1810859"/>
                <a:gd name="connsiteY2" fmla="*/ 425653 h 1930878"/>
                <a:gd name="connsiteX3" fmla="*/ 1810859 w 1810859"/>
                <a:gd name="connsiteY3" fmla="*/ 508307 h 1930878"/>
                <a:gd name="connsiteX4" fmla="*/ 1797158 w 1810859"/>
                <a:gd name="connsiteY4" fmla="*/ 514908 h 1930878"/>
                <a:gd name="connsiteX5" fmla="*/ 1291904 w 1810859"/>
                <a:gd name="connsiteY5" fmla="*/ 1363823 h 1930878"/>
                <a:gd name="connsiteX6" fmla="*/ 1367773 w 1810859"/>
                <a:gd name="connsiteY6" fmla="*/ 1739616 h 1930878"/>
                <a:gd name="connsiteX7" fmla="*/ 1411923 w 1810859"/>
                <a:gd name="connsiteY7" fmla="*/ 1820955 h 1930878"/>
                <a:gd name="connsiteX8" fmla="*/ 1341232 w 1810859"/>
                <a:gd name="connsiteY8" fmla="*/ 1855009 h 1930878"/>
                <a:gd name="connsiteX9" fmla="*/ 965439 w 1810859"/>
                <a:gd name="connsiteY9" fmla="*/ 1930878 h 1930878"/>
                <a:gd name="connsiteX10" fmla="*/ 0 w 1810859"/>
                <a:gd name="connsiteY10" fmla="*/ 965439 h 193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0859" h="1930878">
                  <a:moveTo>
                    <a:pt x="0" y="965439"/>
                  </a:moveTo>
                  <a:cubicBezTo>
                    <a:pt x="0" y="432242"/>
                    <a:pt x="432242" y="0"/>
                    <a:pt x="965439" y="0"/>
                  </a:cubicBezTo>
                  <a:cubicBezTo>
                    <a:pt x="1298687" y="0"/>
                    <a:pt x="1592500" y="168845"/>
                    <a:pt x="1765996" y="425653"/>
                  </a:cubicBezTo>
                  <a:lnTo>
                    <a:pt x="1810859" y="508307"/>
                  </a:lnTo>
                  <a:lnTo>
                    <a:pt x="1797158" y="514908"/>
                  </a:lnTo>
                  <a:cubicBezTo>
                    <a:pt x="1496206" y="678394"/>
                    <a:pt x="1291904" y="997250"/>
                    <a:pt x="1291904" y="1363823"/>
                  </a:cubicBezTo>
                  <a:cubicBezTo>
                    <a:pt x="1291904" y="1497122"/>
                    <a:pt x="1318919" y="1624112"/>
                    <a:pt x="1367773" y="1739616"/>
                  </a:cubicBezTo>
                  <a:lnTo>
                    <a:pt x="1411923" y="1820955"/>
                  </a:lnTo>
                  <a:lnTo>
                    <a:pt x="1341232" y="1855009"/>
                  </a:lnTo>
                  <a:cubicBezTo>
                    <a:pt x="1225728" y="1903863"/>
                    <a:pt x="1098738" y="1930878"/>
                    <a:pt x="965439" y="1930878"/>
                  </a:cubicBezTo>
                  <a:cubicBezTo>
                    <a:pt x="432242" y="1930878"/>
                    <a:pt x="0" y="1498636"/>
                    <a:pt x="0" y="965439"/>
                  </a:cubicBezTo>
                  <a:close/>
                </a:path>
              </a:pathLst>
            </a:custGeom>
            <a:solidFill>
              <a:srgbClr val="7E4CBE"/>
            </a:solidFill>
            <a:ln w="28575">
              <a:solidFill>
                <a:sysClr val="window" lastClr="FFFFFF"/>
              </a:solidFill>
              <a:prstDash val="solid"/>
            </a:ln>
          </p:spPr>
          <p:style>
            <a:lnRef idx="2">
              <a:srgbClr val="FFDA62">
                <a:shade val="50000"/>
              </a:srgbClr>
            </a:lnRef>
            <a:fillRef idx="1">
              <a:srgbClr val="FFDA62"/>
            </a:fillRef>
            <a:effectRef idx="0">
              <a:srgbClr val="FFDA6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5697340" y="3770733"/>
              <a:ext cx="1810858" cy="1930878"/>
            </a:xfrm>
            <a:custGeom>
              <a:avLst/>
              <a:gdLst>
                <a:gd name="connsiteX0" fmla="*/ 845419 w 1810858"/>
                <a:gd name="connsiteY0" fmla="*/ 0 h 1930878"/>
                <a:gd name="connsiteX1" fmla="*/ 1810858 w 1810858"/>
                <a:gd name="connsiteY1" fmla="*/ 965439 h 1930878"/>
                <a:gd name="connsiteX2" fmla="*/ 845419 w 1810858"/>
                <a:gd name="connsiteY2" fmla="*/ 1930878 h 1930878"/>
                <a:gd name="connsiteX3" fmla="*/ 44862 w 1810858"/>
                <a:gd name="connsiteY3" fmla="*/ 1505225 h 1930878"/>
                <a:gd name="connsiteX4" fmla="*/ 0 w 1810858"/>
                <a:gd name="connsiteY4" fmla="*/ 1422572 h 1930878"/>
                <a:gd name="connsiteX5" fmla="*/ 13701 w 1810858"/>
                <a:gd name="connsiteY5" fmla="*/ 1415972 h 1930878"/>
                <a:gd name="connsiteX6" fmla="*/ 518954 w 1810858"/>
                <a:gd name="connsiteY6" fmla="*/ 567056 h 1930878"/>
                <a:gd name="connsiteX7" fmla="*/ 443085 w 1810858"/>
                <a:gd name="connsiteY7" fmla="*/ 191264 h 1930878"/>
                <a:gd name="connsiteX8" fmla="*/ 398935 w 1810858"/>
                <a:gd name="connsiteY8" fmla="*/ 109923 h 1930878"/>
                <a:gd name="connsiteX9" fmla="*/ 469627 w 1810858"/>
                <a:gd name="connsiteY9" fmla="*/ 75869 h 1930878"/>
                <a:gd name="connsiteX10" fmla="*/ 845419 w 1810858"/>
                <a:gd name="connsiteY10" fmla="*/ 0 h 193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0858" h="1930878">
                  <a:moveTo>
                    <a:pt x="845419" y="0"/>
                  </a:moveTo>
                  <a:cubicBezTo>
                    <a:pt x="1378616" y="0"/>
                    <a:pt x="1810858" y="432242"/>
                    <a:pt x="1810858" y="965439"/>
                  </a:cubicBezTo>
                  <a:cubicBezTo>
                    <a:pt x="1810858" y="1498636"/>
                    <a:pt x="1378616" y="1930878"/>
                    <a:pt x="845419" y="1930878"/>
                  </a:cubicBezTo>
                  <a:cubicBezTo>
                    <a:pt x="512171" y="1930878"/>
                    <a:pt x="218359" y="1762034"/>
                    <a:pt x="44862" y="1505225"/>
                  </a:cubicBezTo>
                  <a:lnTo>
                    <a:pt x="0" y="1422572"/>
                  </a:lnTo>
                  <a:lnTo>
                    <a:pt x="13701" y="1415972"/>
                  </a:lnTo>
                  <a:cubicBezTo>
                    <a:pt x="314652" y="1252485"/>
                    <a:pt x="518954" y="933629"/>
                    <a:pt x="518954" y="567056"/>
                  </a:cubicBezTo>
                  <a:cubicBezTo>
                    <a:pt x="518954" y="433757"/>
                    <a:pt x="491939" y="306767"/>
                    <a:pt x="443085" y="191264"/>
                  </a:cubicBezTo>
                  <a:lnTo>
                    <a:pt x="398935" y="109923"/>
                  </a:lnTo>
                  <a:lnTo>
                    <a:pt x="469627" y="75869"/>
                  </a:lnTo>
                  <a:cubicBezTo>
                    <a:pt x="585130" y="27015"/>
                    <a:pt x="712120" y="0"/>
                    <a:pt x="845419" y="0"/>
                  </a:cubicBezTo>
                  <a:close/>
                </a:path>
              </a:pathLst>
            </a:custGeom>
            <a:solidFill>
              <a:srgbClr val="E1448B"/>
            </a:solidFill>
            <a:ln w="28575">
              <a:solidFill>
                <a:sysClr val="window" lastClr="FFFFFF"/>
              </a:solidFill>
              <a:prstDash val="solid"/>
            </a:ln>
          </p:spPr>
          <p:style>
            <a:lnRef idx="2">
              <a:srgbClr val="FFDA62">
                <a:shade val="50000"/>
              </a:srgbClr>
            </a:lnRef>
            <a:fillRef idx="1">
              <a:srgbClr val="FFDA62"/>
            </a:fillRef>
            <a:effectRef idx="0">
              <a:srgbClr val="FFDA6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>
              <p:custDataLst>
                <p:tags r:id="rId4"/>
              </p:custDataLst>
            </p:nvPr>
          </p:nvSpPr>
          <p:spPr>
            <a:xfrm rot="5400000">
              <a:off x="4345426" y="3432360"/>
              <a:ext cx="1810859" cy="1930878"/>
            </a:xfrm>
            <a:custGeom>
              <a:avLst/>
              <a:gdLst>
                <a:gd name="connsiteX0" fmla="*/ 0 w 1810859"/>
                <a:gd name="connsiteY0" fmla="*/ 1422572 h 1930878"/>
                <a:gd name="connsiteX1" fmla="*/ 13701 w 1810859"/>
                <a:gd name="connsiteY1" fmla="*/ 1415972 h 1930878"/>
                <a:gd name="connsiteX2" fmla="*/ 518954 w 1810859"/>
                <a:gd name="connsiteY2" fmla="*/ 567056 h 1930878"/>
                <a:gd name="connsiteX3" fmla="*/ 443085 w 1810859"/>
                <a:gd name="connsiteY3" fmla="*/ 191263 h 1930878"/>
                <a:gd name="connsiteX4" fmla="*/ 409031 w 1810859"/>
                <a:gd name="connsiteY4" fmla="*/ 120571 h 1930878"/>
                <a:gd name="connsiteX5" fmla="*/ 327691 w 1810859"/>
                <a:gd name="connsiteY5" fmla="*/ 164721 h 1930878"/>
                <a:gd name="connsiteX6" fmla="*/ 288399 w 1810859"/>
                <a:gd name="connsiteY6" fmla="*/ 179102 h 1930878"/>
                <a:gd name="connsiteX7" fmla="*/ 305634 w 1810859"/>
                <a:gd name="connsiteY7" fmla="*/ 164882 h 1930878"/>
                <a:gd name="connsiteX8" fmla="*/ 845420 w 1810859"/>
                <a:gd name="connsiteY8" fmla="*/ 0 h 1930878"/>
                <a:gd name="connsiteX9" fmla="*/ 1810859 w 1810859"/>
                <a:gd name="connsiteY9" fmla="*/ 965439 h 1930878"/>
                <a:gd name="connsiteX10" fmla="*/ 845420 w 1810859"/>
                <a:gd name="connsiteY10" fmla="*/ 1930878 h 1930878"/>
                <a:gd name="connsiteX11" fmla="*/ 44863 w 1810859"/>
                <a:gd name="connsiteY11" fmla="*/ 1505225 h 193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0859" h="1930878">
                  <a:moveTo>
                    <a:pt x="0" y="1422572"/>
                  </a:moveTo>
                  <a:lnTo>
                    <a:pt x="13701" y="1415972"/>
                  </a:lnTo>
                  <a:cubicBezTo>
                    <a:pt x="314652" y="1252485"/>
                    <a:pt x="518954" y="933629"/>
                    <a:pt x="518954" y="567056"/>
                  </a:cubicBezTo>
                  <a:cubicBezTo>
                    <a:pt x="518954" y="433756"/>
                    <a:pt x="491939" y="306767"/>
                    <a:pt x="443085" y="191263"/>
                  </a:cubicBezTo>
                  <a:lnTo>
                    <a:pt x="409031" y="120571"/>
                  </a:lnTo>
                  <a:lnTo>
                    <a:pt x="327691" y="164721"/>
                  </a:lnTo>
                  <a:lnTo>
                    <a:pt x="288399" y="179102"/>
                  </a:lnTo>
                  <a:lnTo>
                    <a:pt x="305634" y="164882"/>
                  </a:lnTo>
                  <a:cubicBezTo>
                    <a:pt x="459719" y="60784"/>
                    <a:pt x="645471" y="0"/>
                    <a:pt x="845420" y="0"/>
                  </a:cubicBezTo>
                  <a:cubicBezTo>
                    <a:pt x="1378617" y="0"/>
                    <a:pt x="1810859" y="432242"/>
                    <a:pt x="1810859" y="965439"/>
                  </a:cubicBezTo>
                  <a:cubicBezTo>
                    <a:pt x="1810859" y="1498636"/>
                    <a:pt x="1378617" y="1930878"/>
                    <a:pt x="845420" y="1930878"/>
                  </a:cubicBezTo>
                  <a:cubicBezTo>
                    <a:pt x="512172" y="1930878"/>
                    <a:pt x="218359" y="1762034"/>
                    <a:pt x="44863" y="1505225"/>
                  </a:cubicBezTo>
                  <a:close/>
                </a:path>
              </a:pathLst>
            </a:custGeom>
            <a:solidFill>
              <a:srgbClr val="E34D4D"/>
            </a:solidFill>
            <a:ln w="28575">
              <a:solidFill>
                <a:sysClr val="window" lastClr="FFFFFF"/>
              </a:solidFill>
              <a:prstDash val="solid"/>
            </a:ln>
          </p:spPr>
          <p:style>
            <a:lnRef idx="2">
              <a:srgbClr val="FFDA62">
                <a:shade val="50000"/>
              </a:srgbClr>
            </a:lnRef>
            <a:fillRef idx="1">
              <a:srgbClr val="FFDA62"/>
            </a:fillRef>
            <a:effectRef idx="0">
              <a:srgbClr val="FFDA6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>
              <p:custDataLst>
                <p:tags r:id="rId5"/>
              </p:custDataLst>
            </p:nvPr>
          </p:nvSpPr>
          <p:spPr>
            <a:xfrm>
              <a:off x="4683799" y="2080445"/>
              <a:ext cx="1810860" cy="1930878"/>
            </a:xfrm>
            <a:custGeom>
              <a:avLst/>
              <a:gdLst>
                <a:gd name="connsiteX0" fmla="*/ 965439 w 1810860"/>
                <a:gd name="connsiteY0" fmla="*/ 0 h 1930878"/>
                <a:gd name="connsiteX1" fmla="*/ 1765996 w 1810860"/>
                <a:gd name="connsiteY1" fmla="*/ 425653 h 1930878"/>
                <a:gd name="connsiteX2" fmla="*/ 1810860 w 1810860"/>
                <a:gd name="connsiteY2" fmla="*/ 508307 h 1930878"/>
                <a:gd name="connsiteX3" fmla="*/ 1797159 w 1810860"/>
                <a:gd name="connsiteY3" fmla="*/ 514907 h 1930878"/>
                <a:gd name="connsiteX4" fmla="*/ 1291905 w 1810860"/>
                <a:gd name="connsiteY4" fmla="*/ 1363823 h 1930878"/>
                <a:gd name="connsiteX5" fmla="*/ 1367774 w 1810860"/>
                <a:gd name="connsiteY5" fmla="*/ 1739615 h 1930878"/>
                <a:gd name="connsiteX6" fmla="*/ 1411924 w 1810860"/>
                <a:gd name="connsiteY6" fmla="*/ 1820955 h 1930878"/>
                <a:gd name="connsiteX7" fmla="*/ 1341232 w 1810860"/>
                <a:gd name="connsiteY7" fmla="*/ 1855009 h 1930878"/>
                <a:gd name="connsiteX8" fmla="*/ 965439 w 1810860"/>
                <a:gd name="connsiteY8" fmla="*/ 1930878 h 1930878"/>
                <a:gd name="connsiteX9" fmla="*/ 0 w 1810860"/>
                <a:gd name="connsiteY9" fmla="*/ 965439 h 1930878"/>
                <a:gd name="connsiteX10" fmla="*/ 965439 w 1810860"/>
                <a:gd name="connsiteY10" fmla="*/ 0 h 193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0860" h="1930878">
                  <a:moveTo>
                    <a:pt x="965439" y="0"/>
                  </a:moveTo>
                  <a:cubicBezTo>
                    <a:pt x="1298687" y="0"/>
                    <a:pt x="1592500" y="168845"/>
                    <a:pt x="1765996" y="425653"/>
                  </a:cubicBezTo>
                  <a:lnTo>
                    <a:pt x="1810860" y="508307"/>
                  </a:lnTo>
                  <a:lnTo>
                    <a:pt x="1797159" y="514907"/>
                  </a:lnTo>
                  <a:cubicBezTo>
                    <a:pt x="1496207" y="678394"/>
                    <a:pt x="1291905" y="997250"/>
                    <a:pt x="1291905" y="1363823"/>
                  </a:cubicBezTo>
                  <a:cubicBezTo>
                    <a:pt x="1291905" y="1497122"/>
                    <a:pt x="1318920" y="1624112"/>
                    <a:pt x="1367774" y="1739615"/>
                  </a:cubicBezTo>
                  <a:lnTo>
                    <a:pt x="1411924" y="1820955"/>
                  </a:lnTo>
                  <a:lnTo>
                    <a:pt x="1341232" y="1855009"/>
                  </a:lnTo>
                  <a:cubicBezTo>
                    <a:pt x="1225728" y="1903863"/>
                    <a:pt x="1098739" y="1930878"/>
                    <a:pt x="965439" y="1930878"/>
                  </a:cubicBezTo>
                  <a:cubicBezTo>
                    <a:pt x="432242" y="1930878"/>
                    <a:pt x="0" y="1498636"/>
                    <a:pt x="0" y="965439"/>
                  </a:cubicBezTo>
                  <a:cubicBezTo>
                    <a:pt x="0" y="432242"/>
                    <a:pt x="432242" y="0"/>
                    <a:pt x="965439" y="0"/>
                  </a:cubicBezTo>
                  <a:close/>
                </a:path>
              </a:pathLst>
            </a:custGeom>
            <a:solidFill>
              <a:srgbClr val="A84FAE"/>
            </a:solidFill>
            <a:ln w="28575">
              <a:solidFill>
                <a:sysClr val="window" lastClr="FFFFFF"/>
              </a:solidFill>
              <a:prstDash val="solid"/>
            </a:ln>
          </p:spPr>
          <p:style>
            <a:lnRef idx="2">
              <a:srgbClr val="FFDA62">
                <a:shade val="50000"/>
              </a:srgbClr>
            </a:lnRef>
            <a:fillRef idx="1">
              <a:srgbClr val="FFDA62"/>
            </a:fillRef>
            <a:effectRef idx="0">
              <a:srgbClr val="FFDA6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967434" y="1693775"/>
            <a:ext cx="3263900" cy="1529194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indent="0" algn="ctr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65" baseline="0"/>
            </a:lvl1pPr>
            <a:lvl2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/>
            </a:lvl2pPr>
            <a:lvl3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/>
            </a:lvl3pPr>
            <a:lvl4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lvl4pPr>
            <a:lvl5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altLang="zh-CN" sz="2400" dirty="0" err="1" smtClean="0"/>
              <a:t>Lorem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ipsum</a:t>
            </a:r>
            <a:r>
              <a:rPr lang="en-US" altLang="zh-CN" sz="2400" dirty="0" smtClean="0"/>
              <a:t> dolor sit </a:t>
            </a:r>
            <a:r>
              <a:rPr lang="en-US" altLang="zh-CN" sz="2400" dirty="0" err="1" smtClean="0"/>
              <a:t>amet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consectetur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adipisicing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elit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472389" y="4060918"/>
            <a:ext cx="3263900" cy="1529194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indent="0" algn="ctr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65" baseline="0"/>
            </a:lvl1pPr>
            <a:lvl2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/>
            </a:lvl2pPr>
            <a:lvl3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/>
            </a:lvl3pPr>
            <a:lvl4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lvl4pPr>
            <a:lvl5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altLang="zh-CN" sz="2400" smtClean="0"/>
              <a:t>Lorem ipsum dolor sit amet, consectetur adipisicing elit.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350548" y="2179288"/>
            <a:ext cx="3263900" cy="1529194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indent="0" algn="ctr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65" baseline="0"/>
            </a:lvl1pPr>
            <a:lvl2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/>
            </a:lvl2pPr>
            <a:lvl3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/>
            </a:lvl3pPr>
            <a:lvl4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lvl4pPr>
            <a:lvl5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sz="2400" dirty="0" err="1" smtClean="0"/>
              <a:t>Lorem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ipsum</a:t>
            </a:r>
            <a:r>
              <a:rPr lang="en-US" altLang="zh-CN" sz="2400" dirty="0" smtClean="0"/>
              <a:t> dolor sit </a:t>
            </a:r>
            <a:r>
              <a:rPr lang="en-US" altLang="zh-CN" sz="2400" dirty="0" err="1" smtClean="0"/>
              <a:t>amet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consectetur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adipisicing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elit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8226102" y="4578651"/>
            <a:ext cx="3263900" cy="1529194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indent="0" algn="ctr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65" baseline="0"/>
            </a:lvl1pPr>
            <a:lvl2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/>
            </a:lvl2pPr>
            <a:lvl3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/>
            </a:lvl3pPr>
            <a:lvl4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lvl4pPr>
            <a:lvl5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sz="2400" dirty="0" err="1" smtClean="0"/>
              <a:t>Lorem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ipsum</a:t>
            </a:r>
            <a:r>
              <a:rPr lang="en-US" altLang="zh-CN" sz="2400" dirty="0" smtClean="0"/>
              <a:t> dolor sit </a:t>
            </a:r>
            <a:r>
              <a:rPr lang="en-US" altLang="zh-CN" sz="2400" dirty="0" err="1" smtClean="0"/>
              <a:t>amet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consectetur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adipisicing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elit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4382038" y="2086269"/>
            <a:ext cx="1784435" cy="1530601"/>
          </a:xfrm>
          <a:prstGeom prst="rect">
            <a:avLst/>
          </a:prstGeom>
        </p:spPr>
        <p:txBody>
          <a:bodyPr wrap="square" lIns="90000" tIns="46800" rIns="90000" bIns="46800" anchor="ctr">
            <a:normAutofit/>
          </a:bodyPr>
          <a:lstStyle>
            <a:defPPr>
              <a:defRPr lang="zh-CN"/>
            </a:defPPr>
            <a:lvl1pPr indent="0" algn="ctr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65" baseline="0">
                <a:solidFill>
                  <a:srgbClr val="FFFFFF"/>
                </a:solidFill>
              </a:defRPr>
            </a:lvl1pPr>
            <a:lvl2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/>
            </a:lvl2pPr>
            <a:lvl3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/>
            </a:lvl3pPr>
            <a:lvl4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lvl4pPr>
            <a:lvl5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mtClean="0">
                <a:solidFill>
                  <a:sysClr val="window" lastClr="FFFFFF"/>
                </a:solidFill>
                <a:latin typeface="Arial" panose="020B0604020202020204" pitchFamily="34" charset="0"/>
                <a:ea typeface="+mn-ea"/>
                <a:cs typeface="+mn-ea"/>
              </a:rPr>
              <a:t>LOREM</a:t>
            </a:r>
            <a:endParaRPr lang="zh-CN" altLang="en-US" dirty="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6228139" y="2333295"/>
            <a:ext cx="2016224" cy="1530601"/>
          </a:xfrm>
          <a:prstGeom prst="rect">
            <a:avLst/>
          </a:prstGeom>
        </p:spPr>
        <p:txBody>
          <a:bodyPr wrap="square" lIns="90000" tIns="46800" rIns="90000" bIns="46800" anchor="ctr">
            <a:normAutofit/>
          </a:bodyPr>
          <a:lstStyle>
            <a:defPPr>
              <a:defRPr lang="zh-CN"/>
            </a:defPPr>
            <a:lvl1pPr indent="0" algn="ctr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65" baseline="0">
                <a:solidFill>
                  <a:srgbClr val="FFFFFF"/>
                </a:solidFill>
              </a:defRPr>
            </a:lvl1pPr>
            <a:lvl2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/>
            </a:lvl2pPr>
            <a:lvl3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/>
            </a:lvl3pPr>
            <a:lvl4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lvl4pPr>
            <a:lvl5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mtClean="0">
                <a:solidFill>
                  <a:sysClr val="window" lastClr="FFFFFF"/>
                </a:solidFill>
                <a:latin typeface="Arial" panose="020B0604020202020204" pitchFamily="34" charset="0"/>
                <a:ea typeface="+mn-ea"/>
                <a:cs typeface="+mn-ea"/>
              </a:rPr>
              <a:t>LOREM</a:t>
            </a:r>
            <a:endParaRPr lang="zh-CN" altLang="en-US" dirty="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3841447" y="3963492"/>
            <a:ext cx="1981525" cy="1530601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indent="0" algn="ctr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65" baseline="0">
                <a:solidFill>
                  <a:srgbClr val="FFFFFF"/>
                </a:solidFill>
              </a:defRPr>
            </a:lvl1pPr>
            <a:lvl2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/>
            </a:lvl2pPr>
            <a:lvl3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/>
            </a:lvl3pPr>
            <a:lvl4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lvl4pPr>
            <a:lvl5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mtClean="0">
                <a:solidFill>
                  <a:sysClr val="window" lastClr="FFFFFF"/>
                </a:solidFill>
                <a:latin typeface="Arial" panose="020B0604020202020204" pitchFamily="34" charset="0"/>
                <a:ea typeface="+mn-ea"/>
                <a:cs typeface="+mn-ea"/>
              </a:rPr>
              <a:t>LOREM</a:t>
            </a:r>
            <a:endParaRPr lang="zh-CN" altLang="en-US" dirty="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6169592" y="4369314"/>
            <a:ext cx="1634963" cy="1530601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indent="0" algn="ctr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65" baseline="0">
                <a:solidFill>
                  <a:srgbClr val="FFFFFF"/>
                </a:solidFill>
              </a:defRPr>
            </a:lvl1pPr>
            <a:lvl2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/>
            </a:lvl2pPr>
            <a:lvl3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/>
            </a:lvl3pPr>
            <a:lvl4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lvl4pPr>
            <a:lvl5pPr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mtClean="0">
                <a:solidFill>
                  <a:sysClr val="window" lastClr="FFFFFF"/>
                </a:solidFill>
                <a:latin typeface="Arial" panose="020B0604020202020204" pitchFamily="34" charset="0"/>
                <a:ea typeface="+mn-ea"/>
                <a:cs typeface="+mn-ea"/>
              </a:rPr>
              <a:t>LOREM</a:t>
            </a:r>
            <a:endParaRPr lang="zh-CN" altLang="en-US" dirty="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AutoShap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800000">
            <a:off x="5416520" y="3680221"/>
            <a:ext cx="1358900" cy="1184275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FFFFFF">
              <a:alpha val="80000"/>
            </a:srgb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defTabSz="0" fontAlgn="ctr">
              <a:lnSpc>
                <a:spcPct val="120000"/>
              </a:lnSpc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zh-CN" altLang="en-US" sz="3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800000">
            <a:off x="4787296" y="2598368"/>
            <a:ext cx="1358900" cy="1184275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E34D4D">
              <a:alpha val="40000"/>
            </a:srgb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defTabSz="0" fontAlgn="ctr">
              <a:lnSpc>
                <a:spcPct val="12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8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800000">
            <a:off x="6668044" y="3684218"/>
            <a:ext cx="1358900" cy="1184275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7E4CBE">
              <a:alpha val="40000"/>
            </a:srgb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defTabSz="0" fontAlgn="ctr">
              <a:lnSpc>
                <a:spcPct val="12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8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AutoShap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1800000">
            <a:off x="4164996" y="3676224"/>
            <a:ext cx="1358900" cy="1184275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A84FAE">
              <a:alpha val="40000"/>
            </a:srgb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defTabSz="0" fontAlgn="ctr">
              <a:lnSpc>
                <a:spcPct val="12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8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AutoShap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1800000">
            <a:off x="6045744" y="4762074"/>
            <a:ext cx="1358900" cy="1184275"/>
          </a:xfrm>
          <a:prstGeom prst="hexagon">
            <a:avLst>
              <a:gd name="adj" fmla="val 28652"/>
              <a:gd name="vf" fmla="val 115470"/>
            </a:avLst>
          </a:prstGeom>
          <a:solidFill>
            <a:sysClr val="window" lastClr="FFFFFF">
              <a:lumMod val="85000"/>
              <a:alpha val="40000"/>
            </a:sys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defTabSz="0" fontAlgn="ctr">
              <a:lnSpc>
                <a:spcPct val="12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8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AutoShap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1800000">
            <a:off x="4794220" y="4758076"/>
            <a:ext cx="1358900" cy="1184275"/>
          </a:xfrm>
          <a:prstGeom prst="hexagon">
            <a:avLst>
              <a:gd name="adj" fmla="val 28652"/>
              <a:gd name="vf" fmla="val 115470"/>
            </a:avLst>
          </a:prstGeom>
          <a:solidFill>
            <a:sysClr val="window" lastClr="FFFFFF">
              <a:lumMod val="85000"/>
              <a:alpha val="40000"/>
            </a:sys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defTabSz="0" fontAlgn="ctr">
              <a:lnSpc>
                <a:spcPct val="12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8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AutoShap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1800000">
            <a:off x="6038820" y="2602366"/>
            <a:ext cx="1358900" cy="1184275"/>
          </a:xfrm>
          <a:prstGeom prst="hexagon">
            <a:avLst>
              <a:gd name="adj" fmla="val 28652"/>
              <a:gd name="vf" fmla="val 115470"/>
            </a:avLst>
          </a:prstGeom>
          <a:solidFill>
            <a:srgbClr val="E1448B">
              <a:alpha val="40000"/>
            </a:srgb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defTabSz="0" fontAlgn="ctr">
              <a:lnSpc>
                <a:spcPct val="12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zh-CN" altLang="en-US" sz="18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8"/>
            </p:custDataLst>
          </p:nvPr>
        </p:nvSpPr>
        <p:spPr>
          <a:xfrm>
            <a:off x="6216659" y="2794907"/>
            <a:ext cx="1003223" cy="7991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sz="2000" b="1" spc="30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9"/>
            </p:custDataLst>
          </p:nvPr>
        </p:nvSpPr>
        <p:spPr>
          <a:xfrm>
            <a:off x="4965135" y="2790909"/>
            <a:ext cx="1003223" cy="7991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sz="2000" b="1" spc="30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10"/>
            </p:custDataLst>
          </p:nvPr>
        </p:nvSpPr>
        <p:spPr>
          <a:xfrm>
            <a:off x="6845883" y="3876759"/>
            <a:ext cx="1003223" cy="7991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sz="2000" b="1" spc="30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1"/>
            </p:custDataLst>
          </p:nvPr>
        </p:nvSpPr>
        <p:spPr>
          <a:xfrm>
            <a:off x="4342835" y="3868765"/>
            <a:ext cx="1003223" cy="7991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sz="2000" b="1" spc="30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12"/>
            </p:custDataLst>
          </p:nvPr>
        </p:nvSpPr>
        <p:spPr>
          <a:xfrm>
            <a:off x="7685263" y="2361377"/>
            <a:ext cx="3207538" cy="1021694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单击此处添加文本具体内容，简明扼要的阐述您的观点。</a:t>
            </a:r>
            <a:endParaRPr lang="zh-CN" altLang="en-US" sz="1400" spc="15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13"/>
            </p:custDataLst>
          </p:nvPr>
        </p:nvSpPr>
        <p:spPr>
          <a:xfrm>
            <a:off x="7685263" y="1826592"/>
            <a:ext cx="3207538" cy="525563"/>
          </a:xfrm>
          <a:prstGeom prst="rect">
            <a:avLst/>
          </a:prstGeom>
          <a:noFill/>
        </p:spPr>
        <p:txBody>
          <a:bodyPr wrap="square" lIns="91440" tIns="45720" rIns="91440" bIns="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  <a:endParaRPr lang="zh-CN" altLang="en-US" b="1" spc="30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14"/>
            </p:custDataLst>
          </p:nvPr>
        </p:nvSpPr>
        <p:spPr>
          <a:xfrm>
            <a:off x="1306819" y="2361377"/>
            <a:ext cx="3207538" cy="1021694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单击此处添加文本具体内容，简明扼要的阐述您的观点。</a:t>
            </a:r>
            <a:endParaRPr lang="zh-CN" altLang="en-US" sz="1400" spc="15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>
            <p:custDataLst>
              <p:tags r:id="rId15"/>
            </p:custDataLst>
          </p:nvPr>
        </p:nvSpPr>
        <p:spPr>
          <a:xfrm>
            <a:off x="1306819" y="1826592"/>
            <a:ext cx="3207538" cy="525563"/>
          </a:xfrm>
          <a:prstGeom prst="rect">
            <a:avLst/>
          </a:prstGeom>
          <a:noFill/>
        </p:spPr>
        <p:txBody>
          <a:bodyPr wrap="square" lIns="91440" tIns="45720" rIns="91440" bIns="0" rtlCol="0" anchor="b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  <a:endParaRPr lang="zh-CN" altLang="en-US" b="1" spc="30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>
            <p:custDataLst>
              <p:tags r:id="rId16"/>
            </p:custDataLst>
          </p:nvPr>
        </p:nvSpPr>
        <p:spPr>
          <a:xfrm>
            <a:off x="8159518" y="3929145"/>
            <a:ext cx="3207538" cy="1021694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单击此处添加文本具体内容，简明扼要的阐述您的观点。</a:t>
            </a:r>
            <a:endParaRPr lang="zh-CN" altLang="en-US" sz="1400" spc="15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>
            <p:custDataLst>
              <p:tags r:id="rId17"/>
            </p:custDataLst>
          </p:nvPr>
        </p:nvSpPr>
        <p:spPr>
          <a:xfrm>
            <a:off x="8159518" y="3388715"/>
            <a:ext cx="3207538" cy="525563"/>
          </a:xfrm>
          <a:prstGeom prst="rect">
            <a:avLst/>
          </a:prstGeom>
          <a:noFill/>
        </p:spPr>
        <p:txBody>
          <a:bodyPr wrap="square" lIns="91440" tIns="45720" rIns="91440" bIns="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  <a:endParaRPr lang="zh-CN" altLang="en-US" b="1" spc="30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>
            <p:custDataLst>
              <p:tags r:id="rId18"/>
            </p:custDataLst>
          </p:nvPr>
        </p:nvSpPr>
        <p:spPr>
          <a:xfrm>
            <a:off x="755880" y="3929145"/>
            <a:ext cx="3207538" cy="1021694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单击此处添加文本具体内容，简明扼要的阐述您的观点。</a:t>
            </a:r>
            <a:endParaRPr lang="zh-CN" altLang="en-US" sz="1400" spc="15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>
            <p:custDataLst>
              <p:tags r:id="rId19"/>
            </p:custDataLst>
          </p:nvPr>
        </p:nvSpPr>
        <p:spPr>
          <a:xfrm>
            <a:off x="755880" y="3388715"/>
            <a:ext cx="3207538" cy="525563"/>
          </a:xfrm>
          <a:prstGeom prst="rect">
            <a:avLst/>
          </a:prstGeom>
          <a:noFill/>
        </p:spPr>
        <p:txBody>
          <a:bodyPr wrap="square" lIns="91440" tIns="45720" rIns="91440" bIns="0" rtlCol="0" anchor="b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  <a:endParaRPr lang="zh-CN" altLang="en-US" b="1" spc="30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>
            <p:custDataLst>
              <p:tags r:id="rId20"/>
            </p:custDataLst>
          </p:nvPr>
        </p:nvSpPr>
        <p:spPr>
          <a:xfrm>
            <a:off x="5594359" y="3872762"/>
            <a:ext cx="1003223" cy="7991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添加标题</a:t>
            </a:r>
            <a:endParaRPr lang="zh-CN" altLang="en-US" sz="2000" b="1" spc="30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>
            <p:custDataLst>
              <p:tags r:id="rId21"/>
            </p:custDataLst>
          </p:nvPr>
        </p:nvSpPr>
        <p:spPr>
          <a:xfrm>
            <a:off x="623510" y="911032"/>
            <a:ext cx="10944920" cy="699807"/>
          </a:xfrm>
          <a:prstGeom prst="rect">
            <a:avLst/>
          </a:prstGeom>
          <a:blipFill dpi="0" rotWithShape="1">
            <a:blip r:embed="rId22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600" b="1" spc="30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  <a:endParaRPr lang="zh-CN" altLang="en-US" sz="3600" b="1" spc="30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 flipV="1">
            <a:off x="-34241" y="-37210"/>
            <a:ext cx="12192003" cy="2769280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  <a:gd name="connsiteX0-737" fmla="*/ 0 w 6216319"/>
              <a:gd name="connsiteY0-738" fmla="*/ 57561 h 1359765"/>
              <a:gd name="connsiteX1-739" fmla="*/ 574189 w 6216319"/>
              <a:gd name="connsiteY1-740" fmla="*/ 379355 h 1359765"/>
              <a:gd name="connsiteX2-741" fmla="*/ 2265770 w 6216319"/>
              <a:gd name="connsiteY2-742" fmla="*/ 566088 h 1359765"/>
              <a:gd name="connsiteX3-743" fmla="*/ 3244906 w 6216319"/>
              <a:gd name="connsiteY3-744" fmla="*/ 549904 h 1359765"/>
              <a:gd name="connsiteX4-745" fmla="*/ 4628644 w 6216319"/>
              <a:gd name="connsiteY4-746" fmla="*/ 1092071 h 1359765"/>
              <a:gd name="connsiteX5-747" fmla="*/ 5356927 w 6216319"/>
              <a:gd name="connsiteY5-748" fmla="*/ 1245819 h 1359765"/>
              <a:gd name="connsiteX6-749" fmla="*/ 6216319 w 6216319"/>
              <a:gd name="connsiteY6-750" fmla="*/ 1359765 h 1359765"/>
              <a:gd name="connsiteX7-751" fmla="*/ 0 w 6216319"/>
              <a:gd name="connsiteY7-752" fmla="*/ 1359765 h 1359765"/>
              <a:gd name="connsiteX8-753" fmla="*/ 0 w 6216319"/>
              <a:gd name="connsiteY8-754" fmla="*/ 57561 h 1359765"/>
              <a:gd name="connsiteX0-755" fmla="*/ 0 w 6216319"/>
              <a:gd name="connsiteY0-756" fmla="*/ 55201 h 1357405"/>
              <a:gd name="connsiteX1-757" fmla="*/ 574189 w 6216319"/>
              <a:gd name="connsiteY1-758" fmla="*/ 376995 h 1357405"/>
              <a:gd name="connsiteX2-759" fmla="*/ 2244895 w 6216319"/>
              <a:gd name="connsiteY2-760" fmla="*/ 570887 h 1357405"/>
              <a:gd name="connsiteX3-761" fmla="*/ 3244906 w 6216319"/>
              <a:gd name="connsiteY3-762" fmla="*/ 547544 h 1357405"/>
              <a:gd name="connsiteX4-763" fmla="*/ 4628644 w 6216319"/>
              <a:gd name="connsiteY4-764" fmla="*/ 1089711 h 1357405"/>
              <a:gd name="connsiteX5-765" fmla="*/ 5356927 w 6216319"/>
              <a:gd name="connsiteY5-766" fmla="*/ 1243459 h 1357405"/>
              <a:gd name="connsiteX6-767" fmla="*/ 6216319 w 6216319"/>
              <a:gd name="connsiteY6-768" fmla="*/ 1357405 h 1357405"/>
              <a:gd name="connsiteX7-769" fmla="*/ 0 w 6216319"/>
              <a:gd name="connsiteY7-770" fmla="*/ 1357405 h 1357405"/>
              <a:gd name="connsiteX8-771" fmla="*/ 0 w 6216319"/>
              <a:gd name="connsiteY8-772" fmla="*/ 55201 h 1357405"/>
              <a:gd name="connsiteX0-773" fmla="*/ 0 w 6216319"/>
              <a:gd name="connsiteY0-774" fmla="*/ 49067 h 1351271"/>
              <a:gd name="connsiteX1-775" fmla="*/ 574189 w 6216319"/>
              <a:gd name="connsiteY1-776" fmla="*/ 370861 h 1351271"/>
              <a:gd name="connsiteX2-777" fmla="*/ 1217749 w 6216319"/>
              <a:gd name="connsiteY2-778" fmla="*/ 1887 h 1351271"/>
              <a:gd name="connsiteX3-779" fmla="*/ 2244895 w 6216319"/>
              <a:gd name="connsiteY3-780" fmla="*/ 564753 h 1351271"/>
              <a:gd name="connsiteX4-781" fmla="*/ 3244906 w 6216319"/>
              <a:gd name="connsiteY4-782" fmla="*/ 541410 h 1351271"/>
              <a:gd name="connsiteX5-783" fmla="*/ 4628644 w 6216319"/>
              <a:gd name="connsiteY5-784" fmla="*/ 1083577 h 1351271"/>
              <a:gd name="connsiteX6-785" fmla="*/ 5356927 w 6216319"/>
              <a:gd name="connsiteY6-786" fmla="*/ 1237325 h 1351271"/>
              <a:gd name="connsiteX7-787" fmla="*/ 6216319 w 6216319"/>
              <a:gd name="connsiteY7-788" fmla="*/ 1351271 h 1351271"/>
              <a:gd name="connsiteX8-789" fmla="*/ 0 w 6216319"/>
              <a:gd name="connsiteY8-790" fmla="*/ 1351271 h 1351271"/>
              <a:gd name="connsiteX9-791" fmla="*/ 0 w 6216319"/>
              <a:gd name="connsiteY9-792" fmla="*/ 49067 h 1351271"/>
              <a:gd name="connsiteX0-793" fmla="*/ 0 w 6216319"/>
              <a:gd name="connsiteY0-794" fmla="*/ 22 h 1302226"/>
              <a:gd name="connsiteX1-795" fmla="*/ 574189 w 6216319"/>
              <a:gd name="connsiteY1-796" fmla="*/ 321816 h 1302226"/>
              <a:gd name="connsiteX2-797" fmla="*/ 1015951 w 6216319"/>
              <a:gd name="connsiteY2-798" fmla="*/ 346561 h 1302226"/>
              <a:gd name="connsiteX3-799" fmla="*/ 2244895 w 6216319"/>
              <a:gd name="connsiteY3-800" fmla="*/ 515708 h 1302226"/>
              <a:gd name="connsiteX4-801" fmla="*/ 3244906 w 6216319"/>
              <a:gd name="connsiteY4-802" fmla="*/ 492365 h 1302226"/>
              <a:gd name="connsiteX5-803" fmla="*/ 4628644 w 6216319"/>
              <a:gd name="connsiteY5-804" fmla="*/ 1034532 h 1302226"/>
              <a:gd name="connsiteX6-805" fmla="*/ 5356927 w 6216319"/>
              <a:gd name="connsiteY6-806" fmla="*/ 1188280 h 1302226"/>
              <a:gd name="connsiteX7-807" fmla="*/ 6216319 w 6216319"/>
              <a:gd name="connsiteY7-808" fmla="*/ 1302226 h 1302226"/>
              <a:gd name="connsiteX8-809" fmla="*/ 0 w 6216319"/>
              <a:gd name="connsiteY8-810" fmla="*/ 1302226 h 1302226"/>
              <a:gd name="connsiteX9-811" fmla="*/ 0 w 6216319"/>
              <a:gd name="connsiteY9-812" fmla="*/ 22 h 1302226"/>
              <a:gd name="connsiteX0-813" fmla="*/ 0 w 6216319"/>
              <a:gd name="connsiteY0-814" fmla="*/ 22 h 1302226"/>
              <a:gd name="connsiteX1-815" fmla="*/ 574189 w 6216319"/>
              <a:gd name="connsiteY1-816" fmla="*/ 321816 h 1302226"/>
              <a:gd name="connsiteX2-817" fmla="*/ 1015951 w 6216319"/>
              <a:gd name="connsiteY2-818" fmla="*/ 346561 h 1302226"/>
              <a:gd name="connsiteX3-819" fmla="*/ 2244895 w 6216319"/>
              <a:gd name="connsiteY3-820" fmla="*/ 515708 h 1302226"/>
              <a:gd name="connsiteX4-821" fmla="*/ 3244906 w 6216319"/>
              <a:gd name="connsiteY4-822" fmla="*/ 492365 h 1302226"/>
              <a:gd name="connsiteX5-823" fmla="*/ 4628644 w 6216319"/>
              <a:gd name="connsiteY5-824" fmla="*/ 1034532 h 1302226"/>
              <a:gd name="connsiteX6-825" fmla="*/ 5356927 w 6216319"/>
              <a:gd name="connsiteY6-826" fmla="*/ 1188280 h 1302226"/>
              <a:gd name="connsiteX7-827" fmla="*/ 6216319 w 6216319"/>
              <a:gd name="connsiteY7-828" fmla="*/ 1302226 h 1302226"/>
              <a:gd name="connsiteX8-829" fmla="*/ 0 w 6216319"/>
              <a:gd name="connsiteY8-830" fmla="*/ 1302226 h 1302226"/>
              <a:gd name="connsiteX9-831" fmla="*/ 0 w 6216319"/>
              <a:gd name="connsiteY9-832" fmla="*/ 22 h 1302226"/>
              <a:gd name="connsiteX0-833" fmla="*/ 0 w 6216319"/>
              <a:gd name="connsiteY0-834" fmla="*/ 22 h 1302226"/>
              <a:gd name="connsiteX1-835" fmla="*/ 574189 w 6216319"/>
              <a:gd name="connsiteY1-836" fmla="*/ 321816 h 1302226"/>
              <a:gd name="connsiteX2-837" fmla="*/ 1015951 w 6216319"/>
              <a:gd name="connsiteY2-838" fmla="*/ 346561 h 1302226"/>
              <a:gd name="connsiteX3-839" fmla="*/ 2244895 w 6216319"/>
              <a:gd name="connsiteY3-840" fmla="*/ 515708 h 1302226"/>
              <a:gd name="connsiteX4-841" fmla="*/ 3244906 w 6216319"/>
              <a:gd name="connsiteY4-842" fmla="*/ 492365 h 1302226"/>
              <a:gd name="connsiteX5-843" fmla="*/ 4628644 w 6216319"/>
              <a:gd name="connsiteY5-844" fmla="*/ 1034532 h 1302226"/>
              <a:gd name="connsiteX6-845" fmla="*/ 5356927 w 6216319"/>
              <a:gd name="connsiteY6-846" fmla="*/ 1188280 h 1302226"/>
              <a:gd name="connsiteX7-847" fmla="*/ 6216319 w 6216319"/>
              <a:gd name="connsiteY7-848" fmla="*/ 1302226 h 1302226"/>
              <a:gd name="connsiteX8-849" fmla="*/ 0 w 6216319"/>
              <a:gd name="connsiteY8-850" fmla="*/ 1302226 h 1302226"/>
              <a:gd name="connsiteX9-851" fmla="*/ 0 w 6216319"/>
              <a:gd name="connsiteY9-852" fmla="*/ 22 h 1302226"/>
              <a:gd name="connsiteX0-853" fmla="*/ 0 w 6216319"/>
              <a:gd name="connsiteY0-854" fmla="*/ 22 h 1302226"/>
              <a:gd name="connsiteX1-855" fmla="*/ 574189 w 6216319"/>
              <a:gd name="connsiteY1-856" fmla="*/ 321816 h 1302226"/>
              <a:gd name="connsiteX2-857" fmla="*/ 1015951 w 6216319"/>
              <a:gd name="connsiteY2-858" fmla="*/ 346561 h 1302226"/>
              <a:gd name="connsiteX3-859" fmla="*/ 2244895 w 6216319"/>
              <a:gd name="connsiteY3-860" fmla="*/ 515708 h 1302226"/>
              <a:gd name="connsiteX4-861" fmla="*/ 3244906 w 6216319"/>
              <a:gd name="connsiteY4-862" fmla="*/ 492365 h 1302226"/>
              <a:gd name="connsiteX5-863" fmla="*/ 4628644 w 6216319"/>
              <a:gd name="connsiteY5-864" fmla="*/ 1034532 h 1302226"/>
              <a:gd name="connsiteX6-865" fmla="*/ 5356927 w 6216319"/>
              <a:gd name="connsiteY6-866" fmla="*/ 1188280 h 1302226"/>
              <a:gd name="connsiteX7-867" fmla="*/ 6216319 w 6216319"/>
              <a:gd name="connsiteY7-868" fmla="*/ 1302226 h 1302226"/>
              <a:gd name="connsiteX8-869" fmla="*/ 0 w 6216319"/>
              <a:gd name="connsiteY8-870" fmla="*/ 1302226 h 1302226"/>
              <a:gd name="connsiteX9-871" fmla="*/ 0 w 6216319"/>
              <a:gd name="connsiteY9-872" fmla="*/ 22 h 1302226"/>
              <a:gd name="connsiteX0-873" fmla="*/ 0 w 6216319"/>
              <a:gd name="connsiteY0-874" fmla="*/ 22 h 1302226"/>
              <a:gd name="connsiteX1-875" fmla="*/ 574189 w 6216319"/>
              <a:gd name="connsiteY1-876" fmla="*/ 321816 h 1302226"/>
              <a:gd name="connsiteX2-877" fmla="*/ 1015951 w 6216319"/>
              <a:gd name="connsiteY2-878" fmla="*/ 346561 h 1302226"/>
              <a:gd name="connsiteX3-879" fmla="*/ 1704848 w 6216319"/>
              <a:gd name="connsiteY3-880" fmla="*/ 296453 h 1302226"/>
              <a:gd name="connsiteX4-881" fmla="*/ 2244895 w 6216319"/>
              <a:gd name="connsiteY4-882" fmla="*/ 515708 h 1302226"/>
              <a:gd name="connsiteX5-883" fmla="*/ 3244906 w 6216319"/>
              <a:gd name="connsiteY5-884" fmla="*/ 492365 h 1302226"/>
              <a:gd name="connsiteX6-885" fmla="*/ 4628644 w 6216319"/>
              <a:gd name="connsiteY6-886" fmla="*/ 1034532 h 1302226"/>
              <a:gd name="connsiteX7-887" fmla="*/ 5356927 w 6216319"/>
              <a:gd name="connsiteY7-888" fmla="*/ 1188280 h 1302226"/>
              <a:gd name="connsiteX8-889" fmla="*/ 6216319 w 6216319"/>
              <a:gd name="connsiteY8-890" fmla="*/ 1302226 h 1302226"/>
              <a:gd name="connsiteX9-891" fmla="*/ 0 w 6216319"/>
              <a:gd name="connsiteY9-892" fmla="*/ 1302226 h 1302226"/>
              <a:gd name="connsiteX10" fmla="*/ 0 w 6216319"/>
              <a:gd name="connsiteY10" fmla="*/ 22 h 1302226"/>
              <a:gd name="connsiteX0-893" fmla="*/ 0 w 6216319"/>
              <a:gd name="connsiteY0-894" fmla="*/ 22 h 1302226"/>
              <a:gd name="connsiteX1-895" fmla="*/ 574189 w 6216319"/>
              <a:gd name="connsiteY1-896" fmla="*/ 321816 h 1302226"/>
              <a:gd name="connsiteX2-897" fmla="*/ 1015951 w 6216319"/>
              <a:gd name="connsiteY2-898" fmla="*/ 346561 h 1302226"/>
              <a:gd name="connsiteX3-899" fmla="*/ 1732682 w 6216319"/>
              <a:gd name="connsiteY3-900" fmla="*/ 368038 h 1302226"/>
              <a:gd name="connsiteX4-901" fmla="*/ 2244895 w 6216319"/>
              <a:gd name="connsiteY4-902" fmla="*/ 515708 h 1302226"/>
              <a:gd name="connsiteX5-903" fmla="*/ 3244906 w 6216319"/>
              <a:gd name="connsiteY5-904" fmla="*/ 492365 h 1302226"/>
              <a:gd name="connsiteX6-905" fmla="*/ 4628644 w 6216319"/>
              <a:gd name="connsiteY6-906" fmla="*/ 1034532 h 1302226"/>
              <a:gd name="connsiteX7-907" fmla="*/ 5356927 w 6216319"/>
              <a:gd name="connsiteY7-908" fmla="*/ 1188280 h 1302226"/>
              <a:gd name="connsiteX8-909" fmla="*/ 6216319 w 6216319"/>
              <a:gd name="connsiteY8-910" fmla="*/ 1302226 h 1302226"/>
              <a:gd name="connsiteX9-911" fmla="*/ 0 w 6216319"/>
              <a:gd name="connsiteY9-912" fmla="*/ 1302226 h 1302226"/>
              <a:gd name="connsiteX10-913" fmla="*/ 0 w 6216319"/>
              <a:gd name="connsiteY10-914" fmla="*/ 22 h 1302226"/>
              <a:gd name="connsiteX0-915" fmla="*/ 0 w 6216319"/>
              <a:gd name="connsiteY0-916" fmla="*/ 22 h 1302226"/>
              <a:gd name="connsiteX1-917" fmla="*/ 574189 w 6216319"/>
              <a:gd name="connsiteY1-918" fmla="*/ 321816 h 1302226"/>
              <a:gd name="connsiteX2-919" fmla="*/ 1015951 w 6216319"/>
              <a:gd name="connsiteY2-920" fmla="*/ 346561 h 1302226"/>
              <a:gd name="connsiteX3-921" fmla="*/ 1732682 w 6216319"/>
              <a:gd name="connsiteY3-922" fmla="*/ 368038 h 1302226"/>
              <a:gd name="connsiteX4-923" fmla="*/ 2244895 w 6216319"/>
              <a:gd name="connsiteY4-924" fmla="*/ 515708 h 1302226"/>
              <a:gd name="connsiteX5-925" fmla="*/ 3244906 w 6216319"/>
              <a:gd name="connsiteY5-926" fmla="*/ 492365 h 1302226"/>
              <a:gd name="connsiteX6-927" fmla="*/ 4628644 w 6216319"/>
              <a:gd name="connsiteY6-928" fmla="*/ 1034532 h 1302226"/>
              <a:gd name="connsiteX7-929" fmla="*/ 5356927 w 6216319"/>
              <a:gd name="connsiteY7-930" fmla="*/ 1188280 h 1302226"/>
              <a:gd name="connsiteX8-931" fmla="*/ 6216319 w 6216319"/>
              <a:gd name="connsiteY8-932" fmla="*/ 1302226 h 1302226"/>
              <a:gd name="connsiteX9-933" fmla="*/ 0 w 6216319"/>
              <a:gd name="connsiteY9-934" fmla="*/ 1302226 h 1302226"/>
              <a:gd name="connsiteX10-935" fmla="*/ 0 w 6216319"/>
              <a:gd name="connsiteY10-936" fmla="*/ 22 h 1302226"/>
              <a:gd name="connsiteX0-937" fmla="*/ 0 w 6216319"/>
              <a:gd name="connsiteY0-938" fmla="*/ 22 h 1302226"/>
              <a:gd name="connsiteX1-939" fmla="*/ 574189 w 6216319"/>
              <a:gd name="connsiteY1-940" fmla="*/ 321816 h 1302226"/>
              <a:gd name="connsiteX2-941" fmla="*/ 1015951 w 6216319"/>
              <a:gd name="connsiteY2-942" fmla="*/ 346561 h 1302226"/>
              <a:gd name="connsiteX3-943" fmla="*/ 1732682 w 6216319"/>
              <a:gd name="connsiteY3-944" fmla="*/ 368038 h 1302226"/>
              <a:gd name="connsiteX4-945" fmla="*/ 2244895 w 6216319"/>
              <a:gd name="connsiteY4-946" fmla="*/ 515708 h 1302226"/>
              <a:gd name="connsiteX5-947" fmla="*/ 3244906 w 6216319"/>
              <a:gd name="connsiteY5-948" fmla="*/ 492365 h 1302226"/>
              <a:gd name="connsiteX6-949" fmla="*/ 4628644 w 6216319"/>
              <a:gd name="connsiteY6-950" fmla="*/ 1034532 h 1302226"/>
              <a:gd name="connsiteX7-951" fmla="*/ 5356927 w 6216319"/>
              <a:gd name="connsiteY7-952" fmla="*/ 1188280 h 1302226"/>
              <a:gd name="connsiteX8-953" fmla="*/ 6216319 w 6216319"/>
              <a:gd name="connsiteY8-954" fmla="*/ 1302226 h 1302226"/>
              <a:gd name="connsiteX9-955" fmla="*/ 0 w 6216319"/>
              <a:gd name="connsiteY9-956" fmla="*/ 1302226 h 1302226"/>
              <a:gd name="connsiteX10-957" fmla="*/ 0 w 6216319"/>
              <a:gd name="connsiteY10-958" fmla="*/ 22 h 1302226"/>
              <a:gd name="connsiteX0-959" fmla="*/ 0 w 6216319"/>
              <a:gd name="connsiteY0-960" fmla="*/ 22 h 1302226"/>
              <a:gd name="connsiteX1-961" fmla="*/ 574189 w 6216319"/>
              <a:gd name="connsiteY1-962" fmla="*/ 321816 h 1302226"/>
              <a:gd name="connsiteX2-963" fmla="*/ 1015951 w 6216319"/>
              <a:gd name="connsiteY2-964" fmla="*/ 346561 h 1302226"/>
              <a:gd name="connsiteX3-965" fmla="*/ 1732682 w 6216319"/>
              <a:gd name="connsiteY3-966" fmla="*/ 368038 h 1302226"/>
              <a:gd name="connsiteX4-967" fmla="*/ 2244895 w 6216319"/>
              <a:gd name="connsiteY4-968" fmla="*/ 515708 h 1302226"/>
              <a:gd name="connsiteX5-969" fmla="*/ 3244906 w 6216319"/>
              <a:gd name="connsiteY5-970" fmla="*/ 492365 h 1302226"/>
              <a:gd name="connsiteX6-971" fmla="*/ 4628644 w 6216319"/>
              <a:gd name="connsiteY6-972" fmla="*/ 1034532 h 1302226"/>
              <a:gd name="connsiteX7-973" fmla="*/ 5356927 w 6216319"/>
              <a:gd name="connsiteY7-974" fmla="*/ 1188280 h 1302226"/>
              <a:gd name="connsiteX8-975" fmla="*/ 6216319 w 6216319"/>
              <a:gd name="connsiteY8-976" fmla="*/ 1302226 h 1302226"/>
              <a:gd name="connsiteX9-977" fmla="*/ 0 w 6216319"/>
              <a:gd name="connsiteY9-978" fmla="*/ 1302226 h 1302226"/>
              <a:gd name="connsiteX10-979" fmla="*/ 0 w 6216319"/>
              <a:gd name="connsiteY10-980" fmla="*/ 22 h 1302226"/>
              <a:gd name="connsiteX0-981" fmla="*/ 0 w 6216319"/>
              <a:gd name="connsiteY0-982" fmla="*/ 22 h 1302226"/>
              <a:gd name="connsiteX1-983" fmla="*/ 574189 w 6216319"/>
              <a:gd name="connsiteY1-984" fmla="*/ 321816 h 1302226"/>
              <a:gd name="connsiteX2-985" fmla="*/ 1015951 w 6216319"/>
              <a:gd name="connsiteY2-986" fmla="*/ 346561 h 1302226"/>
              <a:gd name="connsiteX3-987" fmla="*/ 1732682 w 6216319"/>
              <a:gd name="connsiteY3-988" fmla="*/ 368038 h 1302226"/>
              <a:gd name="connsiteX4-989" fmla="*/ 2244895 w 6216319"/>
              <a:gd name="connsiteY4-990" fmla="*/ 515708 h 1302226"/>
              <a:gd name="connsiteX5-991" fmla="*/ 3244906 w 6216319"/>
              <a:gd name="connsiteY5-992" fmla="*/ 492365 h 1302226"/>
              <a:gd name="connsiteX6-993" fmla="*/ 4628644 w 6216319"/>
              <a:gd name="connsiteY6-994" fmla="*/ 1034532 h 1302226"/>
              <a:gd name="connsiteX7-995" fmla="*/ 5356927 w 6216319"/>
              <a:gd name="connsiteY7-996" fmla="*/ 1188280 h 1302226"/>
              <a:gd name="connsiteX8-997" fmla="*/ 6216319 w 6216319"/>
              <a:gd name="connsiteY8-998" fmla="*/ 1302226 h 1302226"/>
              <a:gd name="connsiteX9-999" fmla="*/ 0 w 6216319"/>
              <a:gd name="connsiteY9-1000" fmla="*/ 1302226 h 1302226"/>
              <a:gd name="connsiteX10-1001" fmla="*/ 0 w 6216319"/>
              <a:gd name="connsiteY10-1002" fmla="*/ 22 h 1302226"/>
              <a:gd name="connsiteX0-1003" fmla="*/ 0 w 6216319"/>
              <a:gd name="connsiteY0-1004" fmla="*/ 22 h 1302226"/>
              <a:gd name="connsiteX1-1005" fmla="*/ 574189 w 6216319"/>
              <a:gd name="connsiteY1-1006" fmla="*/ 321816 h 1302226"/>
              <a:gd name="connsiteX2-1007" fmla="*/ 1015951 w 6216319"/>
              <a:gd name="connsiteY2-1008" fmla="*/ 346561 h 1302226"/>
              <a:gd name="connsiteX3-1009" fmla="*/ 1732682 w 6216319"/>
              <a:gd name="connsiteY3-1010" fmla="*/ 368038 h 1302226"/>
              <a:gd name="connsiteX4-1011" fmla="*/ 2147475 w 6216319"/>
              <a:gd name="connsiteY4-1012" fmla="*/ 479915 h 1302226"/>
              <a:gd name="connsiteX5-1013" fmla="*/ 3244906 w 6216319"/>
              <a:gd name="connsiteY5-1014" fmla="*/ 492365 h 1302226"/>
              <a:gd name="connsiteX6-1015" fmla="*/ 4628644 w 6216319"/>
              <a:gd name="connsiteY6-1016" fmla="*/ 1034532 h 1302226"/>
              <a:gd name="connsiteX7-1017" fmla="*/ 5356927 w 6216319"/>
              <a:gd name="connsiteY7-1018" fmla="*/ 1188280 h 1302226"/>
              <a:gd name="connsiteX8-1019" fmla="*/ 6216319 w 6216319"/>
              <a:gd name="connsiteY8-1020" fmla="*/ 1302226 h 1302226"/>
              <a:gd name="connsiteX9-1021" fmla="*/ 0 w 6216319"/>
              <a:gd name="connsiteY9-1022" fmla="*/ 1302226 h 1302226"/>
              <a:gd name="connsiteX10-1023" fmla="*/ 0 w 6216319"/>
              <a:gd name="connsiteY10-1024" fmla="*/ 22 h 1302226"/>
              <a:gd name="connsiteX0-1025" fmla="*/ 0 w 6216319"/>
              <a:gd name="connsiteY0-1026" fmla="*/ 22 h 1302226"/>
              <a:gd name="connsiteX1-1027" fmla="*/ 574189 w 6216319"/>
              <a:gd name="connsiteY1-1028" fmla="*/ 321816 h 1302226"/>
              <a:gd name="connsiteX2-1029" fmla="*/ 1015951 w 6216319"/>
              <a:gd name="connsiteY2-1030" fmla="*/ 346561 h 1302226"/>
              <a:gd name="connsiteX3-1031" fmla="*/ 1732682 w 6216319"/>
              <a:gd name="connsiteY3-1032" fmla="*/ 368038 h 1302226"/>
              <a:gd name="connsiteX4-1033" fmla="*/ 2147475 w 6216319"/>
              <a:gd name="connsiteY4-1034" fmla="*/ 479915 h 1302226"/>
              <a:gd name="connsiteX5-1035" fmla="*/ 3244906 w 6216319"/>
              <a:gd name="connsiteY5-1036" fmla="*/ 492365 h 1302226"/>
              <a:gd name="connsiteX6-1037" fmla="*/ 4628644 w 6216319"/>
              <a:gd name="connsiteY6-1038" fmla="*/ 1034532 h 1302226"/>
              <a:gd name="connsiteX7-1039" fmla="*/ 5356927 w 6216319"/>
              <a:gd name="connsiteY7-1040" fmla="*/ 1188280 h 1302226"/>
              <a:gd name="connsiteX8-1041" fmla="*/ 6216319 w 6216319"/>
              <a:gd name="connsiteY8-1042" fmla="*/ 1302226 h 1302226"/>
              <a:gd name="connsiteX9-1043" fmla="*/ 0 w 6216319"/>
              <a:gd name="connsiteY9-1044" fmla="*/ 1302226 h 1302226"/>
              <a:gd name="connsiteX10-1045" fmla="*/ 0 w 6216319"/>
              <a:gd name="connsiteY10-1046" fmla="*/ 22 h 1302226"/>
              <a:gd name="connsiteX0-1047" fmla="*/ 0 w 6216319"/>
              <a:gd name="connsiteY0-1048" fmla="*/ 22 h 1302226"/>
              <a:gd name="connsiteX1-1049" fmla="*/ 574189 w 6216319"/>
              <a:gd name="connsiteY1-1050" fmla="*/ 321816 h 1302226"/>
              <a:gd name="connsiteX2-1051" fmla="*/ 1015951 w 6216319"/>
              <a:gd name="connsiteY2-1052" fmla="*/ 346561 h 1302226"/>
              <a:gd name="connsiteX3-1053" fmla="*/ 1732682 w 6216319"/>
              <a:gd name="connsiteY3-1054" fmla="*/ 368038 h 1302226"/>
              <a:gd name="connsiteX4-1055" fmla="*/ 2147475 w 6216319"/>
              <a:gd name="connsiteY4-1056" fmla="*/ 479915 h 1302226"/>
              <a:gd name="connsiteX5-1057" fmla="*/ 3244906 w 6216319"/>
              <a:gd name="connsiteY5-1058" fmla="*/ 492365 h 1302226"/>
              <a:gd name="connsiteX6-1059" fmla="*/ 4628644 w 6216319"/>
              <a:gd name="connsiteY6-1060" fmla="*/ 1034532 h 1302226"/>
              <a:gd name="connsiteX7-1061" fmla="*/ 5356927 w 6216319"/>
              <a:gd name="connsiteY7-1062" fmla="*/ 1188280 h 1302226"/>
              <a:gd name="connsiteX8-1063" fmla="*/ 6216319 w 6216319"/>
              <a:gd name="connsiteY8-1064" fmla="*/ 1302226 h 1302226"/>
              <a:gd name="connsiteX9-1065" fmla="*/ 0 w 6216319"/>
              <a:gd name="connsiteY9-1066" fmla="*/ 1302226 h 1302226"/>
              <a:gd name="connsiteX10-1067" fmla="*/ 0 w 6216319"/>
              <a:gd name="connsiteY10-1068" fmla="*/ 22 h 1302226"/>
              <a:gd name="connsiteX0-1069" fmla="*/ 0 w 6216319"/>
              <a:gd name="connsiteY0-1070" fmla="*/ 22 h 1302226"/>
              <a:gd name="connsiteX1-1071" fmla="*/ 574189 w 6216319"/>
              <a:gd name="connsiteY1-1072" fmla="*/ 321816 h 1302226"/>
              <a:gd name="connsiteX2-1073" fmla="*/ 1015951 w 6216319"/>
              <a:gd name="connsiteY2-1074" fmla="*/ 346561 h 1302226"/>
              <a:gd name="connsiteX3-1075" fmla="*/ 1732682 w 6216319"/>
              <a:gd name="connsiteY3-1076" fmla="*/ 368038 h 1302226"/>
              <a:gd name="connsiteX4-1077" fmla="*/ 2147475 w 6216319"/>
              <a:gd name="connsiteY4-1078" fmla="*/ 479915 h 1302226"/>
              <a:gd name="connsiteX5-1079" fmla="*/ 3043108 w 6216319"/>
              <a:gd name="connsiteY5-1080" fmla="*/ 549633 h 1302226"/>
              <a:gd name="connsiteX6-1081" fmla="*/ 4628644 w 6216319"/>
              <a:gd name="connsiteY6-1082" fmla="*/ 1034532 h 1302226"/>
              <a:gd name="connsiteX7-1083" fmla="*/ 5356927 w 6216319"/>
              <a:gd name="connsiteY7-1084" fmla="*/ 1188280 h 1302226"/>
              <a:gd name="connsiteX8-1085" fmla="*/ 6216319 w 6216319"/>
              <a:gd name="connsiteY8-1086" fmla="*/ 1302226 h 1302226"/>
              <a:gd name="connsiteX9-1087" fmla="*/ 0 w 6216319"/>
              <a:gd name="connsiteY9-1088" fmla="*/ 1302226 h 1302226"/>
              <a:gd name="connsiteX10-1089" fmla="*/ 0 w 6216319"/>
              <a:gd name="connsiteY10-1090" fmla="*/ 22 h 1302226"/>
              <a:gd name="connsiteX0-1091" fmla="*/ 0 w 6216319"/>
              <a:gd name="connsiteY0-1092" fmla="*/ 22 h 1302226"/>
              <a:gd name="connsiteX1-1093" fmla="*/ 574189 w 6216319"/>
              <a:gd name="connsiteY1-1094" fmla="*/ 321816 h 1302226"/>
              <a:gd name="connsiteX2-1095" fmla="*/ 1015951 w 6216319"/>
              <a:gd name="connsiteY2-1096" fmla="*/ 346561 h 1302226"/>
              <a:gd name="connsiteX3-1097" fmla="*/ 1732682 w 6216319"/>
              <a:gd name="connsiteY3-1098" fmla="*/ 368038 h 1302226"/>
              <a:gd name="connsiteX4-1099" fmla="*/ 2147475 w 6216319"/>
              <a:gd name="connsiteY4-1100" fmla="*/ 479915 h 1302226"/>
              <a:gd name="connsiteX5-1101" fmla="*/ 3043108 w 6216319"/>
              <a:gd name="connsiteY5-1102" fmla="*/ 549633 h 1302226"/>
              <a:gd name="connsiteX6-1103" fmla="*/ 4628644 w 6216319"/>
              <a:gd name="connsiteY6-1104" fmla="*/ 1034532 h 1302226"/>
              <a:gd name="connsiteX7-1105" fmla="*/ 5356927 w 6216319"/>
              <a:gd name="connsiteY7-1106" fmla="*/ 1188280 h 1302226"/>
              <a:gd name="connsiteX8-1107" fmla="*/ 6216319 w 6216319"/>
              <a:gd name="connsiteY8-1108" fmla="*/ 1302226 h 1302226"/>
              <a:gd name="connsiteX9-1109" fmla="*/ 0 w 6216319"/>
              <a:gd name="connsiteY9-1110" fmla="*/ 1302226 h 1302226"/>
              <a:gd name="connsiteX10-1111" fmla="*/ 0 w 6216319"/>
              <a:gd name="connsiteY10-1112" fmla="*/ 22 h 1302226"/>
              <a:gd name="connsiteX0-1113" fmla="*/ 0 w 6216319"/>
              <a:gd name="connsiteY0-1114" fmla="*/ 22 h 1302226"/>
              <a:gd name="connsiteX1-1115" fmla="*/ 574189 w 6216319"/>
              <a:gd name="connsiteY1-1116" fmla="*/ 321816 h 1302226"/>
              <a:gd name="connsiteX2-1117" fmla="*/ 1015951 w 6216319"/>
              <a:gd name="connsiteY2-1118" fmla="*/ 346561 h 1302226"/>
              <a:gd name="connsiteX3-1119" fmla="*/ 1732682 w 6216319"/>
              <a:gd name="connsiteY3-1120" fmla="*/ 368038 h 1302226"/>
              <a:gd name="connsiteX4-1121" fmla="*/ 2147475 w 6216319"/>
              <a:gd name="connsiteY4-1122" fmla="*/ 479915 h 1302226"/>
              <a:gd name="connsiteX5-1123" fmla="*/ 3043108 w 6216319"/>
              <a:gd name="connsiteY5-1124" fmla="*/ 549633 h 1302226"/>
              <a:gd name="connsiteX6-1125" fmla="*/ 3889839 w 6216319"/>
              <a:gd name="connsiteY6-1126" fmla="*/ 317928 h 1302226"/>
              <a:gd name="connsiteX7-1127" fmla="*/ 4628644 w 6216319"/>
              <a:gd name="connsiteY7-1128" fmla="*/ 1034532 h 1302226"/>
              <a:gd name="connsiteX8-1129" fmla="*/ 5356927 w 6216319"/>
              <a:gd name="connsiteY8-1130" fmla="*/ 1188280 h 1302226"/>
              <a:gd name="connsiteX9-1131" fmla="*/ 6216319 w 6216319"/>
              <a:gd name="connsiteY9-1132" fmla="*/ 1302226 h 1302226"/>
              <a:gd name="connsiteX10-1133" fmla="*/ 0 w 6216319"/>
              <a:gd name="connsiteY10-1134" fmla="*/ 1302226 h 1302226"/>
              <a:gd name="connsiteX11" fmla="*/ 0 w 6216319"/>
              <a:gd name="connsiteY11" fmla="*/ 22 h 1302226"/>
              <a:gd name="connsiteX0-1135" fmla="*/ 0 w 6216319"/>
              <a:gd name="connsiteY0-1136" fmla="*/ 22 h 1302226"/>
              <a:gd name="connsiteX1-1137" fmla="*/ 574189 w 6216319"/>
              <a:gd name="connsiteY1-1138" fmla="*/ 321816 h 1302226"/>
              <a:gd name="connsiteX2-1139" fmla="*/ 1015951 w 6216319"/>
              <a:gd name="connsiteY2-1140" fmla="*/ 346561 h 1302226"/>
              <a:gd name="connsiteX3-1141" fmla="*/ 1732682 w 6216319"/>
              <a:gd name="connsiteY3-1142" fmla="*/ 368038 h 1302226"/>
              <a:gd name="connsiteX4-1143" fmla="*/ 2147475 w 6216319"/>
              <a:gd name="connsiteY4-1144" fmla="*/ 479915 h 1302226"/>
              <a:gd name="connsiteX5-1145" fmla="*/ 3043108 w 6216319"/>
              <a:gd name="connsiteY5-1146" fmla="*/ 549633 h 1302226"/>
              <a:gd name="connsiteX6-1147" fmla="*/ 3548869 w 6216319"/>
              <a:gd name="connsiteY6-1148" fmla="*/ 761757 h 1302226"/>
              <a:gd name="connsiteX7-1149" fmla="*/ 4628644 w 6216319"/>
              <a:gd name="connsiteY7-1150" fmla="*/ 1034532 h 1302226"/>
              <a:gd name="connsiteX8-1151" fmla="*/ 5356927 w 6216319"/>
              <a:gd name="connsiteY8-1152" fmla="*/ 1188280 h 1302226"/>
              <a:gd name="connsiteX9-1153" fmla="*/ 6216319 w 6216319"/>
              <a:gd name="connsiteY9-1154" fmla="*/ 1302226 h 1302226"/>
              <a:gd name="connsiteX10-1155" fmla="*/ 0 w 6216319"/>
              <a:gd name="connsiteY10-1156" fmla="*/ 1302226 h 1302226"/>
              <a:gd name="connsiteX11-1157" fmla="*/ 0 w 6216319"/>
              <a:gd name="connsiteY11-1158" fmla="*/ 22 h 1302226"/>
              <a:gd name="connsiteX0-1159" fmla="*/ 0 w 6216319"/>
              <a:gd name="connsiteY0-1160" fmla="*/ 22 h 1302226"/>
              <a:gd name="connsiteX1-1161" fmla="*/ 574189 w 6216319"/>
              <a:gd name="connsiteY1-1162" fmla="*/ 321816 h 1302226"/>
              <a:gd name="connsiteX2-1163" fmla="*/ 1015951 w 6216319"/>
              <a:gd name="connsiteY2-1164" fmla="*/ 346561 h 1302226"/>
              <a:gd name="connsiteX3-1165" fmla="*/ 1732682 w 6216319"/>
              <a:gd name="connsiteY3-1166" fmla="*/ 368038 h 1302226"/>
              <a:gd name="connsiteX4-1167" fmla="*/ 2147475 w 6216319"/>
              <a:gd name="connsiteY4-1168" fmla="*/ 479915 h 1302226"/>
              <a:gd name="connsiteX5-1169" fmla="*/ 3043108 w 6216319"/>
              <a:gd name="connsiteY5-1170" fmla="*/ 549633 h 1302226"/>
              <a:gd name="connsiteX6-1171" fmla="*/ 3548869 w 6216319"/>
              <a:gd name="connsiteY6-1172" fmla="*/ 761757 h 1302226"/>
              <a:gd name="connsiteX7-1173" fmla="*/ 4628644 w 6216319"/>
              <a:gd name="connsiteY7-1174" fmla="*/ 1034532 h 1302226"/>
              <a:gd name="connsiteX8-1175" fmla="*/ 5356927 w 6216319"/>
              <a:gd name="connsiteY8-1176" fmla="*/ 1188280 h 1302226"/>
              <a:gd name="connsiteX9-1177" fmla="*/ 6216319 w 6216319"/>
              <a:gd name="connsiteY9-1178" fmla="*/ 1302226 h 1302226"/>
              <a:gd name="connsiteX10-1179" fmla="*/ 0 w 6216319"/>
              <a:gd name="connsiteY10-1180" fmla="*/ 1302226 h 1302226"/>
              <a:gd name="connsiteX11-1181" fmla="*/ 0 w 6216319"/>
              <a:gd name="connsiteY11-1182" fmla="*/ 22 h 1302226"/>
              <a:gd name="connsiteX0-1183" fmla="*/ 0 w 6216319"/>
              <a:gd name="connsiteY0-1184" fmla="*/ 22 h 1302226"/>
              <a:gd name="connsiteX1-1185" fmla="*/ 574189 w 6216319"/>
              <a:gd name="connsiteY1-1186" fmla="*/ 321816 h 1302226"/>
              <a:gd name="connsiteX2-1187" fmla="*/ 1015951 w 6216319"/>
              <a:gd name="connsiteY2-1188" fmla="*/ 346561 h 1302226"/>
              <a:gd name="connsiteX3-1189" fmla="*/ 1732682 w 6216319"/>
              <a:gd name="connsiteY3-1190" fmla="*/ 368038 h 1302226"/>
              <a:gd name="connsiteX4-1191" fmla="*/ 2147475 w 6216319"/>
              <a:gd name="connsiteY4-1192" fmla="*/ 479915 h 1302226"/>
              <a:gd name="connsiteX5-1193" fmla="*/ 3043108 w 6216319"/>
              <a:gd name="connsiteY5-1194" fmla="*/ 549633 h 1302226"/>
              <a:gd name="connsiteX6-1195" fmla="*/ 3548869 w 6216319"/>
              <a:gd name="connsiteY6-1196" fmla="*/ 761757 h 1302226"/>
              <a:gd name="connsiteX7-1197" fmla="*/ 4628644 w 6216319"/>
              <a:gd name="connsiteY7-1198" fmla="*/ 1034532 h 1302226"/>
              <a:gd name="connsiteX8-1199" fmla="*/ 5356927 w 6216319"/>
              <a:gd name="connsiteY8-1200" fmla="*/ 1188280 h 1302226"/>
              <a:gd name="connsiteX9-1201" fmla="*/ 6216319 w 6216319"/>
              <a:gd name="connsiteY9-1202" fmla="*/ 1302226 h 1302226"/>
              <a:gd name="connsiteX10-1203" fmla="*/ 0 w 6216319"/>
              <a:gd name="connsiteY10-1204" fmla="*/ 1302226 h 1302226"/>
              <a:gd name="connsiteX11-1205" fmla="*/ 0 w 6216319"/>
              <a:gd name="connsiteY11-1206" fmla="*/ 22 h 1302226"/>
              <a:gd name="connsiteX0-1207" fmla="*/ 0 w 6216319"/>
              <a:gd name="connsiteY0-1208" fmla="*/ 22 h 1302226"/>
              <a:gd name="connsiteX1-1209" fmla="*/ 574189 w 6216319"/>
              <a:gd name="connsiteY1-1210" fmla="*/ 321816 h 1302226"/>
              <a:gd name="connsiteX2-1211" fmla="*/ 1015951 w 6216319"/>
              <a:gd name="connsiteY2-1212" fmla="*/ 346561 h 1302226"/>
              <a:gd name="connsiteX3-1213" fmla="*/ 1732682 w 6216319"/>
              <a:gd name="connsiteY3-1214" fmla="*/ 368038 h 1302226"/>
              <a:gd name="connsiteX4-1215" fmla="*/ 2147475 w 6216319"/>
              <a:gd name="connsiteY4-1216" fmla="*/ 479915 h 1302226"/>
              <a:gd name="connsiteX5-1217" fmla="*/ 3043108 w 6216319"/>
              <a:gd name="connsiteY5-1218" fmla="*/ 549633 h 1302226"/>
              <a:gd name="connsiteX6-1219" fmla="*/ 3562786 w 6216319"/>
              <a:gd name="connsiteY6-1220" fmla="*/ 790391 h 1302226"/>
              <a:gd name="connsiteX7-1221" fmla="*/ 4628644 w 6216319"/>
              <a:gd name="connsiteY7-1222" fmla="*/ 1034532 h 1302226"/>
              <a:gd name="connsiteX8-1223" fmla="*/ 5356927 w 6216319"/>
              <a:gd name="connsiteY8-1224" fmla="*/ 1188280 h 1302226"/>
              <a:gd name="connsiteX9-1225" fmla="*/ 6216319 w 6216319"/>
              <a:gd name="connsiteY9-1226" fmla="*/ 1302226 h 1302226"/>
              <a:gd name="connsiteX10-1227" fmla="*/ 0 w 6216319"/>
              <a:gd name="connsiteY10-1228" fmla="*/ 1302226 h 1302226"/>
              <a:gd name="connsiteX11-1229" fmla="*/ 0 w 6216319"/>
              <a:gd name="connsiteY11-1230" fmla="*/ 22 h 1302226"/>
              <a:gd name="connsiteX0-1231" fmla="*/ 0 w 6216319"/>
              <a:gd name="connsiteY0-1232" fmla="*/ 22 h 1302226"/>
              <a:gd name="connsiteX1-1233" fmla="*/ 574189 w 6216319"/>
              <a:gd name="connsiteY1-1234" fmla="*/ 321816 h 1302226"/>
              <a:gd name="connsiteX2-1235" fmla="*/ 1015951 w 6216319"/>
              <a:gd name="connsiteY2-1236" fmla="*/ 346561 h 1302226"/>
              <a:gd name="connsiteX3-1237" fmla="*/ 1732682 w 6216319"/>
              <a:gd name="connsiteY3-1238" fmla="*/ 368038 h 1302226"/>
              <a:gd name="connsiteX4-1239" fmla="*/ 2147475 w 6216319"/>
              <a:gd name="connsiteY4-1240" fmla="*/ 479915 h 1302226"/>
              <a:gd name="connsiteX5-1241" fmla="*/ 3043108 w 6216319"/>
              <a:gd name="connsiteY5-1242" fmla="*/ 549633 h 1302226"/>
              <a:gd name="connsiteX6-1243" fmla="*/ 3562786 w 6216319"/>
              <a:gd name="connsiteY6-1244" fmla="*/ 790391 h 1302226"/>
              <a:gd name="connsiteX7-1245" fmla="*/ 4628644 w 6216319"/>
              <a:gd name="connsiteY7-1246" fmla="*/ 1034532 h 1302226"/>
              <a:gd name="connsiteX8-1247" fmla="*/ 5356927 w 6216319"/>
              <a:gd name="connsiteY8-1248" fmla="*/ 1188280 h 1302226"/>
              <a:gd name="connsiteX9-1249" fmla="*/ 6216319 w 6216319"/>
              <a:gd name="connsiteY9-1250" fmla="*/ 1302226 h 1302226"/>
              <a:gd name="connsiteX10-1251" fmla="*/ 0 w 6216319"/>
              <a:gd name="connsiteY10-1252" fmla="*/ 1302226 h 1302226"/>
              <a:gd name="connsiteX11-1253" fmla="*/ 0 w 6216319"/>
              <a:gd name="connsiteY11-1254" fmla="*/ 22 h 1302226"/>
              <a:gd name="connsiteX0-1255" fmla="*/ 0 w 6216319"/>
              <a:gd name="connsiteY0-1256" fmla="*/ 22 h 1302226"/>
              <a:gd name="connsiteX1-1257" fmla="*/ 574189 w 6216319"/>
              <a:gd name="connsiteY1-1258" fmla="*/ 321816 h 1302226"/>
              <a:gd name="connsiteX2-1259" fmla="*/ 1015951 w 6216319"/>
              <a:gd name="connsiteY2-1260" fmla="*/ 346561 h 1302226"/>
              <a:gd name="connsiteX3-1261" fmla="*/ 1732682 w 6216319"/>
              <a:gd name="connsiteY3-1262" fmla="*/ 368038 h 1302226"/>
              <a:gd name="connsiteX4-1263" fmla="*/ 2147475 w 6216319"/>
              <a:gd name="connsiteY4-1264" fmla="*/ 479915 h 1302226"/>
              <a:gd name="connsiteX5-1265" fmla="*/ 3043108 w 6216319"/>
              <a:gd name="connsiteY5-1266" fmla="*/ 549633 h 1302226"/>
              <a:gd name="connsiteX6-1267" fmla="*/ 3562786 w 6216319"/>
              <a:gd name="connsiteY6-1268" fmla="*/ 790391 h 1302226"/>
              <a:gd name="connsiteX7-1269" fmla="*/ 4628644 w 6216319"/>
              <a:gd name="connsiteY7-1270" fmla="*/ 1034532 h 1302226"/>
              <a:gd name="connsiteX8-1271" fmla="*/ 5356927 w 6216319"/>
              <a:gd name="connsiteY8-1272" fmla="*/ 1188280 h 1302226"/>
              <a:gd name="connsiteX9-1273" fmla="*/ 6216319 w 6216319"/>
              <a:gd name="connsiteY9-1274" fmla="*/ 1302226 h 1302226"/>
              <a:gd name="connsiteX10-1275" fmla="*/ 0 w 6216319"/>
              <a:gd name="connsiteY10-1276" fmla="*/ 1302226 h 1302226"/>
              <a:gd name="connsiteX11-1277" fmla="*/ 0 w 6216319"/>
              <a:gd name="connsiteY11-1278" fmla="*/ 22 h 1302226"/>
              <a:gd name="connsiteX0-1279" fmla="*/ 0 w 6216319"/>
              <a:gd name="connsiteY0-1280" fmla="*/ 22 h 1302226"/>
              <a:gd name="connsiteX1-1281" fmla="*/ 574189 w 6216319"/>
              <a:gd name="connsiteY1-1282" fmla="*/ 321816 h 1302226"/>
              <a:gd name="connsiteX2-1283" fmla="*/ 1015951 w 6216319"/>
              <a:gd name="connsiteY2-1284" fmla="*/ 346561 h 1302226"/>
              <a:gd name="connsiteX3-1285" fmla="*/ 1732682 w 6216319"/>
              <a:gd name="connsiteY3-1286" fmla="*/ 368038 h 1302226"/>
              <a:gd name="connsiteX4-1287" fmla="*/ 2147475 w 6216319"/>
              <a:gd name="connsiteY4-1288" fmla="*/ 479915 h 1302226"/>
              <a:gd name="connsiteX5-1289" fmla="*/ 3043108 w 6216319"/>
              <a:gd name="connsiteY5-1290" fmla="*/ 549633 h 1302226"/>
              <a:gd name="connsiteX6-1291" fmla="*/ 3562786 w 6216319"/>
              <a:gd name="connsiteY6-1292" fmla="*/ 790391 h 1302226"/>
              <a:gd name="connsiteX7-1293" fmla="*/ 4684312 w 6216319"/>
              <a:gd name="connsiteY7-1294" fmla="*/ 1156227 h 1302226"/>
              <a:gd name="connsiteX8-1295" fmla="*/ 5356927 w 6216319"/>
              <a:gd name="connsiteY8-1296" fmla="*/ 1188280 h 1302226"/>
              <a:gd name="connsiteX9-1297" fmla="*/ 6216319 w 6216319"/>
              <a:gd name="connsiteY9-1298" fmla="*/ 1302226 h 1302226"/>
              <a:gd name="connsiteX10-1299" fmla="*/ 0 w 6216319"/>
              <a:gd name="connsiteY10-1300" fmla="*/ 1302226 h 1302226"/>
              <a:gd name="connsiteX11-1301" fmla="*/ 0 w 6216319"/>
              <a:gd name="connsiteY11-1302" fmla="*/ 22 h 1302226"/>
              <a:gd name="connsiteX0-1303" fmla="*/ 0 w 6216319"/>
              <a:gd name="connsiteY0-1304" fmla="*/ 22 h 1302226"/>
              <a:gd name="connsiteX1-1305" fmla="*/ 574189 w 6216319"/>
              <a:gd name="connsiteY1-1306" fmla="*/ 321816 h 1302226"/>
              <a:gd name="connsiteX2-1307" fmla="*/ 1015951 w 6216319"/>
              <a:gd name="connsiteY2-1308" fmla="*/ 346561 h 1302226"/>
              <a:gd name="connsiteX3-1309" fmla="*/ 1732682 w 6216319"/>
              <a:gd name="connsiteY3-1310" fmla="*/ 368038 h 1302226"/>
              <a:gd name="connsiteX4-1311" fmla="*/ 2147475 w 6216319"/>
              <a:gd name="connsiteY4-1312" fmla="*/ 479915 h 1302226"/>
              <a:gd name="connsiteX5-1313" fmla="*/ 3043108 w 6216319"/>
              <a:gd name="connsiteY5-1314" fmla="*/ 549633 h 1302226"/>
              <a:gd name="connsiteX6-1315" fmla="*/ 3562786 w 6216319"/>
              <a:gd name="connsiteY6-1316" fmla="*/ 790391 h 1302226"/>
              <a:gd name="connsiteX7-1317" fmla="*/ 4684312 w 6216319"/>
              <a:gd name="connsiteY7-1318" fmla="*/ 1156227 h 1302226"/>
              <a:gd name="connsiteX8-1319" fmla="*/ 5356927 w 6216319"/>
              <a:gd name="connsiteY8-1320" fmla="*/ 1188280 h 1302226"/>
              <a:gd name="connsiteX9-1321" fmla="*/ 6216319 w 6216319"/>
              <a:gd name="connsiteY9-1322" fmla="*/ 1302226 h 1302226"/>
              <a:gd name="connsiteX10-1323" fmla="*/ 0 w 6216319"/>
              <a:gd name="connsiteY10-1324" fmla="*/ 1302226 h 1302226"/>
              <a:gd name="connsiteX11-1325" fmla="*/ 0 w 6216319"/>
              <a:gd name="connsiteY11-1326" fmla="*/ 22 h 1302226"/>
              <a:gd name="connsiteX0-1327" fmla="*/ 0 w 6216319"/>
              <a:gd name="connsiteY0-1328" fmla="*/ 22 h 1302226"/>
              <a:gd name="connsiteX1-1329" fmla="*/ 574189 w 6216319"/>
              <a:gd name="connsiteY1-1330" fmla="*/ 321816 h 1302226"/>
              <a:gd name="connsiteX2-1331" fmla="*/ 1015951 w 6216319"/>
              <a:gd name="connsiteY2-1332" fmla="*/ 346561 h 1302226"/>
              <a:gd name="connsiteX3-1333" fmla="*/ 1732682 w 6216319"/>
              <a:gd name="connsiteY3-1334" fmla="*/ 368038 h 1302226"/>
              <a:gd name="connsiteX4-1335" fmla="*/ 2147475 w 6216319"/>
              <a:gd name="connsiteY4-1336" fmla="*/ 479915 h 1302226"/>
              <a:gd name="connsiteX5-1337" fmla="*/ 3043108 w 6216319"/>
              <a:gd name="connsiteY5-1338" fmla="*/ 549633 h 1302226"/>
              <a:gd name="connsiteX6-1339" fmla="*/ 3562786 w 6216319"/>
              <a:gd name="connsiteY6-1340" fmla="*/ 790391 h 1302226"/>
              <a:gd name="connsiteX7-1341" fmla="*/ 4684312 w 6216319"/>
              <a:gd name="connsiteY7-1342" fmla="*/ 1156227 h 1302226"/>
              <a:gd name="connsiteX8-1343" fmla="*/ 5356927 w 6216319"/>
              <a:gd name="connsiteY8-1344" fmla="*/ 1188280 h 1302226"/>
              <a:gd name="connsiteX9-1345" fmla="*/ 6216319 w 6216319"/>
              <a:gd name="connsiteY9-1346" fmla="*/ 1302226 h 1302226"/>
              <a:gd name="connsiteX10-1347" fmla="*/ 0 w 6216319"/>
              <a:gd name="connsiteY10-1348" fmla="*/ 1302226 h 1302226"/>
              <a:gd name="connsiteX11-1349" fmla="*/ 0 w 6216319"/>
              <a:gd name="connsiteY11-1350" fmla="*/ 22 h 1302226"/>
              <a:gd name="connsiteX0-1351" fmla="*/ 0 w 6216319"/>
              <a:gd name="connsiteY0-1352" fmla="*/ 22 h 1302226"/>
              <a:gd name="connsiteX1-1353" fmla="*/ 574189 w 6216319"/>
              <a:gd name="connsiteY1-1354" fmla="*/ 321816 h 1302226"/>
              <a:gd name="connsiteX2-1355" fmla="*/ 1015951 w 6216319"/>
              <a:gd name="connsiteY2-1356" fmla="*/ 346561 h 1302226"/>
              <a:gd name="connsiteX3-1357" fmla="*/ 1732682 w 6216319"/>
              <a:gd name="connsiteY3-1358" fmla="*/ 368038 h 1302226"/>
              <a:gd name="connsiteX4-1359" fmla="*/ 2147475 w 6216319"/>
              <a:gd name="connsiteY4-1360" fmla="*/ 479915 h 1302226"/>
              <a:gd name="connsiteX5-1361" fmla="*/ 3043108 w 6216319"/>
              <a:gd name="connsiteY5-1362" fmla="*/ 549633 h 1302226"/>
              <a:gd name="connsiteX6-1363" fmla="*/ 3562786 w 6216319"/>
              <a:gd name="connsiteY6-1364" fmla="*/ 790391 h 1302226"/>
              <a:gd name="connsiteX7-1365" fmla="*/ 4684312 w 6216319"/>
              <a:gd name="connsiteY7-1366" fmla="*/ 1156227 h 1302226"/>
              <a:gd name="connsiteX8-1367" fmla="*/ 5092502 w 6216319"/>
              <a:gd name="connsiteY8-1368" fmla="*/ 1188280 h 1302226"/>
              <a:gd name="connsiteX9-1369" fmla="*/ 6216319 w 6216319"/>
              <a:gd name="connsiteY9-1370" fmla="*/ 1302226 h 1302226"/>
              <a:gd name="connsiteX10-1371" fmla="*/ 0 w 6216319"/>
              <a:gd name="connsiteY10-1372" fmla="*/ 1302226 h 1302226"/>
              <a:gd name="connsiteX11-1373" fmla="*/ 0 w 6216319"/>
              <a:gd name="connsiteY11-1374" fmla="*/ 22 h 1302226"/>
              <a:gd name="connsiteX0-1375" fmla="*/ 0 w 6216319"/>
              <a:gd name="connsiteY0-1376" fmla="*/ 22 h 1302226"/>
              <a:gd name="connsiteX1-1377" fmla="*/ 574189 w 6216319"/>
              <a:gd name="connsiteY1-1378" fmla="*/ 321816 h 1302226"/>
              <a:gd name="connsiteX2-1379" fmla="*/ 1015951 w 6216319"/>
              <a:gd name="connsiteY2-1380" fmla="*/ 346561 h 1302226"/>
              <a:gd name="connsiteX3-1381" fmla="*/ 1732682 w 6216319"/>
              <a:gd name="connsiteY3-1382" fmla="*/ 368038 h 1302226"/>
              <a:gd name="connsiteX4-1383" fmla="*/ 2147475 w 6216319"/>
              <a:gd name="connsiteY4-1384" fmla="*/ 479915 h 1302226"/>
              <a:gd name="connsiteX5-1385" fmla="*/ 3043108 w 6216319"/>
              <a:gd name="connsiteY5-1386" fmla="*/ 549633 h 1302226"/>
              <a:gd name="connsiteX6-1387" fmla="*/ 3562786 w 6216319"/>
              <a:gd name="connsiteY6-1388" fmla="*/ 790391 h 1302226"/>
              <a:gd name="connsiteX7-1389" fmla="*/ 4684312 w 6216319"/>
              <a:gd name="connsiteY7-1390" fmla="*/ 1156227 h 1302226"/>
              <a:gd name="connsiteX8-1391" fmla="*/ 5092502 w 6216319"/>
              <a:gd name="connsiteY8-1392" fmla="*/ 1188280 h 1302226"/>
              <a:gd name="connsiteX9-1393" fmla="*/ 6216319 w 6216319"/>
              <a:gd name="connsiteY9-1394" fmla="*/ 1302226 h 1302226"/>
              <a:gd name="connsiteX10-1395" fmla="*/ 0 w 6216319"/>
              <a:gd name="connsiteY10-1396" fmla="*/ 1302226 h 1302226"/>
              <a:gd name="connsiteX11-1397" fmla="*/ 0 w 6216319"/>
              <a:gd name="connsiteY11-1398" fmla="*/ 22 h 1302226"/>
              <a:gd name="connsiteX0-1399" fmla="*/ 0 w 6216319"/>
              <a:gd name="connsiteY0-1400" fmla="*/ 22 h 1302226"/>
              <a:gd name="connsiteX1-1401" fmla="*/ 574189 w 6216319"/>
              <a:gd name="connsiteY1-1402" fmla="*/ 321816 h 1302226"/>
              <a:gd name="connsiteX2-1403" fmla="*/ 1015951 w 6216319"/>
              <a:gd name="connsiteY2-1404" fmla="*/ 346561 h 1302226"/>
              <a:gd name="connsiteX3-1405" fmla="*/ 1732682 w 6216319"/>
              <a:gd name="connsiteY3-1406" fmla="*/ 368038 h 1302226"/>
              <a:gd name="connsiteX4-1407" fmla="*/ 2147475 w 6216319"/>
              <a:gd name="connsiteY4-1408" fmla="*/ 479915 h 1302226"/>
              <a:gd name="connsiteX5-1409" fmla="*/ 3043108 w 6216319"/>
              <a:gd name="connsiteY5-1410" fmla="*/ 549633 h 1302226"/>
              <a:gd name="connsiteX6-1411" fmla="*/ 3562786 w 6216319"/>
              <a:gd name="connsiteY6-1412" fmla="*/ 790391 h 1302226"/>
              <a:gd name="connsiteX7-1413" fmla="*/ 4684312 w 6216319"/>
              <a:gd name="connsiteY7-1414" fmla="*/ 1156227 h 1302226"/>
              <a:gd name="connsiteX8-1415" fmla="*/ 5092502 w 6216319"/>
              <a:gd name="connsiteY8-1416" fmla="*/ 1188280 h 1302226"/>
              <a:gd name="connsiteX9-1417" fmla="*/ 6216319 w 6216319"/>
              <a:gd name="connsiteY9-1418" fmla="*/ 1302226 h 1302226"/>
              <a:gd name="connsiteX10-1419" fmla="*/ 0 w 6216319"/>
              <a:gd name="connsiteY10-1420" fmla="*/ 1302226 h 1302226"/>
              <a:gd name="connsiteX11-1421" fmla="*/ 0 w 6216319"/>
              <a:gd name="connsiteY11-1422" fmla="*/ 22 h 1302226"/>
              <a:gd name="connsiteX0-1423" fmla="*/ 0 w 6613304"/>
              <a:gd name="connsiteY0-1424" fmla="*/ 22 h 1302226"/>
              <a:gd name="connsiteX1-1425" fmla="*/ 574189 w 6613304"/>
              <a:gd name="connsiteY1-1426" fmla="*/ 321816 h 1302226"/>
              <a:gd name="connsiteX2-1427" fmla="*/ 1015951 w 6613304"/>
              <a:gd name="connsiteY2-1428" fmla="*/ 346561 h 1302226"/>
              <a:gd name="connsiteX3-1429" fmla="*/ 1732682 w 6613304"/>
              <a:gd name="connsiteY3-1430" fmla="*/ 368038 h 1302226"/>
              <a:gd name="connsiteX4-1431" fmla="*/ 2147475 w 6613304"/>
              <a:gd name="connsiteY4-1432" fmla="*/ 479915 h 1302226"/>
              <a:gd name="connsiteX5-1433" fmla="*/ 3043108 w 6613304"/>
              <a:gd name="connsiteY5-1434" fmla="*/ 549633 h 1302226"/>
              <a:gd name="connsiteX6-1435" fmla="*/ 3562786 w 6613304"/>
              <a:gd name="connsiteY6-1436" fmla="*/ 790391 h 1302226"/>
              <a:gd name="connsiteX7-1437" fmla="*/ 4684312 w 6613304"/>
              <a:gd name="connsiteY7-1438" fmla="*/ 1156227 h 1302226"/>
              <a:gd name="connsiteX8-1439" fmla="*/ 5092502 w 6613304"/>
              <a:gd name="connsiteY8-1440" fmla="*/ 1188280 h 1302226"/>
              <a:gd name="connsiteX9-1441" fmla="*/ 5886947 w 6613304"/>
              <a:gd name="connsiteY9-1442" fmla="*/ 1005147 h 1302226"/>
              <a:gd name="connsiteX10-1443" fmla="*/ 6216319 w 6613304"/>
              <a:gd name="connsiteY10-1444" fmla="*/ 1302226 h 1302226"/>
              <a:gd name="connsiteX11-1445" fmla="*/ 0 w 6613304"/>
              <a:gd name="connsiteY11-1446" fmla="*/ 1302226 h 1302226"/>
              <a:gd name="connsiteX12" fmla="*/ 0 w 6613304"/>
              <a:gd name="connsiteY12" fmla="*/ 22 h 1302226"/>
              <a:gd name="connsiteX0-1447" fmla="*/ 0 w 6597699"/>
              <a:gd name="connsiteY0-1448" fmla="*/ 22 h 1302226"/>
              <a:gd name="connsiteX1-1449" fmla="*/ 574189 w 6597699"/>
              <a:gd name="connsiteY1-1450" fmla="*/ 321816 h 1302226"/>
              <a:gd name="connsiteX2-1451" fmla="*/ 1015951 w 6597699"/>
              <a:gd name="connsiteY2-1452" fmla="*/ 346561 h 1302226"/>
              <a:gd name="connsiteX3-1453" fmla="*/ 1732682 w 6597699"/>
              <a:gd name="connsiteY3-1454" fmla="*/ 368038 h 1302226"/>
              <a:gd name="connsiteX4-1455" fmla="*/ 2147475 w 6597699"/>
              <a:gd name="connsiteY4-1456" fmla="*/ 479915 h 1302226"/>
              <a:gd name="connsiteX5-1457" fmla="*/ 3043108 w 6597699"/>
              <a:gd name="connsiteY5-1458" fmla="*/ 549633 h 1302226"/>
              <a:gd name="connsiteX6-1459" fmla="*/ 3562786 w 6597699"/>
              <a:gd name="connsiteY6-1460" fmla="*/ 790391 h 1302226"/>
              <a:gd name="connsiteX7-1461" fmla="*/ 4684312 w 6597699"/>
              <a:gd name="connsiteY7-1462" fmla="*/ 1156227 h 1302226"/>
              <a:gd name="connsiteX8-1463" fmla="*/ 5092502 w 6597699"/>
              <a:gd name="connsiteY8-1464" fmla="*/ 1188280 h 1302226"/>
              <a:gd name="connsiteX9-1465" fmla="*/ 5810403 w 6597699"/>
              <a:gd name="connsiteY9-1466" fmla="*/ 1184110 h 1302226"/>
              <a:gd name="connsiteX10-1467" fmla="*/ 6216319 w 6597699"/>
              <a:gd name="connsiteY10-1468" fmla="*/ 1302226 h 1302226"/>
              <a:gd name="connsiteX11-1469" fmla="*/ 0 w 6597699"/>
              <a:gd name="connsiteY11-1470" fmla="*/ 1302226 h 1302226"/>
              <a:gd name="connsiteX12-1471" fmla="*/ 0 w 6597699"/>
              <a:gd name="connsiteY12-1472" fmla="*/ 22 h 1302226"/>
              <a:gd name="connsiteX0-1473" fmla="*/ 0 w 6597699"/>
              <a:gd name="connsiteY0-1474" fmla="*/ 22 h 1302226"/>
              <a:gd name="connsiteX1-1475" fmla="*/ 574189 w 6597699"/>
              <a:gd name="connsiteY1-1476" fmla="*/ 321816 h 1302226"/>
              <a:gd name="connsiteX2-1477" fmla="*/ 1015951 w 6597699"/>
              <a:gd name="connsiteY2-1478" fmla="*/ 346561 h 1302226"/>
              <a:gd name="connsiteX3-1479" fmla="*/ 1732682 w 6597699"/>
              <a:gd name="connsiteY3-1480" fmla="*/ 368038 h 1302226"/>
              <a:gd name="connsiteX4-1481" fmla="*/ 2147475 w 6597699"/>
              <a:gd name="connsiteY4-1482" fmla="*/ 479915 h 1302226"/>
              <a:gd name="connsiteX5-1483" fmla="*/ 3043108 w 6597699"/>
              <a:gd name="connsiteY5-1484" fmla="*/ 549633 h 1302226"/>
              <a:gd name="connsiteX6-1485" fmla="*/ 3562786 w 6597699"/>
              <a:gd name="connsiteY6-1486" fmla="*/ 790391 h 1302226"/>
              <a:gd name="connsiteX7-1487" fmla="*/ 4684312 w 6597699"/>
              <a:gd name="connsiteY7-1488" fmla="*/ 1156227 h 1302226"/>
              <a:gd name="connsiteX8-1489" fmla="*/ 5092502 w 6597699"/>
              <a:gd name="connsiteY8-1490" fmla="*/ 1188280 h 1302226"/>
              <a:gd name="connsiteX9-1491" fmla="*/ 5810403 w 6597699"/>
              <a:gd name="connsiteY9-1492" fmla="*/ 1184110 h 1302226"/>
              <a:gd name="connsiteX10-1493" fmla="*/ 6216319 w 6597699"/>
              <a:gd name="connsiteY10-1494" fmla="*/ 1302226 h 1302226"/>
              <a:gd name="connsiteX11-1495" fmla="*/ 0 w 6597699"/>
              <a:gd name="connsiteY11-1496" fmla="*/ 1302226 h 1302226"/>
              <a:gd name="connsiteX12-1497" fmla="*/ 0 w 6597699"/>
              <a:gd name="connsiteY12-1498" fmla="*/ 22 h 1302226"/>
              <a:gd name="connsiteX0-1499" fmla="*/ 0 w 6597699"/>
              <a:gd name="connsiteY0-1500" fmla="*/ 22 h 1302226"/>
              <a:gd name="connsiteX1-1501" fmla="*/ 574189 w 6597699"/>
              <a:gd name="connsiteY1-1502" fmla="*/ 321816 h 1302226"/>
              <a:gd name="connsiteX2-1503" fmla="*/ 1015951 w 6597699"/>
              <a:gd name="connsiteY2-1504" fmla="*/ 346561 h 1302226"/>
              <a:gd name="connsiteX3-1505" fmla="*/ 1732682 w 6597699"/>
              <a:gd name="connsiteY3-1506" fmla="*/ 368038 h 1302226"/>
              <a:gd name="connsiteX4-1507" fmla="*/ 2147475 w 6597699"/>
              <a:gd name="connsiteY4-1508" fmla="*/ 479915 h 1302226"/>
              <a:gd name="connsiteX5-1509" fmla="*/ 3043108 w 6597699"/>
              <a:gd name="connsiteY5-1510" fmla="*/ 549633 h 1302226"/>
              <a:gd name="connsiteX6-1511" fmla="*/ 3562786 w 6597699"/>
              <a:gd name="connsiteY6-1512" fmla="*/ 790391 h 1302226"/>
              <a:gd name="connsiteX7-1513" fmla="*/ 4684312 w 6597699"/>
              <a:gd name="connsiteY7-1514" fmla="*/ 1156227 h 1302226"/>
              <a:gd name="connsiteX8-1515" fmla="*/ 5092502 w 6597699"/>
              <a:gd name="connsiteY8-1516" fmla="*/ 1188280 h 1302226"/>
              <a:gd name="connsiteX9-1517" fmla="*/ 5810403 w 6597699"/>
              <a:gd name="connsiteY9-1518" fmla="*/ 1184110 h 1302226"/>
              <a:gd name="connsiteX10-1519" fmla="*/ 6216319 w 6597699"/>
              <a:gd name="connsiteY10-1520" fmla="*/ 1302226 h 1302226"/>
              <a:gd name="connsiteX11-1521" fmla="*/ 0 w 6597699"/>
              <a:gd name="connsiteY11-1522" fmla="*/ 1302226 h 1302226"/>
              <a:gd name="connsiteX12-1523" fmla="*/ 0 w 6597699"/>
              <a:gd name="connsiteY12-1524" fmla="*/ 22 h 1302226"/>
              <a:gd name="connsiteX0-1525" fmla="*/ 0 w 6590574"/>
              <a:gd name="connsiteY0-1526" fmla="*/ 22 h 1302226"/>
              <a:gd name="connsiteX1-1527" fmla="*/ 574189 w 6590574"/>
              <a:gd name="connsiteY1-1528" fmla="*/ 321816 h 1302226"/>
              <a:gd name="connsiteX2-1529" fmla="*/ 1015951 w 6590574"/>
              <a:gd name="connsiteY2-1530" fmla="*/ 346561 h 1302226"/>
              <a:gd name="connsiteX3-1531" fmla="*/ 1732682 w 6590574"/>
              <a:gd name="connsiteY3-1532" fmla="*/ 368038 h 1302226"/>
              <a:gd name="connsiteX4-1533" fmla="*/ 2147475 w 6590574"/>
              <a:gd name="connsiteY4-1534" fmla="*/ 479915 h 1302226"/>
              <a:gd name="connsiteX5-1535" fmla="*/ 3043108 w 6590574"/>
              <a:gd name="connsiteY5-1536" fmla="*/ 549633 h 1302226"/>
              <a:gd name="connsiteX6-1537" fmla="*/ 3562786 w 6590574"/>
              <a:gd name="connsiteY6-1538" fmla="*/ 790391 h 1302226"/>
              <a:gd name="connsiteX7-1539" fmla="*/ 4684312 w 6590574"/>
              <a:gd name="connsiteY7-1540" fmla="*/ 1156227 h 1302226"/>
              <a:gd name="connsiteX8-1541" fmla="*/ 5092502 w 6590574"/>
              <a:gd name="connsiteY8-1542" fmla="*/ 1188280 h 1302226"/>
              <a:gd name="connsiteX9-1543" fmla="*/ 5810403 w 6590574"/>
              <a:gd name="connsiteY9-1544" fmla="*/ 1184110 h 1302226"/>
              <a:gd name="connsiteX10-1545" fmla="*/ 6216319 w 6590574"/>
              <a:gd name="connsiteY10-1546" fmla="*/ 1302226 h 1302226"/>
              <a:gd name="connsiteX11-1547" fmla="*/ 0 w 6590574"/>
              <a:gd name="connsiteY11-1548" fmla="*/ 1302226 h 1302226"/>
              <a:gd name="connsiteX12-1549" fmla="*/ 0 w 6590574"/>
              <a:gd name="connsiteY12-1550" fmla="*/ 22 h 1302226"/>
              <a:gd name="connsiteX0-1551" fmla="*/ 0 w 6216319"/>
              <a:gd name="connsiteY0-1552" fmla="*/ 22 h 1302226"/>
              <a:gd name="connsiteX1-1553" fmla="*/ 574189 w 6216319"/>
              <a:gd name="connsiteY1-1554" fmla="*/ 321816 h 1302226"/>
              <a:gd name="connsiteX2-1555" fmla="*/ 1015951 w 6216319"/>
              <a:gd name="connsiteY2-1556" fmla="*/ 346561 h 1302226"/>
              <a:gd name="connsiteX3-1557" fmla="*/ 1732682 w 6216319"/>
              <a:gd name="connsiteY3-1558" fmla="*/ 368038 h 1302226"/>
              <a:gd name="connsiteX4-1559" fmla="*/ 2147475 w 6216319"/>
              <a:gd name="connsiteY4-1560" fmla="*/ 479915 h 1302226"/>
              <a:gd name="connsiteX5-1561" fmla="*/ 3043108 w 6216319"/>
              <a:gd name="connsiteY5-1562" fmla="*/ 549633 h 1302226"/>
              <a:gd name="connsiteX6-1563" fmla="*/ 3562786 w 6216319"/>
              <a:gd name="connsiteY6-1564" fmla="*/ 790391 h 1302226"/>
              <a:gd name="connsiteX7-1565" fmla="*/ 4684312 w 6216319"/>
              <a:gd name="connsiteY7-1566" fmla="*/ 1156227 h 1302226"/>
              <a:gd name="connsiteX8-1567" fmla="*/ 5092502 w 6216319"/>
              <a:gd name="connsiteY8-1568" fmla="*/ 1188280 h 1302226"/>
              <a:gd name="connsiteX9-1569" fmla="*/ 5810403 w 6216319"/>
              <a:gd name="connsiteY9-1570" fmla="*/ 1184110 h 1302226"/>
              <a:gd name="connsiteX10-1571" fmla="*/ 6216319 w 6216319"/>
              <a:gd name="connsiteY10-1572" fmla="*/ 1302226 h 1302226"/>
              <a:gd name="connsiteX11-1573" fmla="*/ 0 w 6216319"/>
              <a:gd name="connsiteY11-1574" fmla="*/ 1302226 h 1302226"/>
              <a:gd name="connsiteX12-1575" fmla="*/ 0 w 6216319"/>
              <a:gd name="connsiteY12-1576" fmla="*/ 22 h 1302226"/>
              <a:gd name="connsiteX0-1577" fmla="*/ 0 w 6216319"/>
              <a:gd name="connsiteY0-1578" fmla="*/ 10 h 1452543"/>
              <a:gd name="connsiteX1-1579" fmla="*/ 574189 w 6216319"/>
              <a:gd name="connsiteY1-1580" fmla="*/ 472133 h 1452543"/>
              <a:gd name="connsiteX2-1581" fmla="*/ 1015951 w 6216319"/>
              <a:gd name="connsiteY2-1582" fmla="*/ 496878 h 1452543"/>
              <a:gd name="connsiteX3-1583" fmla="*/ 1732682 w 6216319"/>
              <a:gd name="connsiteY3-1584" fmla="*/ 518355 h 1452543"/>
              <a:gd name="connsiteX4-1585" fmla="*/ 2147475 w 6216319"/>
              <a:gd name="connsiteY4-1586" fmla="*/ 630232 h 1452543"/>
              <a:gd name="connsiteX5-1587" fmla="*/ 3043108 w 6216319"/>
              <a:gd name="connsiteY5-1588" fmla="*/ 699950 h 1452543"/>
              <a:gd name="connsiteX6-1589" fmla="*/ 3562786 w 6216319"/>
              <a:gd name="connsiteY6-1590" fmla="*/ 940708 h 1452543"/>
              <a:gd name="connsiteX7-1591" fmla="*/ 4684312 w 6216319"/>
              <a:gd name="connsiteY7-1592" fmla="*/ 1306544 h 1452543"/>
              <a:gd name="connsiteX8-1593" fmla="*/ 5092502 w 6216319"/>
              <a:gd name="connsiteY8-1594" fmla="*/ 1338597 h 1452543"/>
              <a:gd name="connsiteX9-1595" fmla="*/ 5810403 w 6216319"/>
              <a:gd name="connsiteY9-1596" fmla="*/ 1334427 h 1452543"/>
              <a:gd name="connsiteX10-1597" fmla="*/ 6216319 w 6216319"/>
              <a:gd name="connsiteY10-1598" fmla="*/ 1452543 h 1452543"/>
              <a:gd name="connsiteX11-1599" fmla="*/ 0 w 6216319"/>
              <a:gd name="connsiteY11-1600" fmla="*/ 1452543 h 1452543"/>
              <a:gd name="connsiteX12-1601" fmla="*/ 0 w 6216319"/>
              <a:gd name="connsiteY12-1602" fmla="*/ 10 h 14525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  <a:cxn ang="0">
                <a:pos x="connsiteX9-161" y="connsiteY9-162"/>
              </a:cxn>
              <a:cxn ang="0">
                <a:pos x="connsiteX10-913" y="connsiteY10-914"/>
              </a:cxn>
              <a:cxn ang="0">
                <a:pos x="connsiteX11-1157" y="connsiteY11-1158"/>
              </a:cxn>
              <a:cxn ang="0">
                <a:pos x="connsiteX12-1471" y="connsiteY12-1472"/>
              </a:cxn>
            </a:cxnLst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ysClr val="window" lastClr="FFFFFF">
              <a:lumMod val="85000"/>
              <a:alpha val="23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 flipH="1" flipV="1">
            <a:off x="5945256" y="3107"/>
            <a:ext cx="6216321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ysClr val="window" lastClr="FFFFFF">
              <a:lumMod val="85000"/>
              <a:alpha val="4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 flipH="1">
            <a:off x="5101781" y="5866985"/>
            <a:ext cx="7102293" cy="1014301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ysClr val="window" lastClr="FFFFFF">
              <a:lumMod val="75000"/>
              <a:alpha val="10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5" name="任意多边形 4"/>
          <p:cNvSpPr/>
          <p:nvPr>
            <p:custDataLst>
              <p:tags r:id="rId4"/>
            </p:custDataLst>
          </p:nvPr>
        </p:nvSpPr>
        <p:spPr bwMode="auto">
          <a:xfrm rot="607256">
            <a:off x="156135" y="3450362"/>
            <a:ext cx="5587376" cy="3547626"/>
          </a:xfrm>
          <a:custGeom>
            <a:avLst/>
            <a:gdLst>
              <a:gd name="T0" fmla="*/ 0 w 1296"/>
              <a:gd name="T1" fmla="*/ 421 h 439"/>
              <a:gd name="T2" fmla="*/ 61 w 1296"/>
              <a:gd name="T3" fmla="*/ 427 h 439"/>
              <a:gd name="T4" fmla="*/ 221 w 1296"/>
              <a:gd name="T5" fmla="*/ 433 h 439"/>
              <a:gd name="T6" fmla="*/ 447 w 1296"/>
              <a:gd name="T7" fmla="*/ 422 h 439"/>
              <a:gd name="T8" fmla="*/ 573 w 1296"/>
              <a:gd name="T9" fmla="*/ 404 h 439"/>
              <a:gd name="T10" fmla="*/ 702 w 1296"/>
              <a:gd name="T11" fmla="*/ 377 h 439"/>
              <a:gd name="T12" fmla="*/ 828 w 1296"/>
              <a:gd name="T13" fmla="*/ 338 h 439"/>
              <a:gd name="T14" fmla="*/ 944 w 1296"/>
              <a:gd name="T15" fmla="*/ 288 h 439"/>
              <a:gd name="T16" fmla="*/ 1047 w 1296"/>
              <a:gd name="T17" fmla="*/ 229 h 439"/>
              <a:gd name="T18" fmla="*/ 1131 w 1296"/>
              <a:gd name="T19" fmla="*/ 165 h 439"/>
              <a:gd name="T20" fmla="*/ 1195 w 1296"/>
              <a:gd name="T21" fmla="*/ 102 h 439"/>
              <a:gd name="T22" fmla="*/ 1219 w 1296"/>
              <a:gd name="T23" fmla="*/ 74 h 439"/>
              <a:gd name="T24" fmla="*/ 1239 w 1296"/>
              <a:gd name="T25" fmla="*/ 50 h 439"/>
              <a:gd name="T26" fmla="*/ 1253 w 1296"/>
              <a:gd name="T27" fmla="*/ 29 h 439"/>
              <a:gd name="T28" fmla="*/ 1264 w 1296"/>
              <a:gd name="T29" fmla="*/ 13 h 439"/>
              <a:gd name="T30" fmla="*/ 1272 w 1296"/>
              <a:gd name="T31" fmla="*/ 0 h 439"/>
              <a:gd name="T32" fmla="*/ 1296 w 1296"/>
              <a:gd name="T33" fmla="*/ 16 h 439"/>
              <a:gd name="T34" fmla="*/ 1287 w 1296"/>
              <a:gd name="T35" fmla="*/ 29 h 439"/>
              <a:gd name="T36" fmla="*/ 1276 w 1296"/>
              <a:gd name="T37" fmla="*/ 45 h 439"/>
              <a:gd name="T38" fmla="*/ 1260 w 1296"/>
              <a:gd name="T39" fmla="*/ 66 h 439"/>
              <a:gd name="T40" fmla="*/ 1239 w 1296"/>
              <a:gd name="T41" fmla="*/ 91 h 439"/>
              <a:gd name="T42" fmla="*/ 1213 w 1296"/>
              <a:gd name="T43" fmla="*/ 120 h 439"/>
              <a:gd name="T44" fmla="*/ 1146 w 1296"/>
              <a:gd name="T45" fmla="*/ 183 h 439"/>
              <a:gd name="T46" fmla="*/ 1058 w 1296"/>
              <a:gd name="T47" fmla="*/ 247 h 439"/>
              <a:gd name="T48" fmla="*/ 953 w 1296"/>
              <a:gd name="T49" fmla="*/ 305 h 439"/>
              <a:gd name="T50" fmla="*/ 833 w 1296"/>
              <a:gd name="T51" fmla="*/ 354 h 439"/>
              <a:gd name="T52" fmla="*/ 706 w 1296"/>
              <a:gd name="T53" fmla="*/ 390 h 439"/>
              <a:gd name="T54" fmla="*/ 575 w 1296"/>
              <a:gd name="T55" fmla="*/ 415 h 439"/>
              <a:gd name="T56" fmla="*/ 448 w 1296"/>
              <a:gd name="T57" fmla="*/ 430 h 439"/>
              <a:gd name="T58" fmla="*/ 221 w 1296"/>
              <a:gd name="T59" fmla="*/ 437 h 439"/>
              <a:gd name="T60" fmla="*/ 60 w 1296"/>
              <a:gd name="T61" fmla="*/ 428 h 439"/>
              <a:gd name="T62" fmla="*/ 0 w 1296"/>
              <a:gd name="T63" fmla="*/ 421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rgbClr val="E7E6E6">
              <a:lumMod val="40000"/>
              <a:lumOff val="60000"/>
            </a:srgb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" name="任意多边形 6"/>
          <p:cNvSpPr/>
          <p:nvPr>
            <p:custDataLst>
              <p:tags r:id="rId5"/>
            </p:custDataLst>
          </p:nvPr>
        </p:nvSpPr>
        <p:spPr bwMode="auto">
          <a:xfrm rot="607256">
            <a:off x="5146929" y="4085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 bwMode="auto">
          <a:xfrm rot="607256">
            <a:off x="5146929" y="4085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9" name="任意多边形 8"/>
          <p:cNvSpPr/>
          <p:nvPr>
            <p:custDataLst>
              <p:tags r:id="rId7"/>
            </p:custDataLst>
          </p:nvPr>
        </p:nvSpPr>
        <p:spPr bwMode="auto">
          <a:xfrm rot="607256">
            <a:off x="4547994" y="3064064"/>
            <a:ext cx="1022062" cy="1104193"/>
          </a:xfrm>
          <a:custGeom>
            <a:avLst/>
            <a:gdLst>
              <a:gd name="T0" fmla="*/ 95 w 95"/>
              <a:gd name="T1" fmla="*/ 26 h 102"/>
              <a:gd name="T2" fmla="*/ 82 w 95"/>
              <a:gd name="T3" fmla="*/ 0 h 102"/>
              <a:gd name="T4" fmla="*/ 0 w 95"/>
              <a:gd name="T5" fmla="*/ 102 h 102"/>
              <a:gd name="T6" fmla="*/ 82 w 95"/>
              <a:gd name="T7" fmla="*/ 67 h 102"/>
              <a:gd name="T8" fmla="*/ 95 w 95"/>
              <a:gd name="T9" fmla="*/ 2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02">
                <a:moveTo>
                  <a:pt x="95" y="26"/>
                </a:moveTo>
                <a:cubicBezTo>
                  <a:pt x="95" y="26"/>
                  <a:pt x="79" y="15"/>
                  <a:pt x="82" y="0"/>
                </a:cubicBezTo>
                <a:cubicBezTo>
                  <a:pt x="82" y="0"/>
                  <a:pt x="16" y="28"/>
                  <a:pt x="0" y="102"/>
                </a:cubicBezTo>
                <a:cubicBezTo>
                  <a:pt x="0" y="102"/>
                  <a:pt x="46" y="60"/>
                  <a:pt x="82" y="67"/>
                </a:cubicBezTo>
                <a:lnTo>
                  <a:pt x="95" y="26"/>
                </a:ln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0" name="任意多边形 9"/>
          <p:cNvSpPr/>
          <p:nvPr>
            <p:custDataLst>
              <p:tags r:id="rId8"/>
            </p:custDataLst>
          </p:nvPr>
        </p:nvSpPr>
        <p:spPr bwMode="auto">
          <a:xfrm rot="607256">
            <a:off x="5799012" y="4211915"/>
            <a:ext cx="775673" cy="1231949"/>
          </a:xfrm>
          <a:custGeom>
            <a:avLst/>
            <a:gdLst>
              <a:gd name="T0" fmla="*/ 44 w 72"/>
              <a:gd name="T1" fmla="*/ 0 h 114"/>
              <a:gd name="T2" fmla="*/ 72 w 72"/>
              <a:gd name="T3" fmla="*/ 4 h 114"/>
              <a:gd name="T4" fmla="*/ 0 w 72"/>
              <a:gd name="T5" fmla="*/ 114 h 114"/>
              <a:gd name="T6" fmla="*/ 8 w 72"/>
              <a:gd name="T7" fmla="*/ 25 h 114"/>
              <a:gd name="T8" fmla="*/ 44 w 72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14">
                <a:moveTo>
                  <a:pt x="44" y="0"/>
                </a:moveTo>
                <a:cubicBezTo>
                  <a:pt x="44" y="0"/>
                  <a:pt x="58" y="12"/>
                  <a:pt x="72" y="4"/>
                </a:cubicBezTo>
                <a:cubicBezTo>
                  <a:pt x="72" y="4"/>
                  <a:pt x="66" y="76"/>
                  <a:pt x="0" y="114"/>
                </a:cubicBezTo>
                <a:cubicBezTo>
                  <a:pt x="0" y="114"/>
                  <a:pt x="26" y="57"/>
                  <a:pt x="8" y="25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ysClr val="window" lastClr="FFFFFF">
              <a:lumMod val="75000"/>
            </a:sys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1" name="任意多边形 10"/>
          <p:cNvSpPr/>
          <p:nvPr>
            <p:custDataLst>
              <p:tags r:id="rId9"/>
            </p:custDataLst>
          </p:nvPr>
        </p:nvSpPr>
        <p:spPr bwMode="auto">
          <a:xfrm rot="607256">
            <a:off x="5433719" y="1958380"/>
            <a:ext cx="2094316" cy="2678351"/>
          </a:xfrm>
          <a:custGeom>
            <a:avLst/>
            <a:gdLst>
              <a:gd name="T0" fmla="*/ 50 w 194"/>
              <a:gd name="T1" fmla="*/ 248 h 248"/>
              <a:gd name="T2" fmla="*/ 140 w 194"/>
              <a:gd name="T3" fmla="*/ 167 h 248"/>
              <a:gd name="T4" fmla="*/ 193 w 194"/>
              <a:gd name="T5" fmla="*/ 0 h 248"/>
              <a:gd name="T6" fmla="*/ 50 w 194"/>
              <a:gd name="T7" fmla="*/ 101 h 248"/>
              <a:gd name="T8" fmla="*/ 0 w 194"/>
              <a:gd name="T9" fmla="*/ 212 h 248"/>
              <a:gd name="T10" fmla="*/ 50 w 194"/>
              <a:gd name="T1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" h="248">
                <a:moveTo>
                  <a:pt x="50" y="248"/>
                </a:moveTo>
                <a:cubicBezTo>
                  <a:pt x="80" y="233"/>
                  <a:pt x="106" y="213"/>
                  <a:pt x="140" y="167"/>
                </a:cubicBezTo>
                <a:cubicBezTo>
                  <a:pt x="194" y="92"/>
                  <a:pt x="193" y="0"/>
                  <a:pt x="193" y="0"/>
                </a:cubicBezTo>
                <a:cubicBezTo>
                  <a:pt x="193" y="0"/>
                  <a:pt x="105" y="27"/>
                  <a:pt x="50" y="101"/>
                </a:cubicBezTo>
                <a:cubicBezTo>
                  <a:pt x="17" y="148"/>
                  <a:pt x="6" y="179"/>
                  <a:pt x="0" y="212"/>
                </a:cubicBezTo>
                <a:cubicBezTo>
                  <a:pt x="50" y="248"/>
                  <a:pt x="50" y="248"/>
                  <a:pt x="50" y="248"/>
                </a:cubicBezTo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2" name="任意多边形 11"/>
          <p:cNvSpPr/>
          <p:nvPr>
            <p:custDataLst>
              <p:tags r:id="rId10"/>
            </p:custDataLst>
          </p:nvPr>
        </p:nvSpPr>
        <p:spPr bwMode="auto">
          <a:xfrm rot="607256">
            <a:off x="5257397" y="3949542"/>
            <a:ext cx="693542" cy="547533"/>
          </a:xfrm>
          <a:custGeom>
            <a:avLst/>
            <a:gdLst>
              <a:gd name="T0" fmla="*/ 3 w 64"/>
              <a:gd name="T1" fmla="*/ 0 h 51"/>
              <a:gd name="T2" fmla="*/ 0 w 64"/>
              <a:gd name="T3" fmla="*/ 15 h 51"/>
              <a:gd name="T4" fmla="*/ 50 w 64"/>
              <a:gd name="T5" fmla="*/ 51 h 51"/>
              <a:gd name="T6" fmla="*/ 64 w 64"/>
              <a:gd name="T7" fmla="*/ 44 h 51"/>
              <a:gd name="T8" fmla="*/ 3 w 64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51">
                <a:moveTo>
                  <a:pt x="3" y="0"/>
                </a:moveTo>
                <a:cubicBezTo>
                  <a:pt x="2" y="5"/>
                  <a:pt x="1" y="10"/>
                  <a:pt x="0" y="15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49"/>
                  <a:pt x="59" y="46"/>
                  <a:pt x="64" y="4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E34D4D">
              <a:lumMod val="75000"/>
            </a:srgb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3" name="任意多边形 12"/>
          <p:cNvSpPr/>
          <p:nvPr>
            <p:custDataLst>
              <p:tags r:id="rId11"/>
            </p:custDataLst>
          </p:nvPr>
        </p:nvSpPr>
        <p:spPr bwMode="auto">
          <a:xfrm rot="607256">
            <a:off x="6912720" y="2089348"/>
            <a:ext cx="766547" cy="839551"/>
          </a:xfrm>
          <a:custGeom>
            <a:avLst/>
            <a:gdLst>
              <a:gd name="T0" fmla="*/ 59 w 71"/>
              <a:gd name="T1" fmla="*/ 78 h 78"/>
              <a:gd name="T2" fmla="*/ 70 w 71"/>
              <a:gd name="T3" fmla="*/ 0 h 78"/>
              <a:gd name="T4" fmla="*/ 0 w 71"/>
              <a:gd name="T5" fmla="*/ 34 h 78"/>
              <a:gd name="T6" fmla="*/ 59 w 7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78">
                <a:moveTo>
                  <a:pt x="59" y="78"/>
                </a:moveTo>
                <a:cubicBezTo>
                  <a:pt x="71" y="34"/>
                  <a:pt x="70" y="0"/>
                  <a:pt x="70" y="0"/>
                </a:cubicBezTo>
                <a:cubicBezTo>
                  <a:pt x="70" y="0"/>
                  <a:pt x="37" y="10"/>
                  <a:pt x="0" y="34"/>
                </a:cubicBezTo>
                <a:cubicBezTo>
                  <a:pt x="59" y="78"/>
                  <a:pt x="59" y="78"/>
                  <a:pt x="59" y="78"/>
                </a:cubicBezTo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 bwMode="auto">
          <a:xfrm rot="607256">
            <a:off x="5171506" y="3634781"/>
            <a:ext cx="866927" cy="1168071"/>
          </a:xfrm>
          <a:custGeom>
            <a:avLst/>
            <a:gdLst>
              <a:gd name="T0" fmla="*/ 33 w 80"/>
              <a:gd name="T1" fmla="*/ 52 h 108"/>
              <a:gd name="T2" fmla="*/ 0 w 80"/>
              <a:gd name="T3" fmla="*/ 108 h 108"/>
              <a:gd name="T4" fmla="*/ 43 w 80"/>
              <a:gd name="T5" fmla="*/ 59 h 108"/>
              <a:gd name="T6" fmla="*/ 77 w 80"/>
              <a:gd name="T7" fmla="*/ 2 h 108"/>
              <a:gd name="T8" fmla="*/ 33 w 80"/>
              <a:gd name="T9" fmla="*/ 5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8">
                <a:moveTo>
                  <a:pt x="33" y="52"/>
                </a:moveTo>
                <a:cubicBezTo>
                  <a:pt x="12" y="81"/>
                  <a:pt x="0" y="108"/>
                  <a:pt x="0" y="108"/>
                </a:cubicBezTo>
                <a:cubicBezTo>
                  <a:pt x="0" y="108"/>
                  <a:pt x="22" y="88"/>
                  <a:pt x="43" y="59"/>
                </a:cubicBezTo>
                <a:cubicBezTo>
                  <a:pt x="65" y="30"/>
                  <a:pt x="80" y="4"/>
                  <a:pt x="77" y="2"/>
                </a:cubicBezTo>
                <a:cubicBezTo>
                  <a:pt x="74" y="0"/>
                  <a:pt x="55" y="22"/>
                  <a:pt x="33" y="52"/>
                </a:cubicBezTo>
              </a:path>
            </a:pathLst>
          </a:custGeom>
          <a:solidFill>
            <a:srgbClr val="E34D4D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5" name="任意多边形 14"/>
          <p:cNvSpPr/>
          <p:nvPr>
            <p:custDataLst>
              <p:tags r:id="rId13"/>
            </p:custDataLst>
          </p:nvPr>
        </p:nvSpPr>
        <p:spPr bwMode="auto">
          <a:xfrm rot="607256">
            <a:off x="6435634" y="2779945"/>
            <a:ext cx="647914" cy="638789"/>
          </a:xfrm>
          <a:custGeom>
            <a:avLst/>
            <a:gdLst>
              <a:gd name="T0" fmla="*/ 51 w 60"/>
              <a:gd name="T1" fmla="*/ 45 h 59"/>
              <a:gd name="T2" fmla="*/ 15 w 60"/>
              <a:gd name="T3" fmla="*/ 51 h 59"/>
              <a:gd name="T4" fmla="*/ 9 w 60"/>
              <a:gd name="T5" fmla="*/ 14 h 59"/>
              <a:gd name="T6" fmla="*/ 45 w 60"/>
              <a:gd name="T7" fmla="*/ 8 h 59"/>
              <a:gd name="T8" fmla="*/ 51 w 60"/>
              <a:gd name="T9" fmla="*/ 4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59">
                <a:moveTo>
                  <a:pt x="51" y="45"/>
                </a:moveTo>
                <a:cubicBezTo>
                  <a:pt x="43" y="57"/>
                  <a:pt x="26" y="59"/>
                  <a:pt x="15" y="51"/>
                </a:cubicBezTo>
                <a:cubicBezTo>
                  <a:pt x="3" y="42"/>
                  <a:pt x="0" y="26"/>
                  <a:pt x="9" y="14"/>
                </a:cubicBezTo>
                <a:cubicBezTo>
                  <a:pt x="17" y="2"/>
                  <a:pt x="34" y="0"/>
                  <a:pt x="45" y="8"/>
                </a:cubicBezTo>
                <a:cubicBezTo>
                  <a:pt x="57" y="17"/>
                  <a:pt x="60" y="33"/>
                  <a:pt x="51" y="45"/>
                </a:cubicBezTo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6" name="任意多边形 15"/>
          <p:cNvSpPr/>
          <p:nvPr>
            <p:custDataLst>
              <p:tags r:id="rId14"/>
            </p:custDataLst>
          </p:nvPr>
        </p:nvSpPr>
        <p:spPr bwMode="auto">
          <a:xfrm rot="607256">
            <a:off x="6522329" y="2866639"/>
            <a:ext cx="474529" cy="465403"/>
          </a:xfrm>
          <a:custGeom>
            <a:avLst/>
            <a:gdLst>
              <a:gd name="T0" fmla="*/ 38 w 44"/>
              <a:gd name="T1" fmla="*/ 33 h 43"/>
              <a:gd name="T2" fmla="*/ 11 w 44"/>
              <a:gd name="T3" fmla="*/ 37 h 43"/>
              <a:gd name="T4" fmla="*/ 6 w 44"/>
              <a:gd name="T5" fmla="*/ 10 h 43"/>
              <a:gd name="T6" fmla="*/ 33 w 44"/>
              <a:gd name="T7" fmla="*/ 6 h 43"/>
              <a:gd name="T8" fmla="*/ 38 w 44"/>
              <a:gd name="T9" fmla="*/ 3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38" y="33"/>
                </a:moveTo>
                <a:cubicBezTo>
                  <a:pt x="31" y="41"/>
                  <a:pt x="19" y="43"/>
                  <a:pt x="11" y="37"/>
                </a:cubicBezTo>
                <a:cubicBezTo>
                  <a:pt x="2" y="31"/>
                  <a:pt x="0" y="19"/>
                  <a:pt x="6" y="10"/>
                </a:cubicBezTo>
                <a:cubicBezTo>
                  <a:pt x="13" y="2"/>
                  <a:pt x="25" y="0"/>
                  <a:pt x="33" y="6"/>
                </a:cubicBezTo>
                <a:cubicBezTo>
                  <a:pt x="42" y="12"/>
                  <a:pt x="44" y="24"/>
                  <a:pt x="38" y="33"/>
                </a:cubicBezTo>
              </a:path>
            </a:pathLst>
          </a:custGeom>
          <a:solidFill>
            <a:srgbClr val="E34D4D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7" name="任意多边形 16"/>
          <p:cNvSpPr/>
          <p:nvPr>
            <p:custDataLst>
              <p:tags r:id="rId15"/>
            </p:custDataLst>
          </p:nvPr>
        </p:nvSpPr>
        <p:spPr bwMode="auto">
          <a:xfrm rot="607256">
            <a:off x="5596686" y="4394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8" name="任意多边形 17"/>
          <p:cNvSpPr/>
          <p:nvPr>
            <p:custDataLst>
              <p:tags r:id="rId16"/>
            </p:custDataLst>
          </p:nvPr>
        </p:nvSpPr>
        <p:spPr bwMode="auto">
          <a:xfrm rot="607256">
            <a:off x="5596686" y="4394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9" name="任意多边形 18"/>
          <p:cNvSpPr/>
          <p:nvPr>
            <p:custDataLst>
              <p:tags r:id="rId17"/>
            </p:custDataLst>
          </p:nvPr>
        </p:nvSpPr>
        <p:spPr bwMode="auto">
          <a:xfrm rot="607256">
            <a:off x="5447520" y="4349602"/>
            <a:ext cx="301144" cy="282893"/>
          </a:xfrm>
          <a:custGeom>
            <a:avLst/>
            <a:gdLst>
              <a:gd name="T0" fmla="*/ 8 w 28"/>
              <a:gd name="T1" fmla="*/ 0 h 26"/>
              <a:gd name="T2" fmla="*/ 3 w 28"/>
              <a:gd name="T3" fmla="*/ 7 h 26"/>
              <a:gd name="T4" fmla="*/ 0 w 28"/>
              <a:gd name="T5" fmla="*/ 11 h 26"/>
              <a:gd name="T6" fmla="*/ 20 w 28"/>
              <a:gd name="T7" fmla="*/ 26 h 26"/>
              <a:gd name="T8" fmla="*/ 28 w 28"/>
              <a:gd name="T9" fmla="*/ 14 h 26"/>
              <a:gd name="T10" fmla="*/ 13 w 28"/>
              <a:gd name="T11" fmla="*/ 3 h 26"/>
              <a:gd name="T12" fmla="*/ 8 w 28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6">
                <a:moveTo>
                  <a:pt x="8" y="0"/>
                </a:moveTo>
                <a:cubicBezTo>
                  <a:pt x="6" y="2"/>
                  <a:pt x="5" y="5"/>
                  <a:pt x="3" y="7"/>
                </a:cubicBezTo>
                <a:cubicBezTo>
                  <a:pt x="2" y="8"/>
                  <a:pt x="1" y="9"/>
                  <a:pt x="0" y="11"/>
                </a:cubicBezTo>
                <a:cubicBezTo>
                  <a:pt x="20" y="26"/>
                  <a:pt x="20" y="26"/>
                  <a:pt x="20" y="26"/>
                </a:cubicBezTo>
                <a:cubicBezTo>
                  <a:pt x="28" y="14"/>
                  <a:pt x="28" y="14"/>
                  <a:pt x="28" y="14"/>
                </a:cubicBezTo>
                <a:cubicBezTo>
                  <a:pt x="13" y="3"/>
                  <a:pt x="13" y="3"/>
                  <a:pt x="13" y="3"/>
                </a:cubicBezTo>
                <a:cubicBezTo>
                  <a:pt x="8" y="0"/>
                  <a:pt x="8" y="0"/>
                  <a:pt x="8" y="0"/>
                </a:cubicBezTo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20000"/>
          </a:bodyPr>
          <a:p>
            <a:pPr algn="ctr"/>
          </a:p>
        </p:txBody>
      </p:sp>
      <p:sp>
        <p:nvSpPr>
          <p:cNvPr id="20" name="任意多边形 19"/>
          <p:cNvSpPr/>
          <p:nvPr>
            <p:custDataLst>
              <p:tags r:id="rId18"/>
            </p:custDataLst>
          </p:nvPr>
        </p:nvSpPr>
        <p:spPr bwMode="auto">
          <a:xfrm rot="607256">
            <a:off x="5545233" y="4357446"/>
            <a:ext cx="205324" cy="150572"/>
          </a:xfrm>
          <a:custGeom>
            <a:avLst/>
            <a:gdLst>
              <a:gd name="T0" fmla="*/ 0 w 19"/>
              <a:gd name="T1" fmla="*/ 0 h 14"/>
              <a:gd name="T2" fmla="*/ 0 w 19"/>
              <a:gd name="T3" fmla="*/ 0 h 14"/>
              <a:gd name="T4" fmla="*/ 19 w 19"/>
              <a:gd name="T5" fmla="*/ 14 h 14"/>
              <a:gd name="T6" fmla="*/ 0 w 19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9" y="14"/>
                  <a:pt x="19" y="14"/>
                  <a:pt x="19" y="1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1" name="任意多边形 20"/>
          <p:cNvSpPr/>
          <p:nvPr>
            <p:custDataLst>
              <p:tags r:id="rId19"/>
            </p:custDataLst>
          </p:nvPr>
        </p:nvSpPr>
        <p:spPr bwMode="auto">
          <a:xfrm rot="607256">
            <a:off x="5498919" y="4335163"/>
            <a:ext cx="54752" cy="77567"/>
          </a:xfrm>
          <a:custGeom>
            <a:avLst/>
            <a:gdLst>
              <a:gd name="T0" fmla="*/ 5 w 5"/>
              <a:gd name="T1" fmla="*/ 0 h 7"/>
              <a:gd name="T2" fmla="*/ 0 w 5"/>
              <a:gd name="T3" fmla="*/ 7 h 7"/>
              <a:gd name="T4" fmla="*/ 5 w 5"/>
              <a:gd name="T5" fmla="*/ 0 h 7"/>
              <a:gd name="T6" fmla="*/ 5 w 5"/>
              <a:gd name="T7" fmla="*/ 0 h 7"/>
              <a:gd name="T8" fmla="*/ 5 w 5"/>
              <a:gd name="T9" fmla="*/ 0 h 7"/>
              <a:gd name="T10" fmla="*/ 5 w 5"/>
              <a:gd name="T11" fmla="*/ 0 h 7"/>
              <a:gd name="T12" fmla="*/ 5 w 5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7">
                <a:moveTo>
                  <a:pt x="5" y="0"/>
                </a:moveTo>
                <a:cubicBezTo>
                  <a:pt x="3" y="2"/>
                  <a:pt x="2" y="5"/>
                  <a:pt x="0" y="7"/>
                </a:cubicBezTo>
                <a:cubicBezTo>
                  <a:pt x="2" y="5"/>
                  <a:pt x="3" y="2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2" name="矩形 21"/>
          <p:cNvSpPr/>
          <p:nvPr>
            <p:custDataLst>
              <p:tags r:id="rId20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3" name="任意多边形 22"/>
          <p:cNvSpPr/>
          <p:nvPr>
            <p:custDataLst>
              <p:tags r:id="rId2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4" name="矩形 23"/>
          <p:cNvSpPr/>
          <p:nvPr>
            <p:custDataLst>
              <p:tags r:id="rId22"/>
            </p:custDataLst>
          </p:nvPr>
        </p:nvSpPr>
        <p:spPr bwMode="auto">
          <a:xfrm rot="607256">
            <a:off x="7737248" y="2161959"/>
            <a:ext cx="4562" cy="9126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5" name="矩形 24"/>
          <p:cNvSpPr/>
          <p:nvPr>
            <p:custDataLst>
              <p:tags r:id="rId23"/>
            </p:custDataLst>
          </p:nvPr>
        </p:nvSpPr>
        <p:spPr bwMode="auto">
          <a:xfrm rot="607256">
            <a:off x="7737248" y="2161959"/>
            <a:ext cx="4562" cy="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6" name="矩形 25"/>
          <p:cNvSpPr/>
          <p:nvPr>
            <p:custDataLst>
              <p:tags r:id="rId24"/>
            </p:custDataLst>
          </p:nvPr>
        </p:nvSpPr>
        <p:spPr bwMode="auto">
          <a:xfrm rot="607256">
            <a:off x="7736045" y="2170977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7" name="任意多边形 26"/>
          <p:cNvSpPr/>
          <p:nvPr>
            <p:custDataLst>
              <p:tags r:id="rId25"/>
            </p:custDataLst>
          </p:nvPr>
        </p:nvSpPr>
        <p:spPr bwMode="auto">
          <a:xfrm rot="607256">
            <a:off x="7736482" y="21706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8" name="矩形 27"/>
          <p:cNvSpPr/>
          <p:nvPr>
            <p:custDataLst>
              <p:tags r:id="rId26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9" name="任意多边形 28"/>
          <p:cNvSpPr/>
          <p:nvPr>
            <p:custDataLst>
              <p:tags r:id="rId27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0" name="矩形 29"/>
          <p:cNvSpPr/>
          <p:nvPr>
            <p:custDataLst>
              <p:tags r:id="rId28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1" name="矩形 30"/>
          <p:cNvSpPr/>
          <p:nvPr>
            <p:custDataLst>
              <p:tags r:id="rId29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2" name="矩形 31"/>
          <p:cNvSpPr/>
          <p:nvPr>
            <p:custDataLst>
              <p:tags r:id="rId30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3" name="任意多边形 32"/>
          <p:cNvSpPr/>
          <p:nvPr>
            <p:custDataLst>
              <p:tags r:id="rId3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4" name="任意多边形 33"/>
          <p:cNvSpPr/>
          <p:nvPr>
            <p:custDataLst>
              <p:tags r:id="rId32"/>
            </p:custDataLst>
          </p:nvPr>
        </p:nvSpPr>
        <p:spPr bwMode="auto">
          <a:xfrm rot="607256">
            <a:off x="7006201" y="2169822"/>
            <a:ext cx="570347" cy="1742980"/>
          </a:xfrm>
          <a:custGeom>
            <a:avLst/>
            <a:gdLst>
              <a:gd name="T0" fmla="*/ 0 w 53"/>
              <a:gd name="T1" fmla="*/ 161 h 161"/>
              <a:gd name="T2" fmla="*/ 0 w 53"/>
              <a:gd name="T3" fmla="*/ 161 h 161"/>
              <a:gd name="T4" fmla="*/ 0 w 53"/>
              <a:gd name="T5" fmla="*/ 161 h 161"/>
              <a:gd name="T6" fmla="*/ 0 w 53"/>
              <a:gd name="T7" fmla="*/ 160 h 161"/>
              <a:gd name="T8" fmla="*/ 0 w 53"/>
              <a:gd name="T9" fmla="*/ 160 h 161"/>
              <a:gd name="T10" fmla="*/ 0 w 53"/>
              <a:gd name="T11" fmla="*/ 160 h 161"/>
              <a:gd name="T12" fmla="*/ 0 w 53"/>
              <a:gd name="T13" fmla="*/ 160 h 161"/>
              <a:gd name="T14" fmla="*/ 0 w 53"/>
              <a:gd name="T15" fmla="*/ 160 h 161"/>
              <a:gd name="T16" fmla="*/ 0 w 53"/>
              <a:gd name="T17" fmla="*/ 160 h 161"/>
              <a:gd name="T18" fmla="*/ 0 w 53"/>
              <a:gd name="T19" fmla="*/ 160 h 161"/>
              <a:gd name="T20" fmla="*/ 0 w 53"/>
              <a:gd name="T21" fmla="*/ 160 h 161"/>
              <a:gd name="T22" fmla="*/ 0 w 53"/>
              <a:gd name="T23" fmla="*/ 160 h 161"/>
              <a:gd name="T24" fmla="*/ 0 w 53"/>
              <a:gd name="T25" fmla="*/ 160 h 161"/>
              <a:gd name="T26" fmla="*/ 0 w 53"/>
              <a:gd name="T27" fmla="*/ 160 h 161"/>
              <a:gd name="T28" fmla="*/ 0 w 53"/>
              <a:gd name="T29" fmla="*/ 160 h 161"/>
              <a:gd name="T30" fmla="*/ 1 w 53"/>
              <a:gd name="T31" fmla="*/ 159 h 161"/>
              <a:gd name="T32" fmla="*/ 1 w 53"/>
              <a:gd name="T33" fmla="*/ 159 h 161"/>
              <a:gd name="T34" fmla="*/ 1 w 53"/>
              <a:gd name="T35" fmla="*/ 159 h 161"/>
              <a:gd name="T36" fmla="*/ 7 w 53"/>
              <a:gd name="T37" fmla="*/ 150 h 161"/>
              <a:gd name="T38" fmla="*/ 7 w 53"/>
              <a:gd name="T39" fmla="*/ 150 h 161"/>
              <a:gd name="T40" fmla="*/ 7 w 53"/>
              <a:gd name="T41" fmla="*/ 150 h 161"/>
              <a:gd name="T42" fmla="*/ 7 w 53"/>
              <a:gd name="T43" fmla="*/ 149 h 161"/>
              <a:gd name="T44" fmla="*/ 7 w 53"/>
              <a:gd name="T45" fmla="*/ 149 h 161"/>
              <a:gd name="T46" fmla="*/ 7 w 53"/>
              <a:gd name="T47" fmla="*/ 149 h 161"/>
              <a:gd name="T48" fmla="*/ 8 w 53"/>
              <a:gd name="T49" fmla="*/ 149 h 161"/>
              <a:gd name="T50" fmla="*/ 8 w 53"/>
              <a:gd name="T51" fmla="*/ 149 h 161"/>
              <a:gd name="T52" fmla="*/ 8 w 53"/>
              <a:gd name="T53" fmla="*/ 149 h 161"/>
              <a:gd name="T54" fmla="*/ 8 w 53"/>
              <a:gd name="T55" fmla="*/ 149 h 161"/>
              <a:gd name="T56" fmla="*/ 8 w 53"/>
              <a:gd name="T57" fmla="*/ 149 h 161"/>
              <a:gd name="T58" fmla="*/ 8 w 53"/>
              <a:gd name="T59" fmla="*/ 149 h 161"/>
              <a:gd name="T60" fmla="*/ 8 w 53"/>
              <a:gd name="T61" fmla="*/ 149 h 161"/>
              <a:gd name="T62" fmla="*/ 8 w 53"/>
              <a:gd name="T63" fmla="*/ 149 h 161"/>
              <a:gd name="T64" fmla="*/ 8 w 53"/>
              <a:gd name="T65" fmla="*/ 149 h 161"/>
              <a:gd name="T66" fmla="*/ 8 w 53"/>
              <a:gd name="T67" fmla="*/ 148 h 161"/>
              <a:gd name="T68" fmla="*/ 8 w 53"/>
              <a:gd name="T69" fmla="*/ 148 h 161"/>
              <a:gd name="T70" fmla="*/ 8 w 53"/>
              <a:gd name="T71" fmla="*/ 148 h 161"/>
              <a:gd name="T72" fmla="*/ 53 w 53"/>
              <a:gd name="T73" fmla="*/ 0 h 161"/>
              <a:gd name="T74" fmla="*/ 8 w 53"/>
              <a:gd name="T75" fmla="*/ 148 h 161"/>
              <a:gd name="T76" fmla="*/ 53 w 53"/>
              <a:gd name="T77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3" h="161">
                <a:moveTo>
                  <a:pt x="0" y="161"/>
                </a:moveTo>
                <a:cubicBezTo>
                  <a:pt x="0" y="161"/>
                  <a:pt x="0" y="161"/>
                  <a:pt x="0" y="161"/>
                </a:cubicBezTo>
                <a:cubicBezTo>
                  <a:pt x="0" y="161"/>
                  <a:pt x="0" y="161"/>
                  <a:pt x="0" y="161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1" y="159"/>
                </a:move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9"/>
                </a:cubicBezTo>
                <a:moveTo>
                  <a:pt x="7" y="150"/>
                </a:moveTo>
                <a:cubicBezTo>
                  <a:pt x="7" y="150"/>
                  <a:pt x="7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moveTo>
                  <a:pt x="7" y="149"/>
                </a:moveTo>
                <a:cubicBezTo>
                  <a:pt x="7" y="149"/>
                  <a:pt x="7" y="149"/>
                  <a:pt x="7" y="149"/>
                </a:cubicBezTo>
                <a:cubicBezTo>
                  <a:pt x="7" y="149"/>
                  <a:pt x="7" y="149"/>
                  <a:pt x="7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8"/>
                </a:move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moveTo>
                  <a:pt x="53" y="0"/>
                </a:moveTo>
                <a:cubicBezTo>
                  <a:pt x="52" y="21"/>
                  <a:pt x="46" y="89"/>
                  <a:pt x="8" y="148"/>
                </a:cubicBezTo>
                <a:cubicBezTo>
                  <a:pt x="46" y="89"/>
                  <a:pt x="52" y="21"/>
                  <a:pt x="53" y="0"/>
                </a:cubicBezTo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5" name="任意多边形 34"/>
          <p:cNvSpPr/>
          <p:nvPr>
            <p:custDataLst>
              <p:tags r:id="rId33"/>
            </p:custDataLst>
          </p:nvPr>
        </p:nvSpPr>
        <p:spPr bwMode="auto">
          <a:xfrm rot="607256">
            <a:off x="5853908" y="2026720"/>
            <a:ext cx="1665414" cy="2573407"/>
          </a:xfrm>
          <a:custGeom>
            <a:avLst/>
            <a:gdLst>
              <a:gd name="T0" fmla="*/ 154 w 154"/>
              <a:gd name="T1" fmla="*/ 9 h 238"/>
              <a:gd name="T2" fmla="*/ 154 w 154"/>
              <a:gd name="T3" fmla="*/ 9 h 238"/>
              <a:gd name="T4" fmla="*/ 152 w 154"/>
              <a:gd name="T5" fmla="*/ 27 h 238"/>
              <a:gd name="T6" fmla="*/ 152 w 154"/>
              <a:gd name="T7" fmla="*/ 27 h 238"/>
              <a:gd name="T8" fmla="*/ 152 w 154"/>
              <a:gd name="T9" fmla="*/ 27 h 238"/>
              <a:gd name="T10" fmla="*/ 152 w 154"/>
              <a:gd name="T11" fmla="*/ 28 h 238"/>
              <a:gd name="T12" fmla="*/ 143 w 154"/>
              <a:gd name="T13" fmla="*/ 74 h 238"/>
              <a:gd name="T14" fmla="*/ 143 w 154"/>
              <a:gd name="T15" fmla="*/ 74 h 238"/>
              <a:gd name="T16" fmla="*/ 143 w 154"/>
              <a:gd name="T17" fmla="*/ 74 h 238"/>
              <a:gd name="T18" fmla="*/ 143 w 154"/>
              <a:gd name="T19" fmla="*/ 75 h 238"/>
              <a:gd name="T20" fmla="*/ 95 w 154"/>
              <a:gd name="T21" fmla="*/ 77 h 238"/>
              <a:gd name="T22" fmla="*/ 106 w 154"/>
              <a:gd name="T23" fmla="*/ 98 h 238"/>
              <a:gd name="T24" fmla="*/ 101 w 154"/>
              <a:gd name="T25" fmla="*/ 114 h 238"/>
              <a:gd name="T26" fmla="*/ 101 w 154"/>
              <a:gd name="T27" fmla="*/ 114 h 238"/>
              <a:gd name="T28" fmla="*/ 80 w 154"/>
              <a:gd name="T29" fmla="*/ 125 h 238"/>
              <a:gd name="T30" fmla="*/ 80 w 154"/>
              <a:gd name="T31" fmla="*/ 125 h 238"/>
              <a:gd name="T32" fmla="*/ 65 w 154"/>
              <a:gd name="T33" fmla="*/ 120 h 238"/>
              <a:gd name="T34" fmla="*/ 65 w 154"/>
              <a:gd name="T35" fmla="*/ 120 h 238"/>
              <a:gd name="T36" fmla="*/ 30 w 154"/>
              <a:gd name="T37" fmla="*/ 167 h 238"/>
              <a:gd name="T38" fmla="*/ 30 w 154"/>
              <a:gd name="T39" fmla="*/ 167 h 238"/>
              <a:gd name="T40" fmla="*/ 30 w 154"/>
              <a:gd name="T41" fmla="*/ 167 h 238"/>
              <a:gd name="T42" fmla="*/ 30 w 154"/>
              <a:gd name="T43" fmla="*/ 167 h 238"/>
              <a:gd name="T44" fmla="*/ 30 w 154"/>
              <a:gd name="T45" fmla="*/ 167 h 238"/>
              <a:gd name="T46" fmla="*/ 30 w 154"/>
              <a:gd name="T47" fmla="*/ 167 h 238"/>
              <a:gd name="T48" fmla="*/ 30 w 154"/>
              <a:gd name="T49" fmla="*/ 167 h 238"/>
              <a:gd name="T50" fmla="*/ 30 w 154"/>
              <a:gd name="T51" fmla="*/ 167 h 238"/>
              <a:gd name="T52" fmla="*/ 30 w 154"/>
              <a:gd name="T53" fmla="*/ 167 h 238"/>
              <a:gd name="T54" fmla="*/ 30 w 154"/>
              <a:gd name="T55" fmla="*/ 167 h 238"/>
              <a:gd name="T56" fmla="*/ 30 w 154"/>
              <a:gd name="T57" fmla="*/ 167 h 238"/>
              <a:gd name="T58" fmla="*/ 30 w 154"/>
              <a:gd name="T59" fmla="*/ 167 h 238"/>
              <a:gd name="T60" fmla="*/ 30 w 154"/>
              <a:gd name="T61" fmla="*/ 167 h 238"/>
              <a:gd name="T62" fmla="*/ 30 w 154"/>
              <a:gd name="T63" fmla="*/ 167 h 238"/>
              <a:gd name="T64" fmla="*/ 20 w 154"/>
              <a:gd name="T65" fmla="*/ 189 h 238"/>
              <a:gd name="T66" fmla="*/ 20 w 154"/>
              <a:gd name="T67" fmla="*/ 189 h 238"/>
              <a:gd name="T68" fmla="*/ 20 w 154"/>
              <a:gd name="T69" fmla="*/ 190 h 238"/>
              <a:gd name="T70" fmla="*/ 9 w 154"/>
              <a:gd name="T71" fmla="*/ 206 h 238"/>
              <a:gd name="T72" fmla="*/ 9 w 154"/>
              <a:gd name="T73" fmla="*/ 206 h 238"/>
              <a:gd name="T74" fmla="*/ 9 w 154"/>
              <a:gd name="T75" fmla="*/ 206 h 238"/>
              <a:gd name="T76" fmla="*/ 25 w 154"/>
              <a:gd name="T77" fmla="*/ 238 h 238"/>
              <a:gd name="T78" fmla="*/ 64 w 154"/>
              <a:gd name="T79" fmla="*/ 208 h 238"/>
              <a:gd name="T80" fmla="*/ 101 w 154"/>
              <a:gd name="T81" fmla="*/ 165 h 238"/>
              <a:gd name="T82" fmla="*/ 101 w 154"/>
              <a:gd name="T83" fmla="*/ 164 h 238"/>
              <a:gd name="T84" fmla="*/ 101 w 154"/>
              <a:gd name="T85" fmla="*/ 164 h 238"/>
              <a:gd name="T86" fmla="*/ 101 w 154"/>
              <a:gd name="T87" fmla="*/ 164 h 238"/>
              <a:gd name="T88" fmla="*/ 101 w 154"/>
              <a:gd name="T89" fmla="*/ 164 h 238"/>
              <a:gd name="T90" fmla="*/ 102 w 154"/>
              <a:gd name="T91" fmla="*/ 163 h 238"/>
              <a:gd name="T92" fmla="*/ 108 w 154"/>
              <a:gd name="T93" fmla="*/ 154 h 238"/>
              <a:gd name="T94" fmla="*/ 108 w 154"/>
              <a:gd name="T95" fmla="*/ 153 h 238"/>
              <a:gd name="T96" fmla="*/ 109 w 154"/>
              <a:gd name="T97" fmla="*/ 153 h 238"/>
              <a:gd name="T98" fmla="*/ 109 w 154"/>
              <a:gd name="T99" fmla="*/ 153 h 238"/>
              <a:gd name="T100" fmla="*/ 109 w 154"/>
              <a:gd name="T101" fmla="*/ 153 h 238"/>
              <a:gd name="T102" fmla="*/ 109 w 154"/>
              <a:gd name="T103" fmla="*/ 152 h 238"/>
              <a:gd name="T104" fmla="*/ 109 w 154"/>
              <a:gd name="T105" fmla="*/ 152 h 238"/>
              <a:gd name="T106" fmla="*/ 154 w 154"/>
              <a:gd name="T10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238">
                <a:moveTo>
                  <a:pt x="154" y="0"/>
                </a:moveTo>
                <a:cubicBezTo>
                  <a:pt x="154" y="2"/>
                  <a:pt x="154" y="5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3" y="14"/>
                  <a:pt x="153" y="20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8"/>
                  <a:pt x="152" y="28"/>
                </a:cubicBezTo>
                <a:cubicBezTo>
                  <a:pt x="152" y="28"/>
                  <a:pt x="152" y="28"/>
                  <a:pt x="152" y="28"/>
                </a:cubicBezTo>
                <a:cubicBezTo>
                  <a:pt x="150" y="40"/>
                  <a:pt x="148" y="56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95" y="77"/>
                  <a:pt x="95" y="77"/>
                  <a:pt x="95" y="77"/>
                </a:cubicBezTo>
                <a:cubicBezTo>
                  <a:pt x="102" y="82"/>
                  <a:pt x="106" y="90"/>
                  <a:pt x="106" y="98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6" y="104"/>
                  <a:pt x="105" y="109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96" y="121"/>
                  <a:pt x="88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5" y="125"/>
                  <a:pt x="69" y="123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1" y="169"/>
                  <a:pt x="27" y="177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90"/>
                  <a:pt x="20" y="190"/>
                </a:cubicBezTo>
                <a:cubicBezTo>
                  <a:pt x="20" y="190"/>
                  <a:pt x="20" y="190"/>
                  <a:pt x="20" y="190"/>
                </a:cubicBezTo>
                <a:cubicBezTo>
                  <a:pt x="17" y="195"/>
                  <a:pt x="13" y="200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6" y="210"/>
                  <a:pt x="3" y="215"/>
                  <a:pt x="0" y="219"/>
                </a:cubicBezTo>
                <a:cubicBezTo>
                  <a:pt x="25" y="238"/>
                  <a:pt x="25" y="238"/>
                  <a:pt x="25" y="238"/>
                </a:cubicBezTo>
                <a:cubicBezTo>
                  <a:pt x="26" y="237"/>
                  <a:pt x="28" y="236"/>
                  <a:pt x="29" y="235"/>
                </a:cubicBezTo>
                <a:cubicBezTo>
                  <a:pt x="41" y="228"/>
                  <a:pt x="52" y="219"/>
                  <a:pt x="64" y="208"/>
                </a:cubicBezTo>
                <a:cubicBezTo>
                  <a:pt x="75" y="197"/>
                  <a:pt x="87" y="183"/>
                  <a:pt x="101" y="165"/>
                </a:cubicBezTo>
                <a:cubicBezTo>
                  <a:pt x="101" y="165"/>
                  <a:pt x="101" y="165"/>
                  <a:pt x="101" y="165"/>
                </a:cubicBezTo>
                <a:cubicBezTo>
                  <a:pt x="101" y="165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3"/>
                  <a:pt x="101" y="163"/>
                  <a:pt x="102" y="163"/>
                </a:cubicBezTo>
                <a:cubicBezTo>
                  <a:pt x="102" y="163"/>
                  <a:pt x="102" y="163"/>
                  <a:pt x="102" y="163"/>
                </a:cubicBezTo>
                <a:cubicBezTo>
                  <a:pt x="104" y="160"/>
                  <a:pt x="106" y="157"/>
                  <a:pt x="108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47" y="93"/>
                  <a:pt x="153" y="25"/>
                  <a:pt x="154" y="4"/>
                </a:cubicBezTo>
                <a:cubicBezTo>
                  <a:pt x="154" y="2"/>
                  <a:pt x="154" y="1"/>
                  <a:pt x="154" y="0"/>
                </a:cubicBezTo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6" name="任意多边形 35"/>
          <p:cNvSpPr/>
          <p:nvPr>
            <p:custDataLst>
              <p:tags r:id="rId34"/>
            </p:custDataLst>
          </p:nvPr>
        </p:nvSpPr>
        <p:spPr bwMode="auto">
          <a:xfrm rot="607256">
            <a:off x="7535384" y="2271437"/>
            <a:ext cx="118633" cy="711793"/>
          </a:xfrm>
          <a:custGeom>
            <a:avLst/>
            <a:gdLst>
              <a:gd name="T0" fmla="*/ 0 w 11"/>
              <a:gd name="T1" fmla="*/ 65 h 66"/>
              <a:gd name="T2" fmla="*/ 0 w 11"/>
              <a:gd name="T3" fmla="*/ 66 h 66"/>
              <a:gd name="T4" fmla="*/ 0 w 11"/>
              <a:gd name="T5" fmla="*/ 66 h 66"/>
              <a:gd name="T6" fmla="*/ 0 w 11"/>
              <a:gd name="T7" fmla="*/ 65 h 66"/>
              <a:gd name="T8" fmla="*/ 0 w 11"/>
              <a:gd name="T9" fmla="*/ 65 h 66"/>
              <a:gd name="T10" fmla="*/ 0 w 11"/>
              <a:gd name="T11" fmla="*/ 65 h 66"/>
              <a:gd name="T12" fmla="*/ 0 w 11"/>
              <a:gd name="T13" fmla="*/ 65 h 66"/>
              <a:gd name="T14" fmla="*/ 0 w 11"/>
              <a:gd name="T15" fmla="*/ 65 h 66"/>
              <a:gd name="T16" fmla="*/ 0 w 11"/>
              <a:gd name="T17" fmla="*/ 65 h 66"/>
              <a:gd name="T18" fmla="*/ 0 w 11"/>
              <a:gd name="T19" fmla="*/ 65 h 66"/>
              <a:gd name="T20" fmla="*/ 9 w 11"/>
              <a:gd name="T21" fmla="*/ 19 h 66"/>
              <a:gd name="T22" fmla="*/ 9 w 11"/>
              <a:gd name="T23" fmla="*/ 19 h 66"/>
              <a:gd name="T24" fmla="*/ 9 w 11"/>
              <a:gd name="T25" fmla="*/ 19 h 66"/>
              <a:gd name="T26" fmla="*/ 9 w 11"/>
              <a:gd name="T27" fmla="*/ 18 h 66"/>
              <a:gd name="T28" fmla="*/ 9 w 11"/>
              <a:gd name="T29" fmla="*/ 18 h 66"/>
              <a:gd name="T30" fmla="*/ 9 w 11"/>
              <a:gd name="T31" fmla="*/ 18 h 66"/>
              <a:gd name="T32" fmla="*/ 9 w 11"/>
              <a:gd name="T33" fmla="*/ 18 h 66"/>
              <a:gd name="T34" fmla="*/ 9 w 11"/>
              <a:gd name="T35" fmla="*/ 18 h 66"/>
              <a:gd name="T36" fmla="*/ 9 w 11"/>
              <a:gd name="T37" fmla="*/ 18 h 66"/>
              <a:gd name="T38" fmla="*/ 9 w 11"/>
              <a:gd name="T39" fmla="*/ 18 h 66"/>
              <a:gd name="T40" fmla="*/ 9 w 11"/>
              <a:gd name="T41" fmla="*/ 18 h 66"/>
              <a:gd name="T42" fmla="*/ 9 w 11"/>
              <a:gd name="T43" fmla="*/ 18 h 66"/>
              <a:gd name="T44" fmla="*/ 11 w 11"/>
              <a:gd name="T45" fmla="*/ 0 h 66"/>
              <a:gd name="T46" fmla="*/ 9 w 11"/>
              <a:gd name="T47" fmla="*/ 18 h 66"/>
              <a:gd name="T48" fmla="*/ 11 w 11"/>
              <a:gd name="T49" fmla="*/ 0 h 66"/>
              <a:gd name="T50" fmla="*/ 11 w 11"/>
              <a:gd name="T51" fmla="*/ 0 h 66"/>
              <a:gd name="T52" fmla="*/ 11 w 11"/>
              <a:gd name="T53" fmla="*/ 0 h 66"/>
              <a:gd name="T54" fmla="*/ 11 w 11"/>
              <a:gd name="T5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" h="66">
                <a:moveTo>
                  <a:pt x="0" y="65"/>
                </a:moveTo>
                <a:cubicBezTo>
                  <a:pt x="0" y="65"/>
                  <a:pt x="0" y="65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9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19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11" y="0"/>
                </a:moveTo>
                <a:cubicBezTo>
                  <a:pt x="10" y="5"/>
                  <a:pt x="10" y="11"/>
                  <a:pt x="9" y="18"/>
                </a:cubicBezTo>
                <a:cubicBezTo>
                  <a:pt x="10" y="11"/>
                  <a:pt x="10" y="5"/>
                  <a:pt x="11" y="0"/>
                </a:cubicBezTo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7" name="任意多边形 36"/>
          <p:cNvSpPr/>
          <p:nvPr>
            <p:custDataLst>
              <p:tags r:id="rId35"/>
            </p:custDataLst>
          </p:nvPr>
        </p:nvSpPr>
        <p:spPr bwMode="auto">
          <a:xfrm rot="607256">
            <a:off x="5835656" y="3713174"/>
            <a:ext cx="223576" cy="419777"/>
          </a:xfrm>
          <a:custGeom>
            <a:avLst/>
            <a:gdLst>
              <a:gd name="T0" fmla="*/ 0 w 21"/>
              <a:gd name="T1" fmla="*/ 39 h 39"/>
              <a:gd name="T2" fmla="*/ 0 w 21"/>
              <a:gd name="T3" fmla="*/ 39 h 39"/>
              <a:gd name="T4" fmla="*/ 0 w 21"/>
              <a:gd name="T5" fmla="*/ 39 h 39"/>
              <a:gd name="T6" fmla="*/ 0 w 21"/>
              <a:gd name="T7" fmla="*/ 39 h 39"/>
              <a:gd name="T8" fmla="*/ 0 w 21"/>
              <a:gd name="T9" fmla="*/ 39 h 39"/>
              <a:gd name="T10" fmla="*/ 0 w 21"/>
              <a:gd name="T11" fmla="*/ 39 h 39"/>
              <a:gd name="T12" fmla="*/ 11 w 21"/>
              <a:gd name="T13" fmla="*/ 23 h 39"/>
              <a:gd name="T14" fmla="*/ 0 w 21"/>
              <a:gd name="T15" fmla="*/ 39 h 39"/>
              <a:gd name="T16" fmla="*/ 11 w 21"/>
              <a:gd name="T17" fmla="*/ 23 h 39"/>
              <a:gd name="T18" fmla="*/ 11 w 21"/>
              <a:gd name="T19" fmla="*/ 22 h 39"/>
              <a:gd name="T20" fmla="*/ 11 w 21"/>
              <a:gd name="T21" fmla="*/ 23 h 39"/>
              <a:gd name="T22" fmla="*/ 11 w 21"/>
              <a:gd name="T23" fmla="*/ 22 h 39"/>
              <a:gd name="T24" fmla="*/ 11 w 21"/>
              <a:gd name="T25" fmla="*/ 22 h 39"/>
              <a:gd name="T26" fmla="*/ 11 w 21"/>
              <a:gd name="T27" fmla="*/ 22 h 39"/>
              <a:gd name="T28" fmla="*/ 11 w 21"/>
              <a:gd name="T29" fmla="*/ 22 h 39"/>
              <a:gd name="T30" fmla="*/ 11 w 21"/>
              <a:gd name="T31" fmla="*/ 22 h 39"/>
              <a:gd name="T32" fmla="*/ 11 w 21"/>
              <a:gd name="T33" fmla="*/ 22 h 39"/>
              <a:gd name="T34" fmla="*/ 11 w 21"/>
              <a:gd name="T35" fmla="*/ 22 h 39"/>
              <a:gd name="T36" fmla="*/ 21 w 21"/>
              <a:gd name="T37" fmla="*/ 0 h 39"/>
              <a:gd name="T38" fmla="*/ 21 w 21"/>
              <a:gd name="T39" fmla="*/ 0 h 39"/>
              <a:gd name="T40" fmla="*/ 21 w 21"/>
              <a:gd name="T41" fmla="*/ 0 h 39"/>
              <a:gd name="T42" fmla="*/ 21 w 21"/>
              <a:gd name="T43" fmla="*/ 0 h 39"/>
              <a:gd name="T44" fmla="*/ 21 w 21"/>
              <a:gd name="T45" fmla="*/ 0 h 39"/>
              <a:gd name="T46" fmla="*/ 21 w 21"/>
              <a:gd name="T47" fmla="*/ 0 h 39"/>
              <a:gd name="T48" fmla="*/ 21 w 21"/>
              <a:gd name="T49" fmla="*/ 0 h 39"/>
              <a:gd name="T50" fmla="*/ 21 w 21"/>
              <a:gd name="T51" fmla="*/ 0 h 39"/>
              <a:gd name="T52" fmla="*/ 21 w 21"/>
              <a:gd name="T53" fmla="*/ 0 h 39"/>
              <a:gd name="T54" fmla="*/ 21 w 21"/>
              <a:gd name="T55" fmla="*/ 0 h 39"/>
              <a:gd name="T56" fmla="*/ 21 w 21"/>
              <a:gd name="T57" fmla="*/ 0 h 39"/>
              <a:gd name="T58" fmla="*/ 21 w 21"/>
              <a:gd name="T59" fmla="*/ 0 h 39"/>
              <a:gd name="T60" fmla="*/ 21 w 21"/>
              <a:gd name="T61" fmla="*/ 0 h 39"/>
              <a:gd name="T62" fmla="*/ 21 w 21"/>
              <a:gd name="T63" fmla="*/ 0 h 39"/>
              <a:gd name="T64" fmla="*/ 21 w 21"/>
              <a:gd name="T65" fmla="*/ 0 h 39"/>
              <a:gd name="T66" fmla="*/ 21 w 21"/>
              <a:gd name="T67" fmla="*/ 0 h 39"/>
              <a:gd name="T68" fmla="*/ 21 w 21"/>
              <a:gd name="T69" fmla="*/ 0 h 39"/>
              <a:gd name="T70" fmla="*/ 21 w 21"/>
              <a:gd name="T71" fmla="*/ 0 h 39"/>
              <a:gd name="T72" fmla="*/ 21 w 21"/>
              <a:gd name="T73" fmla="*/ 0 h 39"/>
              <a:gd name="T74" fmla="*/ 21 w 21"/>
              <a:gd name="T75" fmla="*/ 0 h 39"/>
              <a:gd name="T76" fmla="*/ 21 w 21"/>
              <a:gd name="T77" fmla="*/ 0 h 39"/>
              <a:gd name="T78" fmla="*/ 21 w 21"/>
              <a:gd name="T79" fmla="*/ 0 h 39"/>
              <a:gd name="T80" fmla="*/ 21 w 21"/>
              <a:gd name="T81" fmla="*/ 0 h 39"/>
              <a:gd name="T82" fmla="*/ 21 w 21"/>
              <a:gd name="T83" fmla="*/ 0 h 39"/>
              <a:gd name="T84" fmla="*/ 21 w 21"/>
              <a:gd name="T85" fmla="*/ 0 h 39"/>
              <a:gd name="T86" fmla="*/ 21 w 21"/>
              <a:gd name="T87" fmla="*/ 0 h 39"/>
              <a:gd name="T88" fmla="*/ 21 w 21"/>
              <a:gd name="T89" fmla="*/ 0 h 39"/>
              <a:gd name="T90" fmla="*/ 21 w 21"/>
              <a:gd name="T91" fmla="*/ 0 h 39"/>
              <a:gd name="T92" fmla="*/ 21 w 21"/>
              <a:gd name="T93" fmla="*/ 0 h 39"/>
              <a:gd name="T94" fmla="*/ 21 w 21"/>
              <a:gd name="T95" fmla="*/ 0 h 39"/>
              <a:gd name="T96" fmla="*/ 21 w 21"/>
              <a:gd name="T97" fmla="*/ 0 h 39"/>
              <a:gd name="T98" fmla="*/ 21 w 21"/>
              <a:gd name="T99" fmla="*/ 0 h 39"/>
              <a:gd name="T100" fmla="*/ 21 w 21"/>
              <a:gd name="T101" fmla="*/ 0 h 39"/>
              <a:gd name="T102" fmla="*/ 21 w 21"/>
              <a:gd name="T103" fmla="*/ 0 h 39"/>
              <a:gd name="T104" fmla="*/ 21 w 21"/>
              <a:gd name="T105" fmla="*/ 0 h 39"/>
              <a:gd name="T106" fmla="*/ 21 w 21"/>
              <a:gd name="T107" fmla="*/ 0 h 39"/>
              <a:gd name="T108" fmla="*/ 21 w 21"/>
              <a:gd name="T109" fmla="*/ 0 h 39"/>
              <a:gd name="T110" fmla="*/ 21 w 21"/>
              <a:gd name="T111" fmla="*/ 0 h 39"/>
              <a:gd name="T112" fmla="*/ 21 w 21"/>
              <a:gd name="T11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" h="39"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11" y="23"/>
                </a:moveTo>
                <a:cubicBezTo>
                  <a:pt x="8" y="28"/>
                  <a:pt x="4" y="33"/>
                  <a:pt x="0" y="39"/>
                </a:cubicBezTo>
                <a:cubicBezTo>
                  <a:pt x="4" y="33"/>
                  <a:pt x="8" y="28"/>
                  <a:pt x="11" y="23"/>
                </a:cubicBezTo>
                <a:moveTo>
                  <a:pt x="11" y="22"/>
                </a:moveTo>
                <a:cubicBezTo>
                  <a:pt x="11" y="22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5F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8" name="任意多边形 37"/>
          <p:cNvSpPr/>
          <p:nvPr>
            <p:custDataLst>
              <p:tags r:id="rId36"/>
            </p:custDataLst>
          </p:nvPr>
        </p:nvSpPr>
        <p:spPr bwMode="auto">
          <a:xfrm rot="607256">
            <a:off x="5744610" y="4527694"/>
            <a:ext cx="1368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9" name="任意多边形 38"/>
          <p:cNvSpPr/>
          <p:nvPr>
            <p:custDataLst>
              <p:tags r:id="rId37"/>
            </p:custDataLst>
          </p:nvPr>
        </p:nvSpPr>
        <p:spPr bwMode="auto">
          <a:xfrm rot="607256">
            <a:off x="5746919" y="4501616"/>
            <a:ext cx="77567" cy="31939"/>
          </a:xfrm>
          <a:custGeom>
            <a:avLst/>
            <a:gdLst>
              <a:gd name="T0" fmla="*/ 7 w 7"/>
              <a:gd name="T1" fmla="*/ 0 h 3"/>
              <a:gd name="T2" fmla="*/ 0 w 7"/>
              <a:gd name="T3" fmla="*/ 3 h 3"/>
              <a:gd name="T4" fmla="*/ 0 w 7"/>
              <a:gd name="T5" fmla="*/ 3 h 3"/>
              <a:gd name="T6" fmla="*/ 1 w 7"/>
              <a:gd name="T7" fmla="*/ 3 h 3"/>
              <a:gd name="T8" fmla="*/ 7 w 7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7" y="0"/>
                </a:moveTo>
                <a:cubicBezTo>
                  <a:pt x="5" y="1"/>
                  <a:pt x="2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3"/>
                  <a:pt x="1" y="3"/>
                  <a:pt x="1" y="3"/>
                </a:cubicBezTo>
                <a:cubicBezTo>
                  <a:pt x="3" y="2"/>
                  <a:pt x="5" y="1"/>
                  <a:pt x="7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0" name="任意多边形 39"/>
          <p:cNvSpPr/>
          <p:nvPr>
            <p:custDataLst>
              <p:tags r:id="rId38"/>
            </p:custDataLst>
          </p:nvPr>
        </p:nvSpPr>
        <p:spPr bwMode="auto">
          <a:xfrm rot="607256">
            <a:off x="5895880" y="4480611"/>
            <a:ext cx="13688" cy="9126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1" name="任意多边形 40"/>
          <p:cNvSpPr/>
          <p:nvPr>
            <p:custDataLst>
              <p:tags r:id="rId39"/>
            </p:custDataLst>
          </p:nvPr>
        </p:nvSpPr>
        <p:spPr bwMode="auto">
          <a:xfrm rot="607256">
            <a:off x="5886130" y="4487661"/>
            <a:ext cx="9126" cy="0"/>
          </a:xfrm>
          <a:custGeom>
            <a:avLst/>
            <a:gdLst>
              <a:gd name="T0" fmla="*/ 1 w 1"/>
              <a:gd name="T1" fmla="*/ 0 w 1"/>
              <a:gd name="T2" fmla="*/ 0 w 1"/>
              <a:gd name="T3" fmla="*/ 1 w 1"/>
              <a:gd name="T4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2" name="任意多边形 41"/>
          <p:cNvSpPr/>
          <p:nvPr>
            <p:custDataLst>
              <p:tags r:id="rId40"/>
            </p:custDataLst>
          </p:nvPr>
        </p:nvSpPr>
        <p:spPr bwMode="auto">
          <a:xfrm rot="607256">
            <a:off x="5829069" y="4481801"/>
            <a:ext cx="54752" cy="31939"/>
          </a:xfrm>
          <a:custGeom>
            <a:avLst/>
            <a:gdLst>
              <a:gd name="T0" fmla="*/ 5 w 5"/>
              <a:gd name="T1" fmla="*/ 0 h 3"/>
              <a:gd name="T2" fmla="*/ 0 w 5"/>
              <a:gd name="T3" fmla="*/ 3 h 3"/>
              <a:gd name="T4" fmla="*/ 5 w 5"/>
              <a:gd name="T5" fmla="*/ 0 h 3"/>
              <a:gd name="T6" fmla="*/ 5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5" y="0"/>
                </a:moveTo>
                <a:cubicBezTo>
                  <a:pt x="3" y="1"/>
                  <a:pt x="2" y="2"/>
                  <a:pt x="0" y="3"/>
                </a:cubicBezTo>
                <a:cubicBezTo>
                  <a:pt x="2" y="2"/>
                  <a:pt x="3" y="1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3" name="任意多边形 42"/>
          <p:cNvSpPr/>
          <p:nvPr>
            <p:custDataLst>
              <p:tags r:id="rId4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A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4" name="任意多边形 43"/>
          <p:cNvSpPr/>
          <p:nvPr>
            <p:custDataLst>
              <p:tags r:id="rId42"/>
            </p:custDataLst>
          </p:nvPr>
        </p:nvSpPr>
        <p:spPr bwMode="auto">
          <a:xfrm rot="607256">
            <a:off x="7225173" y="2116208"/>
            <a:ext cx="442590" cy="839551"/>
          </a:xfrm>
          <a:custGeom>
            <a:avLst/>
            <a:gdLst>
              <a:gd name="T0" fmla="*/ 30 w 41"/>
              <a:gd name="T1" fmla="*/ 77 h 78"/>
              <a:gd name="T2" fmla="*/ 30 w 41"/>
              <a:gd name="T3" fmla="*/ 77 h 78"/>
              <a:gd name="T4" fmla="*/ 30 w 41"/>
              <a:gd name="T5" fmla="*/ 77 h 78"/>
              <a:gd name="T6" fmla="*/ 30 w 41"/>
              <a:gd name="T7" fmla="*/ 77 h 78"/>
              <a:gd name="T8" fmla="*/ 30 w 41"/>
              <a:gd name="T9" fmla="*/ 77 h 78"/>
              <a:gd name="T10" fmla="*/ 30 w 41"/>
              <a:gd name="T11" fmla="*/ 77 h 78"/>
              <a:gd name="T12" fmla="*/ 0 w 41"/>
              <a:gd name="T13" fmla="*/ 56 h 78"/>
              <a:gd name="T14" fmla="*/ 0 w 41"/>
              <a:gd name="T15" fmla="*/ 56 h 78"/>
              <a:gd name="T16" fmla="*/ 30 w 41"/>
              <a:gd name="T17" fmla="*/ 78 h 78"/>
              <a:gd name="T18" fmla="*/ 0 w 41"/>
              <a:gd name="T19" fmla="*/ 56 h 78"/>
              <a:gd name="T20" fmla="*/ 39 w 41"/>
              <a:gd name="T21" fmla="*/ 31 h 78"/>
              <a:gd name="T22" fmla="*/ 30 w 41"/>
              <a:gd name="T23" fmla="*/ 77 h 78"/>
              <a:gd name="T24" fmla="*/ 39 w 41"/>
              <a:gd name="T25" fmla="*/ 31 h 78"/>
              <a:gd name="T26" fmla="*/ 39 w 41"/>
              <a:gd name="T27" fmla="*/ 30 h 78"/>
              <a:gd name="T28" fmla="*/ 39 w 41"/>
              <a:gd name="T29" fmla="*/ 31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39 w 41"/>
              <a:gd name="T39" fmla="*/ 30 h 78"/>
              <a:gd name="T40" fmla="*/ 39 w 41"/>
              <a:gd name="T41" fmla="*/ 30 h 78"/>
              <a:gd name="T42" fmla="*/ 39 w 41"/>
              <a:gd name="T43" fmla="*/ 30 h 78"/>
              <a:gd name="T44" fmla="*/ 39 w 41"/>
              <a:gd name="T45" fmla="*/ 30 h 78"/>
              <a:gd name="T46" fmla="*/ 39 w 41"/>
              <a:gd name="T47" fmla="*/ 30 h 78"/>
              <a:gd name="T48" fmla="*/ 39 w 41"/>
              <a:gd name="T49" fmla="*/ 30 h 78"/>
              <a:gd name="T50" fmla="*/ 41 w 41"/>
              <a:gd name="T51" fmla="*/ 12 h 78"/>
              <a:gd name="T52" fmla="*/ 41 w 41"/>
              <a:gd name="T53" fmla="*/ 12 h 78"/>
              <a:gd name="T54" fmla="*/ 41 w 41"/>
              <a:gd name="T55" fmla="*/ 12 h 78"/>
              <a:gd name="T56" fmla="*/ 41 w 41"/>
              <a:gd name="T57" fmla="*/ 2 h 78"/>
              <a:gd name="T58" fmla="*/ 41 w 41"/>
              <a:gd name="T59" fmla="*/ 12 h 78"/>
              <a:gd name="T60" fmla="*/ 41 w 41"/>
              <a:gd name="T61" fmla="*/ 3 h 78"/>
              <a:gd name="T62" fmla="*/ 41 w 41"/>
              <a:gd name="T63" fmla="*/ 3 h 78"/>
              <a:gd name="T64" fmla="*/ 41 w 41"/>
              <a:gd name="T65" fmla="*/ 3 h 78"/>
              <a:gd name="T66" fmla="*/ 41 w 41"/>
              <a:gd name="T67" fmla="*/ 2 h 78"/>
              <a:gd name="T68" fmla="*/ 41 w 41"/>
              <a:gd name="T69" fmla="*/ 0 h 78"/>
              <a:gd name="T70" fmla="*/ 41 w 41"/>
              <a:gd name="T71" fmla="*/ 1 h 78"/>
              <a:gd name="T72" fmla="*/ 41 w 41"/>
              <a:gd name="T73" fmla="*/ 0 h 78"/>
              <a:gd name="T74" fmla="*/ 41 w 41"/>
              <a:gd name="T75" fmla="*/ 0 h 78"/>
              <a:gd name="T76" fmla="*/ 41 w 41"/>
              <a:gd name="T77" fmla="*/ 0 h 78"/>
              <a:gd name="T78" fmla="*/ 41 w 41"/>
              <a:gd name="T79" fmla="*/ 0 h 78"/>
              <a:gd name="T80" fmla="*/ 41 w 41"/>
              <a:gd name="T81" fmla="*/ 0 h 78"/>
              <a:gd name="T82" fmla="*/ 41 w 41"/>
              <a:gd name="T83" fmla="*/ 0 h 78"/>
              <a:gd name="T84" fmla="*/ 41 w 41"/>
              <a:gd name="T85" fmla="*/ 0 h 78"/>
              <a:gd name="T86" fmla="*/ 41 w 41"/>
              <a:gd name="T87" fmla="*/ 0 h 78"/>
              <a:gd name="T88" fmla="*/ 41 w 41"/>
              <a:gd name="T89" fmla="*/ 0 h 78"/>
              <a:gd name="T90" fmla="*/ 41 w 41"/>
              <a:gd name="T9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" h="78"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0" y="56"/>
                  <a:pt x="0" y="56"/>
                  <a:pt x="0" y="56"/>
                </a:cubicBezTo>
                <a:moveTo>
                  <a:pt x="39" y="31"/>
                </a:moveTo>
                <a:cubicBezTo>
                  <a:pt x="37" y="43"/>
                  <a:pt x="35" y="59"/>
                  <a:pt x="30" y="77"/>
                </a:cubicBezTo>
                <a:cubicBezTo>
                  <a:pt x="35" y="59"/>
                  <a:pt x="37" y="43"/>
                  <a:pt x="39" y="31"/>
                </a:cubicBezTo>
                <a:moveTo>
                  <a:pt x="39" y="30"/>
                </a:moveTo>
                <a:cubicBezTo>
                  <a:pt x="39" y="30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41" y="12"/>
                </a:move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moveTo>
                  <a:pt x="41" y="2"/>
                </a:moveTo>
                <a:cubicBezTo>
                  <a:pt x="41" y="4"/>
                  <a:pt x="41" y="7"/>
                  <a:pt x="41" y="12"/>
                </a:cubicBezTo>
                <a:cubicBezTo>
                  <a:pt x="41" y="8"/>
                  <a:pt x="41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2"/>
                  <a:pt x="41" y="2"/>
                </a:cubicBezTo>
                <a:moveTo>
                  <a:pt x="41" y="0"/>
                </a:moveTo>
                <a:cubicBezTo>
                  <a:pt x="41" y="0"/>
                  <a:pt x="41" y="0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45" name="任意多边形 44"/>
          <p:cNvSpPr/>
          <p:nvPr>
            <p:custDataLst>
              <p:tags r:id="rId43"/>
            </p:custDataLst>
          </p:nvPr>
        </p:nvSpPr>
        <p:spPr bwMode="auto">
          <a:xfrm rot="607256">
            <a:off x="7225173" y="2116208"/>
            <a:ext cx="442590" cy="839551"/>
          </a:xfrm>
          <a:custGeom>
            <a:avLst/>
            <a:gdLst>
              <a:gd name="T0" fmla="*/ 41 w 41"/>
              <a:gd name="T1" fmla="*/ 0 h 78"/>
              <a:gd name="T2" fmla="*/ 41 w 41"/>
              <a:gd name="T3" fmla="*/ 0 h 78"/>
              <a:gd name="T4" fmla="*/ 41 w 41"/>
              <a:gd name="T5" fmla="*/ 0 h 78"/>
              <a:gd name="T6" fmla="*/ 0 w 41"/>
              <a:gd name="T7" fmla="*/ 56 h 78"/>
              <a:gd name="T8" fmla="*/ 30 w 41"/>
              <a:gd name="T9" fmla="*/ 78 h 78"/>
              <a:gd name="T10" fmla="*/ 30 w 41"/>
              <a:gd name="T11" fmla="*/ 77 h 78"/>
              <a:gd name="T12" fmla="*/ 30 w 41"/>
              <a:gd name="T13" fmla="*/ 77 h 78"/>
              <a:gd name="T14" fmla="*/ 30 w 41"/>
              <a:gd name="T15" fmla="*/ 77 h 78"/>
              <a:gd name="T16" fmla="*/ 30 w 41"/>
              <a:gd name="T17" fmla="*/ 77 h 78"/>
              <a:gd name="T18" fmla="*/ 30 w 41"/>
              <a:gd name="T19" fmla="*/ 77 h 78"/>
              <a:gd name="T20" fmla="*/ 39 w 41"/>
              <a:gd name="T21" fmla="*/ 31 h 78"/>
              <a:gd name="T22" fmla="*/ 39 w 41"/>
              <a:gd name="T23" fmla="*/ 31 h 78"/>
              <a:gd name="T24" fmla="*/ 39 w 41"/>
              <a:gd name="T25" fmla="*/ 30 h 78"/>
              <a:gd name="T26" fmla="*/ 39 w 41"/>
              <a:gd name="T27" fmla="*/ 30 h 78"/>
              <a:gd name="T28" fmla="*/ 39 w 41"/>
              <a:gd name="T29" fmla="*/ 30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41 w 41"/>
              <a:gd name="T39" fmla="*/ 12 h 78"/>
              <a:gd name="T40" fmla="*/ 41 w 41"/>
              <a:gd name="T41" fmla="*/ 12 h 78"/>
              <a:gd name="T42" fmla="*/ 41 w 41"/>
              <a:gd name="T43" fmla="*/ 12 h 78"/>
              <a:gd name="T44" fmla="*/ 41 w 41"/>
              <a:gd name="T45" fmla="*/ 2 h 78"/>
              <a:gd name="T46" fmla="*/ 41 w 41"/>
              <a:gd name="T47" fmla="*/ 1 h 78"/>
              <a:gd name="T48" fmla="*/ 41 w 41"/>
              <a:gd name="T49" fmla="*/ 1 h 78"/>
              <a:gd name="T50" fmla="*/ 41 w 41"/>
              <a:gd name="T51" fmla="*/ 1 h 78"/>
              <a:gd name="T52" fmla="*/ 41 w 41"/>
              <a:gd name="T53" fmla="*/ 1 h 78"/>
              <a:gd name="T54" fmla="*/ 41 w 41"/>
              <a:gd name="T55" fmla="*/ 0 h 78"/>
              <a:gd name="T56" fmla="*/ 41 w 41"/>
              <a:gd name="T57" fmla="*/ 0 h 78"/>
              <a:gd name="T58" fmla="*/ 41 w 41"/>
              <a:gd name="T59" fmla="*/ 0 h 78"/>
              <a:gd name="T60" fmla="*/ 41 w 41"/>
              <a:gd name="T61" fmla="*/ 0 h 78"/>
              <a:gd name="T62" fmla="*/ 41 w 41"/>
              <a:gd name="T63" fmla="*/ 0 h 78"/>
              <a:gd name="T64" fmla="*/ 41 w 41"/>
              <a:gd name="T65" fmla="*/ 0 h 78"/>
              <a:gd name="T66" fmla="*/ 41 w 41"/>
              <a:gd name="T6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" h="78"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5" y="59"/>
                  <a:pt x="37" y="43"/>
                  <a:pt x="39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23"/>
                  <a:pt x="40" y="17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7"/>
                  <a:pt x="41" y="4"/>
                  <a:pt x="41" y="2"/>
                </a:cubicBezTo>
                <a:cubicBezTo>
                  <a:pt x="41" y="2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rgbClr val="000000">
              <a:lumMod val="50000"/>
              <a:lumOff val="50000"/>
            </a:srgb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46" name="任意多边形 45"/>
          <p:cNvSpPr/>
          <p:nvPr>
            <p:custDataLst>
              <p:tags r:id="rId44"/>
            </p:custDataLst>
          </p:nvPr>
        </p:nvSpPr>
        <p:spPr bwMode="auto">
          <a:xfrm rot="607256">
            <a:off x="6554745" y="3270225"/>
            <a:ext cx="392398" cy="118633"/>
          </a:xfrm>
          <a:custGeom>
            <a:avLst/>
            <a:gdLst>
              <a:gd name="T0" fmla="*/ 15 w 36"/>
              <a:gd name="T1" fmla="*/ 11 h 11"/>
              <a:gd name="T2" fmla="*/ 15 w 36"/>
              <a:gd name="T3" fmla="*/ 11 h 11"/>
              <a:gd name="T4" fmla="*/ 15 w 36"/>
              <a:gd name="T5" fmla="*/ 11 h 11"/>
              <a:gd name="T6" fmla="*/ 15 w 36"/>
              <a:gd name="T7" fmla="*/ 11 h 11"/>
              <a:gd name="T8" fmla="*/ 0 w 36"/>
              <a:gd name="T9" fmla="*/ 6 h 11"/>
              <a:gd name="T10" fmla="*/ 0 w 36"/>
              <a:gd name="T11" fmla="*/ 6 h 11"/>
              <a:gd name="T12" fmla="*/ 0 w 36"/>
              <a:gd name="T13" fmla="*/ 6 h 11"/>
              <a:gd name="T14" fmla="*/ 36 w 36"/>
              <a:gd name="T15" fmla="*/ 0 h 11"/>
              <a:gd name="T16" fmla="*/ 15 w 36"/>
              <a:gd name="T17" fmla="*/ 11 h 11"/>
              <a:gd name="T18" fmla="*/ 36 w 36"/>
              <a:gd name="T19" fmla="*/ 0 h 11"/>
              <a:gd name="T20" fmla="*/ 36 w 36"/>
              <a:gd name="T21" fmla="*/ 0 h 11"/>
              <a:gd name="T22" fmla="*/ 36 w 36"/>
              <a:gd name="T23" fmla="*/ 0 h 11"/>
              <a:gd name="T24" fmla="*/ 36 w 36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11">
                <a:moveTo>
                  <a:pt x="15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36" y="0"/>
                </a:moveTo>
                <a:cubicBezTo>
                  <a:pt x="31" y="7"/>
                  <a:pt x="23" y="11"/>
                  <a:pt x="15" y="11"/>
                </a:cubicBezTo>
                <a:cubicBezTo>
                  <a:pt x="23" y="11"/>
                  <a:pt x="31" y="7"/>
                  <a:pt x="36" y="0"/>
                </a:cubicBezTo>
                <a:moveTo>
                  <a:pt x="36" y="0"/>
                </a:move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7" name="任意多边形 46"/>
          <p:cNvSpPr/>
          <p:nvPr>
            <p:custDataLst>
              <p:tags r:id="rId45"/>
            </p:custDataLst>
          </p:nvPr>
        </p:nvSpPr>
        <p:spPr bwMode="auto">
          <a:xfrm rot="607256">
            <a:off x="6589634" y="2876234"/>
            <a:ext cx="442590" cy="520157"/>
          </a:xfrm>
          <a:custGeom>
            <a:avLst/>
            <a:gdLst>
              <a:gd name="T0" fmla="*/ 30 w 41"/>
              <a:gd name="T1" fmla="*/ 0 h 48"/>
              <a:gd name="T2" fmla="*/ 26 w 41"/>
              <a:gd name="T3" fmla="*/ 6 h 48"/>
              <a:gd name="T4" fmla="*/ 34 w 41"/>
              <a:gd name="T5" fmla="*/ 21 h 48"/>
              <a:gd name="T6" fmla="*/ 31 w 41"/>
              <a:gd name="T7" fmla="*/ 33 h 48"/>
              <a:gd name="T8" fmla="*/ 15 w 41"/>
              <a:gd name="T9" fmla="*/ 41 h 48"/>
              <a:gd name="T10" fmla="*/ 4 w 41"/>
              <a:gd name="T11" fmla="*/ 37 h 48"/>
              <a:gd name="T12" fmla="*/ 4 w 41"/>
              <a:gd name="T13" fmla="*/ 37 h 48"/>
              <a:gd name="T14" fmla="*/ 0 w 41"/>
              <a:gd name="T15" fmla="*/ 43 h 48"/>
              <a:gd name="T16" fmla="*/ 0 w 41"/>
              <a:gd name="T17" fmla="*/ 43 h 48"/>
              <a:gd name="T18" fmla="*/ 0 w 41"/>
              <a:gd name="T19" fmla="*/ 43 h 48"/>
              <a:gd name="T20" fmla="*/ 0 w 41"/>
              <a:gd name="T21" fmla="*/ 43 h 48"/>
              <a:gd name="T22" fmla="*/ 0 w 41"/>
              <a:gd name="T23" fmla="*/ 43 h 48"/>
              <a:gd name="T24" fmla="*/ 15 w 41"/>
              <a:gd name="T25" fmla="*/ 48 h 48"/>
              <a:gd name="T26" fmla="*/ 15 w 41"/>
              <a:gd name="T27" fmla="*/ 48 h 48"/>
              <a:gd name="T28" fmla="*/ 15 w 41"/>
              <a:gd name="T29" fmla="*/ 48 h 48"/>
              <a:gd name="T30" fmla="*/ 15 w 41"/>
              <a:gd name="T31" fmla="*/ 48 h 48"/>
              <a:gd name="T32" fmla="*/ 15 w 41"/>
              <a:gd name="T33" fmla="*/ 48 h 48"/>
              <a:gd name="T34" fmla="*/ 15 w 41"/>
              <a:gd name="T35" fmla="*/ 48 h 48"/>
              <a:gd name="T36" fmla="*/ 36 w 41"/>
              <a:gd name="T37" fmla="*/ 37 h 48"/>
              <a:gd name="T38" fmla="*/ 36 w 41"/>
              <a:gd name="T39" fmla="*/ 37 h 48"/>
              <a:gd name="T40" fmla="*/ 36 w 41"/>
              <a:gd name="T41" fmla="*/ 37 h 48"/>
              <a:gd name="T42" fmla="*/ 36 w 41"/>
              <a:gd name="T43" fmla="*/ 37 h 48"/>
              <a:gd name="T44" fmla="*/ 36 w 41"/>
              <a:gd name="T45" fmla="*/ 37 h 48"/>
              <a:gd name="T46" fmla="*/ 36 w 41"/>
              <a:gd name="T47" fmla="*/ 37 h 48"/>
              <a:gd name="T48" fmla="*/ 36 w 41"/>
              <a:gd name="T49" fmla="*/ 37 h 48"/>
              <a:gd name="T50" fmla="*/ 41 w 41"/>
              <a:gd name="T51" fmla="*/ 21 h 48"/>
              <a:gd name="T52" fmla="*/ 30 w 41"/>
              <a:gd name="T53" fmla="*/ 0 h 48"/>
              <a:gd name="T54" fmla="*/ 30 w 41"/>
              <a:gd name="T5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8">
                <a:moveTo>
                  <a:pt x="30" y="0"/>
                </a:moveTo>
                <a:cubicBezTo>
                  <a:pt x="26" y="6"/>
                  <a:pt x="26" y="6"/>
                  <a:pt x="26" y="6"/>
                </a:cubicBezTo>
                <a:cubicBezTo>
                  <a:pt x="32" y="10"/>
                  <a:pt x="34" y="16"/>
                  <a:pt x="34" y="21"/>
                </a:cubicBezTo>
                <a:cubicBezTo>
                  <a:pt x="34" y="25"/>
                  <a:pt x="33" y="29"/>
                  <a:pt x="31" y="33"/>
                </a:cubicBezTo>
                <a:cubicBezTo>
                  <a:pt x="27" y="38"/>
                  <a:pt x="21" y="41"/>
                  <a:pt x="15" y="41"/>
                </a:cubicBezTo>
                <a:cubicBezTo>
                  <a:pt x="11" y="41"/>
                  <a:pt x="7" y="40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4" y="46"/>
                  <a:pt x="10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23" y="48"/>
                  <a:pt x="31" y="44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40" y="32"/>
                  <a:pt x="41" y="27"/>
                  <a:pt x="41" y="21"/>
                </a:cubicBezTo>
                <a:cubicBezTo>
                  <a:pt x="41" y="13"/>
                  <a:pt x="37" y="5"/>
                  <a:pt x="30" y="0"/>
                </a:cubicBezTo>
                <a:cubicBezTo>
                  <a:pt x="30" y="0"/>
                  <a:pt x="30" y="0"/>
                  <a:pt x="30" y="0"/>
                </a:cubicBezTo>
              </a:path>
            </a:pathLst>
          </a:custGeom>
          <a:solidFill>
            <a:sysClr val="window" lastClr="FFFFFF">
              <a:lumMod val="75000"/>
            </a:sys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49" name="文本框 48"/>
          <p:cNvSpPr txBox="1"/>
          <p:nvPr>
            <p:custDataLst>
              <p:tags r:id="rId46"/>
            </p:custDataLst>
          </p:nvPr>
        </p:nvSpPr>
        <p:spPr>
          <a:xfrm>
            <a:off x="673099" y="4033434"/>
            <a:ext cx="3493961" cy="507831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en-US" altLang="zh-CN" sz="1200" spc="150" dirty="0"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en-US" altLang="zh-CN" sz="12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>
            <p:custDataLst>
              <p:tags r:id="rId47"/>
            </p:custDataLst>
          </p:nvPr>
        </p:nvSpPr>
        <p:spPr>
          <a:xfrm>
            <a:off x="673099" y="3410493"/>
            <a:ext cx="3493961" cy="420032"/>
          </a:xfrm>
          <a:prstGeom prst="rect">
            <a:avLst/>
          </a:prstGeom>
          <a:solidFill>
            <a:srgbClr val="E34D4D"/>
          </a:solidFill>
        </p:spPr>
        <p:txBody>
          <a:bodyPr wrap="square" lIns="91440" tIns="45720" rIns="91440" bIns="45720" anchor="ctr">
            <a:normAutofit/>
          </a:bodyPr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spc="3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en-US" altLang="zh-CN" b="1" spc="30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任意多边形 50"/>
          <p:cNvSpPr/>
          <p:nvPr>
            <p:custDataLst>
              <p:tags r:id="rId48"/>
            </p:custDataLst>
          </p:nvPr>
        </p:nvSpPr>
        <p:spPr bwMode="auto">
          <a:xfrm>
            <a:off x="3776933" y="3492552"/>
            <a:ext cx="280735" cy="255914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91440" tIns="45720" rIns="91440" bIns="45720">
            <a:normAutofit fontScale="70000" lnSpcReduction="20000"/>
          </a:bodyPr>
          <a:p>
            <a:endParaRPr lang="zh-CN" altLang="en-US"/>
          </a:p>
        </p:txBody>
      </p:sp>
      <p:sp>
        <p:nvSpPr>
          <p:cNvPr id="52" name="文本框 51"/>
          <p:cNvSpPr txBox="1"/>
          <p:nvPr>
            <p:custDataLst>
              <p:tags r:id="rId49"/>
            </p:custDataLst>
          </p:nvPr>
        </p:nvSpPr>
        <p:spPr>
          <a:xfrm>
            <a:off x="673099" y="4829397"/>
            <a:ext cx="3493961" cy="507831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en-US" altLang="zh-CN" sz="1200" spc="150" dirty="0"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en-US" altLang="zh-CN" sz="12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>
            <p:custDataLst>
              <p:tags r:id="rId50"/>
            </p:custDataLst>
          </p:nvPr>
        </p:nvSpPr>
        <p:spPr>
          <a:xfrm>
            <a:off x="8024939" y="2562813"/>
            <a:ext cx="3493961" cy="507831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en-US" altLang="zh-CN" sz="1200" spc="150" dirty="0"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en-US" altLang="zh-CN" sz="12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>
            <p:custDataLst>
              <p:tags r:id="rId51"/>
            </p:custDataLst>
          </p:nvPr>
        </p:nvSpPr>
        <p:spPr>
          <a:xfrm>
            <a:off x="8024939" y="1939872"/>
            <a:ext cx="3493961" cy="420032"/>
          </a:xfrm>
          <a:prstGeom prst="rect">
            <a:avLst/>
          </a:prstGeom>
          <a:solidFill>
            <a:srgbClr val="3269B5"/>
          </a:solidFill>
        </p:spPr>
        <p:txBody>
          <a:bodyPr wrap="square" lIns="91440" tIns="45720" rIns="91440" bIns="45720" anchor="ctr">
            <a:normAutofit/>
          </a:bodyPr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spc="3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en-US" altLang="zh-CN" b="1" spc="30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任意多边形 56"/>
          <p:cNvSpPr/>
          <p:nvPr>
            <p:custDataLst>
              <p:tags r:id="rId52"/>
            </p:custDataLst>
          </p:nvPr>
        </p:nvSpPr>
        <p:spPr bwMode="auto">
          <a:xfrm>
            <a:off x="11128773" y="2021931"/>
            <a:ext cx="280735" cy="255914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91440" tIns="45720" rIns="91440" bIns="45720">
            <a:normAutofit fontScale="70000" lnSpcReduction="20000"/>
          </a:bodyPr>
          <a:p>
            <a:endParaRPr lang="zh-CN" altLang="en-US"/>
          </a:p>
        </p:txBody>
      </p:sp>
      <p:sp>
        <p:nvSpPr>
          <p:cNvPr id="58" name="文本框 57"/>
          <p:cNvSpPr txBox="1"/>
          <p:nvPr>
            <p:custDataLst>
              <p:tags r:id="rId53"/>
            </p:custDataLst>
          </p:nvPr>
        </p:nvSpPr>
        <p:spPr>
          <a:xfrm>
            <a:off x="8024939" y="3358776"/>
            <a:ext cx="3493961" cy="507831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en-US" altLang="zh-CN" sz="1200" spc="150" dirty="0"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en-US" altLang="zh-CN" sz="12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200111_1*q_h_i*1_2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10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diagram20200111_1*q_h_a*1_2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"/>
  <p:tag name="KSO_WM_UNIT_ID" val="diagram20201662_2*r_i*1_2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"/>
  <p:tag name="KSO_WM_UNIT_ID" val="diagram20201662_2*r_i*1_3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"/>
  <p:tag name="KSO_WM_UNIT_ID" val="diagram20201662_2*r_i*1_4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5"/>
  <p:tag name="KSO_WM_UNIT_ID" val="diagram20201662_2*r_i*1_5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6"/>
  <p:tag name="KSO_WM_UNIT_ID" val="diagram20201662_2*r_i*1_6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7"/>
  <p:tag name="KSO_WM_UNIT_ID" val="diagram20201662_2*r_i*1_7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8"/>
  <p:tag name="KSO_WM_UNIT_ID" val="diagram20201662_2*r_i*1_8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9"/>
  <p:tag name="KSO_WM_UNIT_ID" val="diagram20201662_2*r_i*1_9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0"/>
  <p:tag name="KSO_WM_UNIT_ID" val="diagram20201662_2*r_i*1_10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1"/>
  <p:tag name="KSO_WM_UNIT_ID" val="diagram20201662_2*r_i*1_11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200111_1*q_h_f*1_2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2"/>
  <p:tag name="KSO_WM_UNIT_ID" val="diagram20201662_2*r_i*1_12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3"/>
  <p:tag name="KSO_WM_UNIT_ID" val="diagram20201662_2*r_i*1_13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4"/>
  <p:tag name="KSO_WM_UNIT_ID" val="diagram20201662_2*r_i*1_14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5"/>
  <p:tag name="KSO_WM_UNIT_ID" val="diagram20201662_2*r_i*1_15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6"/>
  <p:tag name="KSO_WM_UNIT_ID" val="diagram20201662_2*r_i*1_16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7"/>
  <p:tag name="KSO_WM_UNIT_ID" val="diagram20201662_2*r_i*1_17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8"/>
  <p:tag name="KSO_WM_UNIT_ID" val="diagram20201662_2*r_i*1_18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9"/>
  <p:tag name="KSO_WM_UNIT_ID" val="diagram20201662_2*r_i*1_19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0"/>
  <p:tag name="KSO_WM_UNIT_ID" val="diagram20201662_2*r_i*1_20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1"/>
  <p:tag name="KSO_WM_UNIT_ID" val="diagram20201662_2*r_i*1_21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2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diagram20200111_1*q_h_a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2"/>
  <p:tag name="KSO_WM_UNIT_ID" val="diagram20201662_2*r_i*1_22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3"/>
  <p:tag name="KSO_WM_UNIT_ID" val="diagram20201662_2*r_i*1_23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4"/>
  <p:tag name="KSO_WM_UNIT_ID" val="diagram20201662_2*r_i*1_24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5"/>
  <p:tag name="KSO_WM_UNIT_ID" val="diagram20201662_2*r_i*1_25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6"/>
  <p:tag name="KSO_WM_UNIT_ID" val="diagram20201662_2*r_i*1_26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7"/>
  <p:tag name="KSO_WM_UNIT_ID" val="diagram20201662_2*r_i*1_27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8"/>
  <p:tag name="KSO_WM_UNIT_ID" val="diagram20201662_2*r_i*1_28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9"/>
  <p:tag name="KSO_WM_UNIT_ID" val="diagram20201662_2*r_i*1_29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0"/>
  <p:tag name="KSO_WM_UNIT_ID" val="diagram20201662_2*r_i*1_30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1"/>
  <p:tag name="KSO_WM_UNIT_ID" val="diagram20201662_2*r_i*1_31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00111_1*q_h_f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2"/>
  <p:tag name="KSO_WM_UNIT_ID" val="diagram20201662_2*r_i*1_32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3"/>
  <p:tag name="KSO_WM_UNIT_ID" val="diagram20201662_2*r_i*1_33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4"/>
  <p:tag name="KSO_WM_UNIT_ID" val="diagram20201662_2*r_i*1_34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5"/>
  <p:tag name="KSO_WM_UNIT_ID" val="diagram20201662_2*r_i*1_35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6"/>
  <p:tag name="KSO_WM_UNIT_ID" val="diagram20201662_2*r_i*1_36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7"/>
  <p:tag name="KSO_WM_UNIT_ID" val="diagram20201662_2*r_i*1_37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8"/>
  <p:tag name="KSO_WM_UNIT_ID" val="diagram20201662_2*r_i*1_38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9"/>
  <p:tag name="KSO_WM_UNIT_ID" val="diagram20201662_2*r_i*1_39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0"/>
  <p:tag name="KSO_WM_UNIT_ID" val="diagram20201662_2*r_i*1_40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1"/>
  <p:tag name="KSO_WM_UNIT_ID" val="diagram20201662_2*r_i*1_41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200111_1*q_i*1_1"/>
  <p:tag name="KSO_WM_TEMPLATE_CATEGORY" val="diagram"/>
  <p:tag name="KSO_WM_TEMPLATE_INDEX" val="20200111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2"/>
  <p:tag name="KSO_WM_UNIT_ID" val="diagram20201662_2*r_i*1_42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3"/>
  <p:tag name="KSO_WM_UNIT_ID" val="diagram20201662_2*r_i*1_43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3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4"/>
  <p:tag name="KSO_WM_UNIT_ID" val="diagram20201662_2*r_i*1_44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5"/>
  <p:tag name="KSO_WM_UNIT_ID" val="diagram20201662_2*r_i*1_45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44.xml><?xml version="1.0" encoding="utf-8"?>
<p:tagLst xmlns:p="http://schemas.openxmlformats.org/presentationml/2006/main">
  <p:tag name="KSO_WM_UNIT_VALUE" val="46"/>
  <p:tag name="KSO_WM_UNIT_HIGHLIGHT" val="0"/>
  <p:tag name="KSO_WM_UNIT_COMPATIBLE" val="0"/>
  <p:tag name="KSO_WM_DIAGRAM_GROUP_CODE" val="r1-1"/>
  <p:tag name="KSO_WM_UNIT_TYPE" val="r_v"/>
  <p:tag name="KSO_WM_UNIT_INDEX" val="1_1"/>
  <p:tag name="KSO_WM_UNIT_ID" val="diagram20201662_2*r_v*1_1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NOCLEAR" val="0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45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1"/>
  <p:tag name="KSO_WM_UNIT_ID" val="diagram20201662_2*r_t*1_1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6"/>
  <p:tag name="KSO_WM_UNIT_ID" val="diagram20201662_2*r_i*1_46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47.xml><?xml version="1.0" encoding="utf-8"?>
<p:tagLst xmlns:p="http://schemas.openxmlformats.org/presentationml/2006/main">
  <p:tag name="KSO_WM_UNIT_VALUE" val="46"/>
  <p:tag name="KSO_WM_UNIT_HIGHLIGHT" val="0"/>
  <p:tag name="KSO_WM_UNIT_COMPATIBLE" val="0"/>
  <p:tag name="KSO_WM_DIAGRAM_GROUP_CODE" val="r1-1"/>
  <p:tag name="KSO_WM_UNIT_TYPE" val="r_v"/>
  <p:tag name="KSO_WM_UNIT_INDEX" val="1_3"/>
  <p:tag name="KSO_WM_UNIT_ID" val="diagram20201662_2*r_v*1_3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NOCLEAR" val="0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2"/>
  <p:tag name="KSO_WM_UNIT_ID" val="diagram20201662_2*r_v*1_2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NOCLEAR" val="0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49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2"/>
  <p:tag name="KSO_WM_UNIT_ID" val="diagram20201662_2*r_t*1_2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200111_1*q_i*1_2"/>
  <p:tag name="KSO_WM_TEMPLATE_CATEGORY" val="diagram"/>
  <p:tag name="KSO_WM_TEMPLATE_INDEX" val="20200111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201662_2*r_i*1_47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4"/>
  <p:tag name="KSO_WM_UNIT_ID" val="diagram20201662_2*r_v*1_4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NOCLEAR" val="0"/>
  <p:tag name="KSO_WM_UNIT_DIAGRAM_ISNUMVISUAL" val="0"/>
  <p:tag name="KSO_WM_UNIT_DIAGRAM_ISREFERUNIT" val="0"/>
  <p:tag name="KSO_WM_UNIT_DIAGRAM_CONTRAST_TITLE_CNT" val="2"/>
  <p:tag name="KSO_WM_UNIT_DIAGRAM_DIMENSION_TITLE_CNT" val="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52.xml><?xml version="1.0" encoding="utf-8"?>
<p:tagLst xmlns:p="http://schemas.openxmlformats.org/presentationml/2006/main">
  <p:tag name="KSO_WM_SLIDE_ID" val="diagram20201662_2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201662"/>
  <p:tag name="KSO_WM_DIAGRAM_GROUP_CODE" val="r1-1"/>
  <p:tag name="KSO_WM_SLIDE_DIAGTYPE" val="r"/>
  <p:tag name="KSO_WM_SLIDE_LAYOUT" val="r"/>
  <p:tag name="KSO_WM_SLIDE_LAYOUT_CNT" val="1"/>
  <p:tag name="KSO_WM_SLIDE_TYPE" val="text"/>
  <p:tag name="KSO_WM_SLIDE_SUBTYPE" val="diag"/>
  <p:tag name="KSO_WM_SLIDE_SIZE" val="963.647*553.953"/>
  <p:tag name="KSO_WM_SLIDE_POSITION" val="-2.69614*-2.92992"/>
  <p:tag name="KSO_WM_TEMPLATE_SUBCATEGORY" val="0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1"/>
  <p:tag name="KSO_WM_UNIT_ID" val="diagram20201663_2*r_i*1_1"/>
  <p:tag name="KSO_WM_TEMPLATE_CATEGORY" val="diagram"/>
  <p:tag name="KSO_WM_TEMPLATE_INDEX" val="20201663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2"/>
  <p:tag name="KSO_WM_UNIT_ID" val="diagram20201663_2*r_i*1_2"/>
  <p:tag name="KSO_WM_TEMPLATE_CATEGORY" val="diagram"/>
  <p:tag name="KSO_WM_TEMPLATE_INDEX" val="20201663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3"/>
  <p:tag name="KSO_WM_UNIT_ID" val="diagram20201663_2*r_i*1_3"/>
  <p:tag name="KSO_WM_TEMPLATE_CATEGORY" val="diagram"/>
  <p:tag name="KSO_WM_TEMPLATE_INDEX" val="20201663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4"/>
  <p:tag name="KSO_WM_UNIT_ID" val="diagram20201663_2*r_i*1_4"/>
  <p:tag name="KSO_WM_TEMPLATE_CATEGORY" val="diagram"/>
  <p:tag name="KSO_WM_TEMPLATE_INDEX" val="20201663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5"/>
  <p:tag name="KSO_WM_UNIT_ID" val="diagram20201663_2*r_i*1_5"/>
  <p:tag name="KSO_WM_TEMPLATE_CATEGORY" val="diagram"/>
  <p:tag name="KSO_WM_TEMPLATE_INDEX" val="20201663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6"/>
  <p:tag name="KSO_WM_UNIT_ID" val="diagram20201663_2*r_i*1_6"/>
  <p:tag name="KSO_WM_TEMPLATE_CATEGORY" val="diagram"/>
  <p:tag name="KSO_WM_TEMPLATE_INDEX" val="20201663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15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t"/>
  <p:tag name="KSO_WM_UNIT_INDEX" val="1_1"/>
  <p:tag name="KSO_WM_UNIT_ID" val="diagram20201663_2*r_t*1_1"/>
  <p:tag name="KSO_WM_TEMPLATE_CATEGORY" val="diagram"/>
  <p:tag name="KSO_WM_TEMPLATE_INDEX" val="20201663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VALUE" val="1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200111_1*a*1"/>
  <p:tag name="KSO_WM_TEMPLATE_CATEGORY" val="diagram"/>
  <p:tag name="KSO_WM_TEMPLATE_INDEX" val="20200111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3"/>
  <p:tag name="KSO_WM_UNIT_ID" val="diagram20201663_2*r_v*1_3"/>
  <p:tag name="KSO_WM_TEMPLATE_CATEGORY" val="diagram"/>
  <p:tag name="KSO_WM_TEMPLATE_INDEX" val="20201663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文本具体内容，简明扼要的阐述您的观点。"/>
  <p:tag name="KSO_WM_UNIT_VALUE" val="3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6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4"/>
  <p:tag name="KSO_WM_UNIT_ID" val="diagram20201663_2*r_v*1_4"/>
  <p:tag name="KSO_WM_TEMPLATE_CATEGORY" val="diagram"/>
  <p:tag name="KSO_WM_TEMPLATE_INDEX" val="20201663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文本具体内容，简明扼要的阐述您的观点。"/>
  <p:tag name="KSO_WM_UNIT_VALUE" val="3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6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t"/>
  <p:tag name="KSO_WM_UNIT_INDEX" val="1_2"/>
  <p:tag name="KSO_WM_UNIT_ID" val="diagram20201663_2*r_t*1_2"/>
  <p:tag name="KSO_WM_TEMPLATE_CATEGORY" val="diagram"/>
  <p:tag name="KSO_WM_TEMPLATE_INDEX" val="20201663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VALUE" val="1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6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1"/>
  <p:tag name="KSO_WM_UNIT_ID" val="diagram20201663_2*r_v*1_1"/>
  <p:tag name="KSO_WM_TEMPLATE_CATEGORY" val="diagram"/>
  <p:tag name="KSO_WM_TEMPLATE_INDEX" val="20201663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文本具体内容，简明扼要的阐述您的观点。"/>
  <p:tag name="KSO_WM_UNIT_VALUE" val="3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6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2"/>
  <p:tag name="KSO_WM_UNIT_ID" val="diagram20201663_2*r_v*1_2"/>
  <p:tag name="KSO_WM_TEMPLATE_CATEGORY" val="diagram"/>
  <p:tag name="KSO_WM_TEMPLATE_INDEX" val="20201663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文本具体内容，简明扼要的阐述您的观点。"/>
  <p:tag name="KSO_WM_UNIT_VALUE" val="32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7"/>
  <p:tag name="KSO_WM_UNIT_ID" val="diagram20201663_2*r_i*1_7"/>
  <p:tag name="KSO_WM_TEMPLATE_CATEGORY" val="diagram"/>
  <p:tag name="KSO_WM_TEMPLATE_INDEX" val="20201663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LINE_FORE_SCHEMECOLOR_INDEX" val="14"/>
  <p:tag name="KSO_WM_UNIT_LINE_FILL_TYPE" val="2"/>
  <p:tag name="KSO_WM_UNIT_USESOURCEFORMAT_APPLY" val="1"/>
  <p:tag name="KSO_WM_UNIT_DIAGRAM_SCHEMECOLOR_ID" val="3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8"/>
  <p:tag name="KSO_WM_UNIT_ID" val="diagram20201663_2*r_i*1_8"/>
  <p:tag name="KSO_WM_TEMPLATE_CATEGORY" val="diagram"/>
  <p:tag name="KSO_WM_TEMPLATE_INDEX" val="20201663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LINE_FORE_SCHEMECOLOR_INDEX" val="14"/>
  <p:tag name="KSO_WM_UNIT_LINE_FILL_TYPE" val="2"/>
  <p:tag name="KSO_WM_UNIT_USESOURCEFORMAT_APPLY" val="1"/>
  <p:tag name="KSO_WM_UNIT_DIAGRAM_SCHEMECOLOR_ID" val="3"/>
</p:tagLst>
</file>

<file path=ppt/tags/tag167.xml><?xml version="1.0" encoding="utf-8"?>
<p:tagLst xmlns:p="http://schemas.openxmlformats.org/presentationml/2006/main">
  <p:tag name="KSO_WM_SLIDE_ID" val="diagram20201663_2"/>
  <p:tag name="KSO_WM_TEMPLATE_SUBCATEGORY" val="0"/>
  <p:tag name="KSO_WM_SLIDE_TYPE" val="text"/>
  <p:tag name="KSO_WM_SLIDE_SUBTYPE" val="diag"/>
  <p:tag name="KSO_WM_SLIDE_ITEM_CNT" val="4"/>
  <p:tag name="KSO_WM_SLIDE_INDEX" val="2"/>
  <p:tag name="KSO_WM_SLIDE_SIZE" val="782.799*289.602"/>
  <p:tag name="KSO_WM_SLIDE_POSITION" val="87.9825*121.419"/>
  <p:tag name="KSO_WM_DIAGRAM_GROUP_CODE" val="r1-1"/>
  <p:tag name="KSO_WM_SLIDE_DIAGTYPE" val="r"/>
  <p:tag name="KSO_WM_TAG_VERSION" val="1.0"/>
  <p:tag name="KSO_WM_BEAUTIFY_FLAG" val="#wm#"/>
  <p:tag name="KSO_WM_TEMPLATE_CATEGORY" val="diagram"/>
  <p:tag name="KSO_WM_TEMPLATE_INDEX" val="20201663"/>
  <p:tag name="KSO_WM_SLIDE_LAYOUT" val="r"/>
  <p:tag name="KSO_WM_SLIDE_LAYOUT_CNT" val="1"/>
</p:tagLst>
</file>

<file path=ppt/tags/tag16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199037_3*a*1"/>
  <p:tag name="KSO_WM_TEMPLATE_CATEGORY" val="diagram"/>
  <p:tag name="KSO_WM_TEMPLATE_INDEX" val="20199037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199037_3*f*1"/>
  <p:tag name="KSO_WM_TEMPLATE_CATEGORY" val="diagram"/>
  <p:tag name="KSO_WM_TEMPLATE_INDEX" val="20199037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SLIDE_ID" val="diagram20200111_1"/>
  <p:tag name="KSO_WM_TEMPLATE_SUBCATEGORY" val="0"/>
  <p:tag name="KSO_WM_SLIDE_TYPE" val="text"/>
  <p:tag name="KSO_WM_SLIDE_SUBTYPE" val="diag"/>
  <p:tag name="KSO_WM_SLIDE_ITEM_CNT" val="2"/>
  <p:tag name="KSO_WM_SLIDE_INDEX" val="1"/>
  <p:tag name="KSO_WM_SLIDE_SIZE" val="854*270.534"/>
  <p:tag name="KSO_WM_SLIDE_POSITION" val="53*168.755"/>
  <p:tag name="KSO_WM_DIAGRAM_GROUP_CODE" val="q1-1"/>
  <p:tag name="KSO_WM_SLIDE_DIAGTYPE" val="q"/>
  <p:tag name="KSO_WM_TAG_VERSION" val="1.0"/>
  <p:tag name="KSO_WM_BEAUTIFY_FLAG" val="#wm#"/>
  <p:tag name="KSO_WM_TEMPLATE_CATEGORY" val="diagram"/>
  <p:tag name="KSO_WM_TEMPLATE_INDEX" val="20200111"/>
  <p:tag name="KSO_WM_SLIDE_LAYOUT" val="a_q"/>
  <p:tag name="KSO_WM_SLIDE_LAYOUT_CNT" val="1_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199037_3*i*1"/>
  <p:tag name="KSO_WM_TEMPLATE_CATEGORY" val="diagram"/>
  <p:tag name="KSO_WM_TEMPLATE_INDEX" val="2019903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037_3*m_h_i*1_2_1"/>
  <p:tag name="KSO_WM_TEMPLATE_CATEGORY" val="diagram"/>
  <p:tag name="KSO_WM_TEMPLATE_INDEX" val="201990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y"/>
  <p:tag name="KSO_WM_UNIT_INDEX" val="1_2_1"/>
  <p:tag name="KSO_WM_UNIT_ID" val="diagram20199037_3*m_h_y*1_2_1"/>
  <p:tag name="KSO_WM_TEMPLATE_CATEGORY" val="diagram"/>
  <p:tag name="KSO_WM_TEMPLATE_INDEX" val="201990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037_3*m_h_i*1_3_1"/>
  <p:tag name="KSO_WM_TEMPLATE_CATEGORY" val="diagram"/>
  <p:tag name="KSO_WM_TEMPLATE_INDEX" val="201990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y"/>
  <p:tag name="KSO_WM_UNIT_INDEX" val="1_3_1"/>
  <p:tag name="KSO_WM_UNIT_ID" val="diagram20199037_3*m_h_y*1_3_1"/>
  <p:tag name="KSO_WM_TEMPLATE_CATEGORY" val="diagram"/>
  <p:tag name="KSO_WM_TEMPLATE_INDEX" val="201990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7_3*m_h_i*1_1_1"/>
  <p:tag name="KSO_WM_TEMPLATE_CATEGORY" val="diagram"/>
  <p:tag name="KSO_WM_TEMPLATE_INDEX" val="201990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y"/>
  <p:tag name="KSO_WM_UNIT_INDEX" val="1_1_1"/>
  <p:tag name="KSO_WM_UNIT_ID" val="diagram20199037_3*m_h_y*1_1_1"/>
  <p:tag name="KSO_WM_TEMPLATE_CATEGORY" val="diagram"/>
  <p:tag name="KSO_WM_TEMPLATE_INDEX" val="201990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17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7_3*m_h_f*1_1_1"/>
  <p:tag name="KSO_WM_TEMPLATE_CATEGORY" val="diagram"/>
  <p:tag name="KSO_WM_TEMPLATE_INDEX" val="201990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7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99037_3*m_h_f*1_3_1"/>
  <p:tag name="KSO_WM_TEMPLATE_CATEGORY" val="diagram"/>
  <p:tag name="KSO_WM_TEMPLATE_INDEX" val="201990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7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99037_3*m_h_f*1_2_1"/>
  <p:tag name="KSO_WM_TEMPLATE_CATEGORY" val="diagram"/>
  <p:tag name="KSO_WM_TEMPLATE_INDEX" val="201990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4"/>
  <p:tag name="KSO_WM_UNIT_ID" val="diagram20200112_2*q_h_i*1_3_4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2_1"/>
  <p:tag name="KSO_WM_UNIT_ID" val="diagram20199037_3*m_h_z*1_2_1"/>
  <p:tag name="KSO_WM_TEMPLATE_CATEGORY" val="diagram"/>
  <p:tag name="KSO_WM_TEMPLATE_INDEX" val="201990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3_1"/>
  <p:tag name="KSO_WM_UNIT_ID" val="diagram20199037_3*m_h_z*1_3_1"/>
  <p:tag name="KSO_WM_TEMPLATE_CATEGORY" val="diagram"/>
  <p:tag name="KSO_WM_TEMPLATE_INDEX" val="201990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9037_3*m_h_i*1_4_1"/>
  <p:tag name="KSO_WM_TEMPLATE_CATEGORY" val="diagram"/>
  <p:tag name="KSO_WM_TEMPLATE_INDEX" val="201990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y"/>
  <p:tag name="KSO_WM_UNIT_INDEX" val="1_4_1"/>
  <p:tag name="KSO_WM_UNIT_ID" val="diagram20199037_3*m_h_y*1_4_1"/>
  <p:tag name="KSO_WM_TEMPLATE_CATEGORY" val="diagram"/>
  <p:tag name="KSO_WM_TEMPLATE_INDEX" val="201990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18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99037_3*m_h_f*1_4_1"/>
  <p:tag name="KSO_WM_TEMPLATE_CATEGORY" val="diagram"/>
  <p:tag name="KSO_WM_TEMPLATE_INDEX" val="201990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4_1"/>
  <p:tag name="KSO_WM_UNIT_ID" val="diagram20199037_3*m_h_z*1_4_1"/>
  <p:tag name="KSO_WM_TEMPLATE_CATEGORY" val="diagram"/>
  <p:tag name="KSO_WM_TEMPLATE_INDEX" val="201990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186.xml><?xml version="1.0" encoding="utf-8"?>
<p:tagLst xmlns:p="http://schemas.openxmlformats.org/presentationml/2006/main">
  <p:tag name="KSO_WM_SLIDE_ID" val="diagram20199037_3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868.71*245.186"/>
  <p:tag name="KSO_WM_SLIDE_POSITION" val="45.6451*191.367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199037"/>
  <p:tag name="KSO_WM_SLIDE_LAYOUT" val="a_f_m"/>
  <p:tag name="KSO_WM_SLIDE_LAYOUT_CNT" val="1_1_1"/>
</p:tagLst>
</file>

<file path=ppt/tags/tag187.xml><?xml version="1.0" encoding="utf-8"?>
<p:tagLst xmlns:p="http://schemas.openxmlformats.org/presentationml/2006/main">
  <p:tag name="KSO_WM_UNIT_ISCONTENTSTITLE" val="0"/>
  <p:tag name="KSO_WM_UNIT_PRESET_TEXT" val="点击此处添加&#13;适当长度的内容标题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604_1*a*1"/>
  <p:tag name="KSO_WM_TEMPLATE_CATEGORY" val="diagram"/>
  <p:tag name="KSO_WM_TEMPLATE_INDEX" val="20201604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。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604_1*f*1"/>
  <p:tag name="KSO_WM_TEMPLATE_CATEGORY" val="diagram"/>
  <p:tag name="KSO_WM_TEMPLATE_INDEX" val="20201604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604_1*i*1"/>
  <p:tag name="KSO_WM_TEMPLATE_CATEGORY" val="diagram"/>
  <p:tag name="KSO_WM_TEMPLATE_INDEX" val="20201604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2_1"/>
  <p:tag name="KSO_WM_UNIT_ID" val="diagram20200112_2*q_h_i*1_2_1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190.xml><?xml version="1.0" encoding="utf-8"?>
<p:tagLst xmlns:p="http://schemas.openxmlformats.org/presentationml/2006/main">
  <p:tag name="KSO_WM_UNIT_VALUE" val="1903*142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604_1*d*1"/>
  <p:tag name="KSO_WM_TEMPLATE_CATEGORY" val="diagram"/>
  <p:tag name="KSO_WM_TEMPLATE_INDEX" val="20201604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ID" val="diagram20201604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895*539"/>
  <p:tag name="KSO_WM_SLIDE_POSITION" val="64*0"/>
  <p:tag name="KSO_WM_TAG_VERSION" val="1.0"/>
  <p:tag name="KSO_WM_BEAUTIFY_FLAG" val="#wm#"/>
  <p:tag name="KSO_WM_TEMPLATE_CATEGORY" val="diagram"/>
  <p:tag name="KSO_WM_TEMPLATE_INDEX" val="20201604"/>
  <p:tag name="KSO_WM_SLIDE_LAYOUT" val="a_d_f"/>
  <p:tag name="KSO_WM_SLIDE_LAYOUT_CNT" val="1_1_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65_1*i*2"/>
  <p:tag name="KSO_WM_TEMPLATE_CATEGORY" val="diagram"/>
  <p:tag name="KSO_WM_TEMPLATE_INDEX" val="20201565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565_1*i*1"/>
  <p:tag name="KSO_WM_TEMPLATE_CATEGORY" val="diagram"/>
  <p:tag name="KSO_WM_TEMPLATE_INDEX" val="20201565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65_1*i*3"/>
  <p:tag name="KSO_WM_TEMPLATE_CATEGORY" val="diagram"/>
  <p:tag name="KSO_WM_TEMPLATE_INDEX" val="20201565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VALUE" val="1354*152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565_1*d*1"/>
  <p:tag name="KSO_WM_TEMPLATE_CATEGORY" val="diagram"/>
  <p:tag name="KSO_WM_TEMPLATE_INDEX" val="20201565"/>
  <p:tag name="KSO_WM_UNIT_LAYERLEVEL" val="1"/>
  <p:tag name="KSO_WM_TAG_VERSION" val="1.0"/>
  <p:tag name="KSO_WM_BEAUTIFY_FLAG" val="#wm#"/>
  <p:tag name="KSO_WM_UNIT_SUPPORT_UNIT_TYPE" val="[&quot;d&quot;]"/>
</p:tagLst>
</file>

<file path=ppt/tags/tag196.xml><?xml version="1.0" encoding="utf-8"?>
<p:tagLst xmlns:p="http://schemas.openxmlformats.org/presentationml/2006/main">
  <p:tag name="KSO_WM_UNIT_VALUE" val="1354*71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565_1*d*4"/>
  <p:tag name="KSO_WM_TEMPLATE_CATEGORY" val="diagram"/>
  <p:tag name="KSO_WM_TEMPLATE_INDEX" val="20201565"/>
  <p:tag name="KSO_WM_UNIT_LAYERLEVEL" val="1"/>
  <p:tag name="KSO_WM_TAG_VERSION" val="1.0"/>
  <p:tag name="KSO_WM_BEAUTIFY_FLAG" val="#wm#"/>
  <p:tag name="KSO_WM_UNIT_SUPPORT_UNIT_TYPE" val="[&quot;d&quot;]"/>
</p:tagLst>
</file>

<file path=ppt/tags/tag197.xml><?xml version="1.0" encoding="utf-8"?>
<p:tagLst xmlns:p="http://schemas.openxmlformats.org/presentationml/2006/main">
  <p:tag name="KSO_WM_UNIT_VALUE" val="636*71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565_1*d*3"/>
  <p:tag name="KSO_WM_TEMPLATE_CATEGORY" val="diagram"/>
  <p:tag name="KSO_WM_TEMPLATE_INDEX" val="20201565"/>
  <p:tag name="KSO_WM_UNIT_LAYERLEVEL" val="1"/>
  <p:tag name="KSO_WM_TAG_VERSION" val="1.0"/>
  <p:tag name="KSO_WM_BEAUTIFY_FLAG" val="#wm#"/>
  <p:tag name="KSO_WM_UNIT_SUPPORT_UNIT_TYPE" val="[&quot;d&quot;]"/>
</p:tagLst>
</file>

<file path=ppt/tags/tag198.xml><?xml version="1.0" encoding="utf-8"?>
<p:tagLst xmlns:p="http://schemas.openxmlformats.org/presentationml/2006/main">
  <p:tag name="KSO_WM_UNIT_VALUE" val="636*71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565_1*d*2"/>
  <p:tag name="KSO_WM_TEMPLATE_CATEGORY" val="diagram"/>
  <p:tag name="KSO_WM_TEMPLATE_INDEX" val="20201565"/>
  <p:tag name="KSO_WM_UNIT_LAYERLEVEL" val="1"/>
  <p:tag name="KSO_WM_TAG_VERSION" val="1.0"/>
  <p:tag name="KSO_WM_BEAUTIFY_FLAG" val="#wm#"/>
  <p:tag name="KSO_WM_UNIT_SUPPORT_UNIT_TYPE" val="[&quot;d&quot;]"/>
</p:tagLst>
</file>

<file path=ppt/tags/tag199.xml><?xml version="1.0" encoding="utf-8"?>
<p:tagLst xmlns:p="http://schemas.openxmlformats.org/presentationml/2006/main">
  <p:tag name="KSO_WM_SLIDE_ID" val="diagram20201565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1565"/>
  <p:tag name="KSO_WM_SLIDE_LAYOUT" val="d"/>
  <p:tag name="KSO_WM_SLIDE_LAYOUT_CNT" val="4"/>
  <p:tag name="KSO_WM_SLIDE_TYPE" val="text"/>
  <p:tag name="KSO_WM_SLIDE_SUBTYPE" val="picTxt"/>
  <p:tag name="KSO_WM_SLIDE_SIZE" val="886*454"/>
  <p:tag name="KSO_WM_SLIDE_POSITION" val="37*38"/>
  <p:tag name="KSO_WM_TEMPLATE_MASTER_TYPE" val="0"/>
  <p:tag name="KSO_WM_TEMPLATE_COLOR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00111_1*q_h_i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4"/>
  <p:tag name="KSO_WM_UNIT_ID" val="diagram20200112_2*q_h_i*1_1_4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563_1*i*1"/>
  <p:tag name="KSO_WM_TEMPLATE_CATEGORY" val="diagram"/>
  <p:tag name="KSO_WM_TEMPLATE_INDEX" val="20201563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63_1*i*2"/>
  <p:tag name="KSO_WM_TEMPLATE_CATEGORY" val="diagram"/>
  <p:tag name="KSO_WM_TEMPLATE_INDEX" val="20201563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63_1*i*3"/>
  <p:tag name="KSO_WM_TEMPLATE_CATEGORY" val="diagram"/>
  <p:tag name="KSO_WM_TEMPLATE_INDEX" val="20201563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563_1*h_f*1_1"/>
  <p:tag name="KSO_WM_TEMPLATE_CATEGORY" val="diagram"/>
  <p:tag name="KSO_WM_TEMPLATE_INDEX" val="20201563"/>
  <p:tag name="KSO_WM_UNIT_LAYERLEVEL" val="1_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01563_1*h_f*2_1"/>
  <p:tag name="KSO_WM_TEMPLATE_CATEGORY" val="diagram"/>
  <p:tag name="KSO_WM_TEMPLATE_INDEX" val="20201563"/>
  <p:tag name="KSO_WM_UNIT_LAYERLEVEL" val="1_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4_1"/>
  <p:tag name="KSO_WM_UNIT_ID" val="diagram20201563_1*h_f*4_1"/>
  <p:tag name="KSO_WM_TEMPLATE_CATEGORY" val="diagram"/>
  <p:tag name="KSO_WM_TEMPLATE_INDEX" val="20201563"/>
  <p:tag name="KSO_WM_UNIT_LAYERLEVEL" val="1_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3_1"/>
  <p:tag name="KSO_WM_UNIT_ID" val="diagram20201563_1*h_f*3_1"/>
  <p:tag name="KSO_WM_TEMPLATE_CATEGORY" val="diagram"/>
  <p:tag name="KSO_WM_TEMPLATE_INDEX" val="20201563"/>
  <p:tag name="KSO_WM_UNIT_LAYERLEVEL" val="1_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5_1"/>
  <p:tag name="KSO_WM_UNIT_ID" val="diagram20201563_1*h_f*5_1"/>
  <p:tag name="KSO_WM_TEMPLATE_CATEGORY" val="diagram"/>
  <p:tag name="KSO_WM_TEMPLATE_INDEX" val="20201563"/>
  <p:tag name="KSO_WM_UNIT_LAYERLEVEL" val="1_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VALUE" val="1144*557"/>
  <p:tag name="KSO_WM_UNIT_HIGHLIGHT" val="0"/>
  <p:tag name="KSO_WM_UNIT_COMPATIBLE" val="0"/>
  <p:tag name="KSO_WM_UNIT_DIAGRAM_ISNUMVISUAL" val="0"/>
  <p:tag name="KSO_WM_UNIT_DIAGRAM_ISREFERUNIT" val="0"/>
  <p:tag name="KSO_WM_UNIT_TYPE" val="h_d"/>
  <p:tag name="KSO_WM_UNIT_INDEX" val="1_1"/>
  <p:tag name="KSO_WM_UNIT_ID" val="diagram20201563_1*h_d*1_1"/>
  <p:tag name="KSO_WM_TEMPLATE_CATEGORY" val="diagram"/>
  <p:tag name="KSO_WM_TEMPLATE_INDEX" val="20201563"/>
  <p:tag name="KSO_WM_UNIT_LAYERLEVEL" val="1_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VALUE" val="1144*557"/>
  <p:tag name="KSO_WM_UNIT_HIGHLIGHT" val="0"/>
  <p:tag name="KSO_WM_UNIT_COMPATIBLE" val="0"/>
  <p:tag name="KSO_WM_UNIT_DIAGRAM_ISNUMVISUAL" val="0"/>
  <p:tag name="KSO_WM_UNIT_DIAGRAM_ISREFERUNIT" val="0"/>
  <p:tag name="KSO_WM_UNIT_TYPE" val="h_d"/>
  <p:tag name="KSO_WM_UNIT_INDEX" val="2_1"/>
  <p:tag name="KSO_WM_UNIT_ID" val="diagram20201563_1*h_d*2_1"/>
  <p:tag name="KSO_WM_TEMPLATE_CATEGORY" val="diagram"/>
  <p:tag name="KSO_WM_TEMPLATE_INDEX" val="20201563"/>
  <p:tag name="KSO_WM_UNIT_LAYERLEVEL" val="1_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3"/>
  <p:tag name="KSO_WM_UNIT_ID" val="diagram20200112_2*q_h_i*1_3_3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210.xml><?xml version="1.0" encoding="utf-8"?>
<p:tagLst xmlns:p="http://schemas.openxmlformats.org/presentationml/2006/main">
  <p:tag name="KSO_WM_UNIT_VALUE" val="1144*557"/>
  <p:tag name="KSO_WM_UNIT_HIGHLIGHT" val="0"/>
  <p:tag name="KSO_WM_UNIT_COMPATIBLE" val="0"/>
  <p:tag name="KSO_WM_UNIT_DIAGRAM_ISNUMVISUAL" val="0"/>
  <p:tag name="KSO_WM_UNIT_DIAGRAM_ISREFERUNIT" val="0"/>
  <p:tag name="KSO_WM_UNIT_TYPE" val="h_d"/>
  <p:tag name="KSO_WM_UNIT_INDEX" val="3_1"/>
  <p:tag name="KSO_WM_UNIT_ID" val="diagram20201563_1*h_d*3_1"/>
  <p:tag name="KSO_WM_TEMPLATE_CATEGORY" val="diagram"/>
  <p:tag name="KSO_WM_TEMPLATE_INDEX" val="20201563"/>
  <p:tag name="KSO_WM_UNIT_LAYERLEVEL" val="1_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VALUE" val="1144*557"/>
  <p:tag name="KSO_WM_UNIT_HIGHLIGHT" val="0"/>
  <p:tag name="KSO_WM_UNIT_COMPATIBLE" val="0"/>
  <p:tag name="KSO_WM_UNIT_DIAGRAM_ISNUMVISUAL" val="0"/>
  <p:tag name="KSO_WM_UNIT_DIAGRAM_ISREFERUNIT" val="0"/>
  <p:tag name="KSO_WM_UNIT_TYPE" val="h_d"/>
  <p:tag name="KSO_WM_UNIT_INDEX" val="4_1"/>
  <p:tag name="KSO_WM_UNIT_ID" val="diagram20201563_1*h_d*4_1"/>
  <p:tag name="KSO_WM_TEMPLATE_CATEGORY" val="diagram"/>
  <p:tag name="KSO_WM_TEMPLATE_INDEX" val="20201563"/>
  <p:tag name="KSO_WM_UNIT_LAYERLEVEL" val="1_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VALUE" val="1144*557"/>
  <p:tag name="KSO_WM_UNIT_HIGHLIGHT" val="0"/>
  <p:tag name="KSO_WM_UNIT_COMPATIBLE" val="0"/>
  <p:tag name="KSO_WM_UNIT_DIAGRAM_ISNUMVISUAL" val="0"/>
  <p:tag name="KSO_WM_UNIT_DIAGRAM_ISREFERUNIT" val="0"/>
  <p:tag name="KSO_WM_UNIT_TYPE" val="h_d"/>
  <p:tag name="KSO_WM_UNIT_INDEX" val="5_1"/>
  <p:tag name="KSO_WM_UNIT_ID" val="diagram20201563_1*h_d*5_1"/>
  <p:tag name="KSO_WM_TEMPLATE_CATEGORY" val="diagram"/>
  <p:tag name="KSO_WM_TEMPLATE_INDEX" val="20201563"/>
  <p:tag name="KSO_WM_UNIT_LAYERLEVEL" val="1_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ID" val="diagram20201563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3"/>
  <p:tag name="KSO_WM_SLIDE_LAYOUT" val="h"/>
  <p:tag name="KSO_WM_SLIDE_LAYOUT_CNT" val="5"/>
  <p:tag name="KSO_WM_SLIDE_TYPE" val="text"/>
  <p:tag name="KSO_WM_SLIDE_SUBTYPE" val="picTxt"/>
  <p:tag name="KSO_WM_SLIDE_SIZE" val="862.972*383.407"/>
  <p:tag name="KSO_WM_SLIDE_POSITION" val="48.5139*108.25"/>
</p:tagLst>
</file>

<file path=ppt/tags/tag21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1109_1*h_a*1_1"/>
  <p:tag name="KSO_WM_TEMPLATE_CATEGORY" val="diagram"/>
  <p:tag name="KSO_WM_TEMPLATE_INDEX" val="20201109"/>
  <p:tag name="KSO_WM_UNIT_LAYERLEVEL" val="1_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0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09_1*h_f*1_1"/>
  <p:tag name="KSO_WM_TEMPLATE_CATEGORY" val="diagram"/>
  <p:tag name="KSO_WM_TEMPLATE_INDEX" val="20201109"/>
  <p:tag name="KSO_WM_UNIT_LAYERLEVEL" val="1_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01109_1*h_a*2_1"/>
  <p:tag name="KSO_WM_TEMPLATE_CATEGORY" val="diagram"/>
  <p:tag name="KSO_WM_TEMPLATE_INDEX" val="20201109"/>
  <p:tag name="KSO_WM_UNIT_LAYERLEVEL" val="1_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0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01109_1*h_f*2_1"/>
  <p:tag name="KSO_WM_TEMPLATE_CATEGORY" val="diagram"/>
  <p:tag name="KSO_WM_TEMPLATE_INDEX" val="20201109"/>
  <p:tag name="KSO_WM_UNIT_LAYERLEVEL" val="1_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VALUE" val="611*1294"/>
  <p:tag name="KSO_WM_UNIT_HIGHLIGHT" val="0"/>
  <p:tag name="KSO_WM_UNIT_COMPATIBLE" val="0"/>
  <p:tag name="KSO_WM_UNIT_DIAGRAM_ISNUMVISUAL" val="0"/>
  <p:tag name="KSO_WM_UNIT_DIAGRAM_ISREFERUNIT" val="0"/>
  <p:tag name="KSO_WM_UNIT_TYPE" val="h_d"/>
  <p:tag name="KSO_WM_UNIT_INDEX" val="1_1"/>
  <p:tag name="KSO_WM_UNIT_ID" val="diagram20201109_1*h_d*1_1"/>
  <p:tag name="KSO_WM_TEMPLATE_CATEGORY" val="diagram"/>
  <p:tag name="KSO_WM_TEMPLATE_INDEX" val="20201109"/>
  <p:tag name="KSO_WM_UNIT_LAYERLEVEL" val="1_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VALUE" val="610*1294"/>
  <p:tag name="KSO_WM_UNIT_HIGHLIGHT" val="0"/>
  <p:tag name="KSO_WM_UNIT_COMPATIBLE" val="0"/>
  <p:tag name="KSO_WM_UNIT_DIAGRAM_ISNUMVISUAL" val="0"/>
  <p:tag name="KSO_WM_UNIT_DIAGRAM_ISREFERUNIT" val="0"/>
  <p:tag name="KSO_WM_UNIT_TYPE" val="h_d"/>
  <p:tag name="KSO_WM_UNIT_INDEX" val="2_1"/>
  <p:tag name="KSO_WM_UNIT_ID" val="diagram20201109_1*h_d*2_1"/>
  <p:tag name="KSO_WM_TEMPLATE_CATEGORY" val="diagram"/>
  <p:tag name="KSO_WM_TEMPLATE_INDEX" val="20201109"/>
  <p:tag name="KSO_WM_UNIT_LAYERLEVEL" val="1_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3"/>
  <p:tag name="KSO_WM_UNIT_ID" val="diagram20200112_2*q_h_i*1_1_3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  <p:tag name="KSO_WM_UNIT_DIAGRAM_SCHEMECOLOR_ID" val="3"/>
</p:tagLst>
</file>

<file path=ppt/tags/tag220.xml><?xml version="1.0" encoding="utf-8"?>
<p:tagLst xmlns:p="http://schemas.openxmlformats.org/presentationml/2006/main">
  <p:tag name="KSO_WM_TEMPLATE_THUMBS_INDEX" val="1"/>
  <p:tag name="KSO_WM_SLIDE_ID" val="diagram20201109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109"/>
  <p:tag name="KSO_WM_SLIDE_LAYOUT" val="h"/>
  <p:tag name="KSO_WM_SLIDE_LAYOUT_CNT" val="2"/>
  <p:tag name="KSO_WM_SLIDE_TYPE" val="text"/>
  <p:tag name="KSO_WM_SLIDE_SUBTYPE" val="picTxt"/>
  <p:tag name="KSO_WM_SLIDE_SIZE" val="828.467*416.375"/>
  <p:tag name="KSO_WM_SLIDE_POSITION" val="66.7826*68.875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2"/>
  <p:tag name="KSO_WM_UNIT_ID" val="diagram20200112_2*q_h_i*1_1_2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USESOURCEFORMAT_APPLY" val="1"/>
  <p:tag name="KSO_WM_UNIT_DIAGRAM_SCHEMECOLOR_ID" val="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2"/>
  <p:tag name="KSO_WM_UNIT_ID" val="diagram20200112_2*q_h_i*1_3_2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USESOURCEFORMAT_APPLY" val="1"/>
  <p:tag name="KSO_WM_UNIT_DIAGRAM_SCHEMECOLOR_ID" val="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00112_2*q_h_i*1_1_1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200112_2*q_h_i*1_3_1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2"/>
  <p:tag name="KSO_WM_UNIT_ID" val="diagram20200112_2*q_h_i*1_2_2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200112_2*a*1"/>
  <p:tag name="KSO_WM_TEMPLATE_CATEGORY" val="diagram"/>
  <p:tag name="KSO_WM_TEMPLATE_INDEX" val="20200112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f"/>
  <p:tag name="KSO_WM_UNIT_INDEX" val="1"/>
  <p:tag name="KSO_WM_UNIT_ID" val="diagram20200112_2*f*1"/>
  <p:tag name="KSO_WM_TEMPLATE_CATEGORY" val="diagram"/>
  <p:tag name="KSO_WM_TEMPLATE_INDEX" val="20200112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RELATE_UNITID" val="layout_q1"/>
  <p:tag name="KSO_WM_UNIT_PRESET_TEXT" val="添加标题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diagram20200111_1*q_g*1_1"/>
  <p:tag name="KSO_WM_TEMPLATE_CATEGORY" val="diagram"/>
  <p:tag name="KSO_WM_TEMPLATE_INDEX" val="20200111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3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diagram20200112_2*q_h_a*1_1_1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3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00112_2*q_h_f*1_1_1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3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diagram20200112_2*q_h_a*1_3_1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3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200112_2*q_h_f*1_3_1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3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diagram20200112_2*q_h_a*1_2_1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3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200112_2*q_h_f*1_2_1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5"/>
  <p:tag name="KSO_WM_UNIT_ID" val="diagram20200112_2*q_h_i*1_2_5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  <p:tag name="KSO_WM_UNIT_DIAGRAM_SCHEMECOLOR_ID" val="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4"/>
  <p:tag name="KSO_WM_UNIT_ID" val="diagram20200112_2*q_h_i*1_2_4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  <p:tag name="KSO_WM_UNIT_DIAGRAM_SCHEMECOLOR_ID" val="3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3"/>
  <p:tag name="KSO_WM_UNIT_ID" val="diagram20200112_2*q_h_i*1_2_3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  <p:tag name="KSO_WM_UNIT_DIAGRAM_SCHEMECOLOR_ID" val="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6"/>
  <p:tag name="KSO_WM_UNIT_ID" val="diagram20200112_2*q_h_i*1_2_6"/>
  <p:tag name="KSO_WM_TEMPLATE_CATEGORY" val="diagram"/>
  <p:tag name="KSO_WM_TEMPLATE_INDEX" val="20200112"/>
  <p:tag name="KSO_WM_UNIT_LAYERLEVEL" val="1_1_1"/>
  <p:tag name="KSO_WM_TAG_VERSION" val="1.0"/>
  <p:tag name="KSO_WM_BEAUTIFY_FLAG" val="#wm#"/>
  <p:tag name="KSO_WM_UNIT_USESOURCEFORMAT_APPLY" val="1"/>
  <p:tag name="KSO_WM_UNIT_DIAGRAM_SCHEMECOLOR_ID" val="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diagram20200111_1*i*2"/>
  <p:tag name="KSO_WM_TEMPLATE_CATEGORY" val="diagram"/>
  <p:tag name="KSO_WM_TEMPLATE_INDEX" val="20200111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SLIDE_ID" val="diagram20200112_2"/>
  <p:tag name="KSO_WM_SLIDE_TYPE" val="text"/>
  <p:tag name="KSO_WM_SLIDE_SUBTYPE" val="diag"/>
  <p:tag name="KSO_WM_SLIDE_ITEM_CNT" val="3"/>
  <p:tag name="KSO_WM_SLIDE_INDEX" val="2"/>
  <p:tag name="KSO_WM_SLIDE_SIZE" val="886.336*295.957"/>
  <p:tag name="KSO_WM_SLIDE_POSITION" val="32.4685*169.244"/>
  <p:tag name="KSO_WM_DIAGRAM_GROUP_CODE" val="q1-1"/>
  <p:tag name="KSO_WM_SLIDE_DIAGTYPE" val="q"/>
  <p:tag name="KSO_WM_TAG_VERSION" val="1.0"/>
  <p:tag name="KSO_WM_BEAUTIFY_FLAG" val="#wm#"/>
  <p:tag name="KSO_WM_TEMPLATE_CATEGORY" val="diagram"/>
  <p:tag name="KSO_WM_TEMPLATE_INDEX" val="20200112"/>
  <p:tag name="KSO_WM_SLIDE_LAYOUT" val="a_f_q"/>
  <p:tag name="KSO_WM_SLIDE_LAYOUT_CNT" val="1_1_1"/>
  <p:tag name="KSO_WM_TEMPLATE_SUBCATEGORY" val="0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a*1_1_1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DIAGRAM_GROUP_CODE" val="o1-1"/>
  <p:tag name="KSO_WM_UNIT_TYPE" val="o_h_a"/>
  <p:tag name="KSO_WM_UNIT_INDEX" val="1_1_1"/>
  <p:tag name="KSO_WM_UNIT_USESOURCEFORMAT_APPLY" val="1"/>
  <p:tag name="KSO_WM_UNIT_DIAGRAM_SCHEMECOLOR_ID" val="3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f*1_1_1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UNIT_PRESET_TEXT" val="单击此处添加文本具体内容，简明扼要的阐述您的观点"/>
  <p:tag name="KSO_WM_UNIT_NOCLEAR" val="0"/>
  <p:tag name="KSO_WM_UNIT_VALUE" val="68"/>
  <p:tag name="KSO_WM_DIAGRAM_GROUP_CODE" val="o1-1"/>
  <p:tag name="KSO_WM_UNIT_TYPE" val="o_h_f"/>
  <p:tag name="KSO_WM_UNIT_INDEX" val="1_1_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a*1_2_1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9"/>
  <p:tag name="KSO_WM_DIAGRAM_GROUP_CODE" val="o1-1"/>
  <p:tag name="KSO_WM_UNIT_TYPE" val="o_h_a"/>
  <p:tag name="KSO_WM_UNIT_INDEX" val="1_2_1"/>
  <p:tag name="KSO_WM_UNIT_TEXT_FILL_FORE_SCHEMECOLOR_INDEX" val="6"/>
  <p:tag name="KSO_WM_UNIT_TEXT_FILL_TYPE" val="1"/>
  <p:tag name="KSO_WM_UNIT_USESOURCEFORMAT_APPLY" val="1"/>
  <p:tag name="KSO_WM_UNIT_DIAGRAM_SCHEMECOLOR_ID" val="3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f*1_2_1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UNIT_PRESET_TEXT" val="单击此处添加文本具体内容，简明扼要的阐述您的观点"/>
  <p:tag name="KSO_WM_UNIT_NOCLEAR" val="0"/>
  <p:tag name="KSO_WM_UNIT_VALUE" val="68"/>
  <p:tag name="KSO_WM_DIAGRAM_GROUP_CODE" val="o1-1"/>
  <p:tag name="KSO_WM_UNIT_TYPE" val="o_h_f"/>
  <p:tag name="KSO_WM_UNIT_INDEX" val="1_2_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a*1_4_1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DIAGRAM_GROUP_CODE" val="o1-1"/>
  <p:tag name="KSO_WM_UNIT_TYPE" val="o_h_a"/>
  <p:tag name="KSO_WM_UNIT_INDEX" val="1_4_1"/>
  <p:tag name="KSO_WM_UNIT_TEXT_FILL_FORE_SCHEMECOLOR_INDEX" val="8"/>
  <p:tag name="KSO_WM_UNIT_TEXT_FILL_TYPE" val="1"/>
  <p:tag name="KSO_WM_UNIT_USESOURCEFORMAT_APPLY" val="1"/>
  <p:tag name="KSO_WM_UNIT_DIAGRAM_SCHEMECOLOR_ID" val="3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f*1_4_1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UNIT_PRESET_TEXT" val="单击此处添加文本具体内容，简明扼要的阐述您的观点"/>
  <p:tag name="KSO_WM_UNIT_NOCLEAR" val="0"/>
  <p:tag name="KSO_WM_UNIT_VALUE" val="68"/>
  <p:tag name="KSO_WM_DIAGRAM_GROUP_CODE" val="o1-1"/>
  <p:tag name="KSO_WM_UNIT_TYPE" val="o_h_f"/>
  <p:tag name="KSO_WM_UNIT_INDEX" val="1_4_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a*1_3_1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9"/>
  <p:tag name="KSO_WM_DIAGRAM_GROUP_CODE" val="o1-1"/>
  <p:tag name="KSO_WM_UNIT_TYPE" val="o_h_a"/>
  <p:tag name="KSO_WM_UNIT_INDEX" val="1_3_1"/>
  <p:tag name="KSO_WM_UNIT_TEXT_FILL_FORE_SCHEMECOLOR_INDEX" val="7"/>
  <p:tag name="KSO_WM_UNIT_TEXT_FILL_TYPE" val="1"/>
  <p:tag name="KSO_WM_UNIT_USESOURCEFORMAT_APPLY" val="1"/>
  <p:tag name="KSO_WM_UNIT_DIAGRAM_SCHEMECOLOR_ID" val="3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f*1_3_1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UNIT_PRESET_TEXT" val="单击此处添加文本具体内容，简明扼要的阐述您的观点"/>
  <p:tag name="KSO_WM_UNIT_NOCLEAR" val="0"/>
  <p:tag name="KSO_WM_UNIT_VALUE" val="68"/>
  <p:tag name="KSO_WM_DIAGRAM_GROUP_CODE" val="o1-1"/>
  <p:tag name="KSO_WM_UNIT_TYPE" val="o_h_f"/>
  <p:tag name="KSO_WM_UNIT_INDEX" val="1_3_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i*1_2_1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2_1"/>
  <p:tag name="KSO_WM_UNIT_FILL_FORE_SCHEMECOLOR_INDEX" val="6"/>
  <p:tag name="KSO_WM_UNIT_FILL_TYPE" val="1"/>
  <p:tag name="KSO_WM_UNIT_USESOURCEFORMAT_APPLY" val="1"/>
  <p:tag name="KSO_WM_UNIT_DIAGRAM_SCHEMECOLOR_ID" val="3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diagram20200111_1*i*3"/>
  <p:tag name="KSO_WM_TEMPLATE_CATEGORY" val="diagram"/>
  <p:tag name="KSO_WM_TEMPLATE_INDEX" val="20200111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i*1_3_1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3_1"/>
  <p:tag name="KSO_WM_UNIT_FILL_FORE_SCHEMECOLOR_INDEX" val="7"/>
  <p:tag name="KSO_WM_UNIT_FILL_TYPE" val="1"/>
  <p:tag name="KSO_WM_UNIT_USESOURCEFORMAT_APPLY" val="1"/>
  <p:tag name="KSO_WM_UNIT_DIAGRAM_SCHEMECOLOR_ID" val="3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i*1_1_1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1_1"/>
  <p:tag name="KSO_WM_UNIT_FILL_FORE_SCHEMECOLOR_INDEX" val="5"/>
  <p:tag name="KSO_WM_UNIT_FILL_TYPE" val="1"/>
  <p:tag name="KSO_WM_UNIT_USESOURCEFORMAT_APPLY" val="1"/>
  <p:tag name="KSO_WM_UNIT_DIAGRAM_SCHEMECOLOR_ID" val="3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i*1_4_1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4_1"/>
  <p:tag name="KSO_WM_UNIT_FILL_FORE_SCHEMECOLOR_INDEX" val="8"/>
  <p:tag name="KSO_WM_UNIT_FILL_TYPE" val="1"/>
  <p:tag name="KSO_WM_UNIT_USESOURCEFORMAT_APPLY" val="1"/>
  <p:tag name="KSO_WM_UNIT_DIAGRAM_SCHEMECOLOR_ID" val="3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i*1_3_2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3_2"/>
  <p:tag name="KSO_WM_UNIT_FILL_FORE_SCHEMECOLOR_INDEX" val="7"/>
  <p:tag name="KSO_WM_UNIT_FILL_TYPE" val="1"/>
  <p:tag name="KSO_WM_UNIT_USESOURCEFORMAT_APPLY" val="1"/>
  <p:tag name="KSO_WM_UNIT_DIAGRAM_SCHEMECOLOR_ID" val="3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i*1_2_2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2_2"/>
  <p:tag name="KSO_WM_UNIT_FILL_FORE_SCHEMECOLOR_INDEX" val="6"/>
  <p:tag name="KSO_WM_UNIT_FILL_TYPE" val="1"/>
  <p:tag name="KSO_WM_UNIT_USESOURCEFORMAT_APPLY" val="1"/>
  <p:tag name="KSO_WM_UNIT_DIAGRAM_SCHEMECOLOR_ID" val="3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i*1_1_2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1_2"/>
  <p:tag name="KSO_WM_UNIT_FILL_FORE_SCHEMECOLOR_INDEX" val="5"/>
  <p:tag name="KSO_WM_UNIT_FILL_TYPE" val="1"/>
  <p:tag name="KSO_WM_UNIT_USESOURCEFORMAT_APPLY" val="1"/>
  <p:tag name="KSO_WM_UNIT_DIAGRAM_SCHEMECOLOR_ID" val="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i*1_1_3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1_3"/>
  <p:tag name="KSO_WM_UNIT_USESOURCEFORMAT_APPLY" val="1"/>
  <p:tag name="KSO_WM_UNIT_DIAGRAM_SCHEMECOLOR_ID" val="3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i*1_2_3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2_3"/>
  <p:tag name="KSO_WM_UNIT_USESOURCEFORMAT_APPLY" val="1"/>
  <p:tag name="KSO_WM_UNIT_DIAGRAM_SCHEMECOLOR_ID" val="3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i*1_4_2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4_2"/>
  <p:tag name="KSO_WM_UNIT_USESOURCEFORMAT_APPLY" val="1"/>
  <p:tag name="KSO_WM_UNIT_DIAGRAM_SCHEMECOLOR_ID" val="3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o_h_i*1_3_3"/>
  <p:tag name="KSO_WM_TEMPLATE_CATEGORY" val="diagram"/>
  <p:tag name="KSO_WM_TEMPLATE_INDEX" val="20201461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3_3"/>
  <p:tag name="KSO_WM_UNIT_USESOURCEFORMAT_APPLY" val="1"/>
  <p:tag name="KSO_WM_UNIT_DIAGRAM_SCHEMECOLOR_ID" val="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4"/>
  <p:tag name="KSO_WM_UNIT_ID" val="diagram20200111_1*i*4"/>
  <p:tag name="KSO_WM_TEMPLATE_CATEGORY" val="diagram"/>
  <p:tag name="KSO_WM_TEMPLATE_INDEX" val="20200111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a*1"/>
  <p:tag name="KSO_WM_TEMPLATE_CATEGORY" val="diagram"/>
  <p:tag name="KSO_WM_TEMPLATE_INDEX" val="2020146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6"/>
  <p:tag name="KSO_WM_DIAGRAM_GROUP_CODE" val="o1-1"/>
  <p:tag name="KSO_WM_UNIT_TYPE" val="a"/>
  <p:tag name="KSO_WM_UNIT_INDEX" val="1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461_2*b*1"/>
  <p:tag name="KSO_WM_TEMPLATE_CATEGORY" val="diagram"/>
  <p:tag name="KSO_WM_TEMPLATE_INDEX" val="2020146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62"/>
  <p:tag name="KSO_WM_DIAGRAM_GROUP_CODE" val="o1-1"/>
  <p:tag name="KSO_WM_UNIT_TYPE" val="b"/>
  <p:tag name="KSO_WM_UNIT_INDEX" val="1"/>
  <p:tag name="KSO_WM_UNIT_USESOURCEFORMAT_APPLY" val="1"/>
</p:tagLst>
</file>

<file path=ppt/tags/tag62.xml><?xml version="1.0" encoding="utf-8"?>
<p:tagLst xmlns:p="http://schemas.openxmlformats.org/presentationml/2006/main">
  <p:tag name="KSO_WM_SLIDE_ID" val="diagram20201461_2"/>
  <p:tag name="KSO_WM_TEMPLATE_SUBCATEGORY" val="0"/>
  <p:tag name="KSO_WM_SLIDE_TYPE" val="text"/>
  <p:tag name="KSO_WM_SLIDE_SUBTYPE" val="diag"/>
  <p:tag name="KSO_WM_SLIDE_ITEM_CNT" val="4"/>
  <p:tag name="KSO_WM_SLIDE_INDEX" val="2"/>
  <p:tag name="KSO_WM_SLIDE_SIZE" val="850.636*368.46"/>
  <p:tag name="KSO_WM_SLIDE_POSITION" val="58.742*132.3"/>
  <p:tag name="KSO_WM_TAG_VERSION" val="1.0"/>
  <p:tag name="KSO_WM_BEAUTIFY_FLAG" val="#wm#"/>
  <p:tag name="KSO_WM_TEMPLATE_CATEGORY" val="diagram"/>
  <p:tag name="KSO_WM_TEMPLATE_INDEX" val="20201461"/>
  <p:tag name="KSO_WM_DIAGRAM_GROUP_CODE" val="o1-1"/>
  <p:tag name="KSO_WM_SLIDE_DIAGTYPE" val="o"/>
  <p:tag name="KSO_WM_SLIDE_LAYOUT" val="a_b_o"/>
  <p:tag name="KSO_WM_SLIDE_LAYOUT_CNT" val="1_1_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9752_2*i*0"/>
  <p:tag name="KSO_WM_TEMPLATE_CATEGORY" val="diagram"/>
  <p:tag name="KSO_WM_TEMPLATE_INDEX" val="20169752"/>
  <p:tag name="KSO_WM_UNIT_INDEX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752"/>
  <p:tag name="KSO_WM_UNIT_TYPE" val="q_h_i"/>
  <p:tag name="KSO_WM_UNIT_INDEX" val="1_1_1"/>
  <p:tag name="KSO_WM_UNIT_ID" val="diagram20169752_2*q_h_i*1_1_1"/>
  <p:tag name="KSO_WM_UNIT_LAYERLEVEL" val="1_1_1"/>
  <p:tag name="KSO_WM_DIAGRAM_GROUP_CODE" val="q1-1"/>
  <p:tag name="KSO_WM_UNIT_FILL_FORE_SCHEMECOLOR_INDEX" val="8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752"/>
  <p:tag name="KSO_WM_UNIT_TYPE" val="q_h_i"/>
  <p:tag name="KSO_WM_UNIT_INDEX" val="1_2_1"/>
  <p:tag name="KSO_WM_UNIT_ID" val="diagram20169752_2*q_h_i*1_2_1"/>
  <p:tag name="KSO_WM_UNIT_LAYERLEVEL" val="1_1_1"/>
  <p:tag name="KSO_WM_DIAGRAM_GROUP_CODE" val="q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752"/>
  <p:tag name="KSO_WM_UNIT_TYPE" val="q_h_i"/>
  <p:tag name="KSO_WM_UNIT_INDEX" val="1_3_1"/>
  <p:tag name="KSO_WM_UNIT_ID" val="diagram20169752_2*q_h_i*1_3_1"/>
  <p:tag name="KSO_WM_UNIT_LAYERLEVEL" val="1_1_1"/>
  <p:tag name="KSO_WM_DIAGRAM_GROUP_CODE" val="q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752"/>
  <p:tag name="KSO_WM_UNIT_TYPE" val="q_h_i"/>
  <p:tag name="KSO_WM_UNIT_INDEX" val="1_4_1"/>
  <p:tag name="KSO_WM_UNIT_ID" val="diagram20169752_2*q_h_i*1_4_1"/>
  <p:tag name="KSO_WM_UNIT_LAYERLEVEL" val="1_1_1"/>
  <p:tag name="KSO_WM_DIAGRAM_GROUP_CODE" val="q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752"/>
  <p:tag name="KSO_WM_UNIT_TYPE" val="q_h_f"/>
  <p:tag name="KSO_WM_UNIT_INDEX" val="1_4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q1-1"/>
  <p:tag name="KSO_WM_UNIT_ID" val="diagram20169752_2*q_h_f*1_4_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752"/>
  <p:tag name="KSO_WM_UNIT_TYPE" val="q_h_f"/>
  <p:tag name="KSO_WM_UNIT_INDEX" val="1_3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q1-1"/>
  <p:tag name="KSO_WM_UNIT_ID" val="diagram20169752_2*q_h_f*1_3_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5"/>
  <p:tag name="KSO_WM_UNIT_ID" val="diagram20200111_1*i*5"/>
  <p:tag name="KSO_WM_TEMPLATE_CATEGORY" val="diagram"/>
  <p:tag name="KSO_WM_TEMPLATE_INDEX" val="20200111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752"/>
  <p:tag name="KSO_WM_UNIT_TYPE" val="q_h_f"/>
  <p:tag name="KSO_WM_UNIT_INDEX" val="1_1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q1-1"/>
  <p:tag name="KSO_WM_UNIT_ID" val="diagram20169752_2*q_h_f*1_1_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752"/>
  <p:tag name="KSO_WM_UNIT_TYPE" val="q_h_f"/>
  <p:tag name="KSO_WM_UNIT_INDEX" val="1_2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q1-1"/>
  <p:tag name="KSO_WM_UNIT_ID" val="diagram20169752_2*q_h_f*1_2_1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752"/>
  <p:tag name="KSO_WM_UNIT_TYPE" val="q_h_a"/>
  <p:tag name="KSO_WM_UNIT_INDEX" val="1_4_1"/>
  <p:tag name="KSO_WM_UNIT_LAYERLEVEL" val="1_1_1"/>
  <p:tag name="KSO_WM_UNIT_VALUE" val="15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q1-1"/>
  <p:tag name="KSO_WM_UNIT_ID" val="diagram20169752_2*q_h_a*1_4_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752"/>
  <p:tag name="KSO_WM_UNIT_TYPE" val="q_h_a"/>
  <p:tag name="KSO_WM_UNIT_INDEX" val="1_1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q1-1"/>
  <p:tag name="KSO_WM_UNIT_ID" val="diagram20169752_2*q_h_a*1_1_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752"/>
  <p:tag name="KSO_WM_UNIT_TYPE" val="q_h_a"/>
  <p:tag name="KSO_WM_UNIT_INDEX" val="1_3_1"/>
  <p:tag name="KSO_WM_UNIT_LAYERLEVEL" val="1_1_1"/>
  <p:tag name="KSO_WM_UNIT_VALUE" val="15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q1-1"/>
  <p:tag name="KSO_WM_UNIT_ID" val="diagram20169752_2*q_h_a*1_3_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752"/>
  <p:tag name="KSO_WM_UNIT_TYPE" val="q_h_a"/>
  <p:tag name="KSO_WM_UNIT_INDEX" val="1_2_1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q1-1"/>
  <p:tag name="KSO_WM_UNIT_ID" val="diagram20169752_2*q_h_a*1_2_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76.xml><?xml version="1.0" encoding="utf-8"?>
<p:tagLst xmlns:p="http://schemas.openxmlformats.org/presentationml/2006/main">
  <p:tag name="KSO_WM_TAG_VERSION" val="1.0"/>
  <p:tag name="KSO_WM_SLIDE_ITEM_CNT" val="4"/>
  <p:tag name="KSO_WM_SLIDE_LAYOUT" val="a_q"/>
  <p:tag name="KSO_WM_SLIDE_LAYOUT_CNT" val="1_1"/>
  <p:tag name="KSO_WM_SLIDE_TYPE" val="text"/>
  <p:tag name="KSO_WM_BEAUTIFY_FLAG" val="#wm#"/>
  <p:tag name="KSO_WM_SLIDE_POSITION" val="37*133"/>
  <p:tag name="KSO_WM_SLIDE_SIZE" val="878*356"/>
  <p:tag name="KSO_WM_TEMPLATE_CATEGORY" val="diagram"/>
  <p:tag name="KSO_WM_TEMPLATE_INDEX" val="20169752"/>
  <p:tag name="KSO_WM_SLIDE_ID" val="diagram20169752_2"/>
  <p:tag name="KSO_WM_SLIDE_INDEX" val="2"/>
  <p:tag name="KSO_WM_DIAGRAM_GROUP_CODE" val="q1-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68762_4*n_h_i*1_1_1"/>
  <p:tag name="KSO_WM_TEMPLATE_CATEGORY" val="diagram"/>
  <p:tag name="KSO_WM_TEMPLATE_INDEX" val="20168762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20168762_4*n_h_h_i*1_2_1_1"/>
  <p:tag name="KSO_WM_TEMPLATE_CATEGORY" val="diagram"/>
  <p:tag name="KSO_WM_TEMPLATE_INDEX" val="20168762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20168762_4*n_h_h_i*1_2_4_1"/>
  <p:tag name="KSO_WM_TEMPLATE_CATEGORY" val="diagram"/>
  <p:tag name="KSO_WM_TEMPLATE_INDEX" val="20168762"/>
  <p:tag name="KSO_WM_UNIT_LAYERLEVEL" val="1_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6"/>
  <p:tag name="KSO_WM_UNIT_ID" val="diagram20200111_1*i*6"/>
  <p:tag name="KSO_WM_TEMPLATE_CATEGORY" val="diagram"/>
  <p:tag name="KSO_WM_TEMPLATE_INDEX" val="20200111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20168762_4*n_h_h_i*1_2_3_1"/>
  <p:tag name="KSO_WM_TEMPLATE_CATEGORY" val="diagram"/>
  <p:tag name="KSO_WM_TEMPLATE_INDEX" val="20168762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"/>
  <p:tag name="KSO_WM_UNIT_ID" val="diagram20168762_4*n_i*1_2"/>
  <p:tag name="KSO_WM_TEMPLATE_CATEGORY" val="diagram"/>
  <p:tag name="KSO_WM_TEMPLATE_INDEX" val="2016876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ID" val="diagram20168762_4*n_i*1_1"/>
  <p:tag name="KSO_WM_TEMPLATE_CATEGORY" val="diagram"/>
  <p:tag name="KSO_WM_TEMPLATE_INDEX" val="2016876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20168762_4*n_h_h_i*1_2_2_1"/>
  <p:tag name="KSO_WM_TEMPLATE_CATEGORY" val="diagram"/>
  <p:tag name="KSO_WM_TEMPLATE_INDEX" val="20168762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DIAGRAM_SCHEMECOLOR_ID" val="3"/>
</p:tagLst>
</file>

<file path=ppt/tags/tag84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2_2"/>
  <p:tag name="KSO_WM_UNIT_ID" val="diagram20168762_4*n_h_h_a*1_2_2_2"/>
  <p:tag name="KSO_WM_TEMPLATE_CATEGORY" val="diagram"/>
  <p:tag name="KSO_WM_TEMPLATE_INDEX" val="20168762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85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2"/>
  <p:tag name="KSO_WM_UNIT_ID" val="diagram20168762_4*n_h_h_a*1_2_1_2"/>
  <p:tag name="KSO_WM_TEMPLATE_CATEGORY" val="diagram"/>
  <p:tag name="KSO_WM_TEMPLATE_INDEX" val="20168762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86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4_2"/>
  <p:tag name="KSO_WM_UNIT_ID" val="diagram20168762_4*n_h_h_a*1_2_4_2"/>
  <p:tag name="KSO_WM_TEMPLATE_CATEGORY" val="diagram"/>
  <p:tag name="KSO_WM_TEMPLATE_INDEX" val="20168762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8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3_2"/>
  <p:tag name="KSO_WM_UNIT_ID" val="diagram20168762_4*n_h_h_a*1_2_3_2"/>
  <p:tag name="KSO_WM_TEMPLATE_CATEGORY" val="diagram"/>
  <p:tag name="KSO_WM_TEMPLATE_INDEX" val="20168762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8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168762_4*n_h_h_f*1_2_2_1"/>
  <p:tag name="KSO_WM_TEMPLATE_CATEGORY" val="diagram"/>
  <p:tag name="KSO_WM_TEMPLATE_INDEX" val="20168762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2_1"/>
  <p:tag name="KSO_WM_UNIT_ID" val="diagram20168762_4*n_h_h_a*1_2_2_1"/>
  <p:tag name="KSO_WM_TEMPLATE_CATEGORY" val="diagram"/>
  <p:tag name="KSO_WM_TEMPLATE_INDEX" val="20168762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7"/>
  <p:tag name="KSO_WM_UNIT_ID" val="diagram20200111_1*i*7"/>
  <p:tag name="KSO_WM_TEMPLATE_CATEGORY" val="diagram"/>
  <p:tag name="KSO_WM_TEMPLATE_INDEX" val="20200111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68762_4*n_h_h_f*1_2_1_1"/>
  <p:tag name="KSO_WM_TEMPLATE_CATEGORY" val="diagram"/>
  <p:tag name="KSO_WM_TEMPLATE_INDEX" val="20168762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ID" val="diagram20168762_4*n_h_h_a*1_2_1_1"/>
  <p:tag name="KSO_WM_TEMPLATE_CATEGORY" val="diagram"/>
  <p:tag name="KSO_WM_TEMPLATE_INDEX" val="20168762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9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20168762_4*n_h_h_f*1_2_4_1"/>
  <p:tag name="KSO_WM_TEMPLATE_CATEGORY" val="diagram"/>
  <p:tag name="KSO_WM_TEMPLATE_INDEX" val="20168762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4_1"/>
  <p:tag name="KSO_WM_UNIT_ID" val="diagram20168762_4*n_h_h_a*1_2_4_1"/>
  <p:tag name="KSO_WM_TEMPLATE_CATEGORY" val="diagram"/>
  <p:tag name="KSO_WM_TEMPLATE_INDEX" val="20168762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9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168762_4*n_h_h_f*1_2_3_1"/>
  <p:tag name="KSO_WM_TEMPLATE_CATEGORY" val="diagram"/>
  <p:tag name="KSO_WM_TEMPLATE_INDEX" val="20168762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3_1"/>
  <p:tag name="KSO_WM_UNIT_ID" val="diagram20168762_4*n_h_h_a*1_2_3_1"/>
  <p:tag name="KSO_WM_TEMPLATE_CATEGORY" val="diagram"/>
  <p:tag name="KSO_WM_TEMPLATE_INDEX" val="20168762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96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168762_4*n_h_a*1_1_1"/>
  <p:tag name="KSO_WM_TEMPLATE_CATEGORY" val="diagram"/>
  <p:tag name="KSO_WM_TEMPLATE_INDEX" val="2016876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3"/>
</p:tagLst>
</file>

<file path=ppt/tags/tag9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a"/>
  <p:tag name="KSO_WM_UNIT_INDEX" val="1"/>
  <p:tag name="KSO_WM_UNIT_ID" val="diagram20168762_4*a*1"/>
  <p:tag name="KSO_WM_TEMPLATE_CATEGORY" val="diagram"/>
  <p:tag name="KSO_WM_TEMPLATE_INDEX" val="20168762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SLIDE_ID" val="diagram20168762_4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4"/>
  <p:tag name="KSO_WM_SLIDE_SIZE" val="835.526*282.281"/>
  <p:tag name="KSO_WM_SLIDE_POSITION" val="59.2181*161.435"/>
  <p:tag name="KSO_WM_DIAGRAM_GROUP_CODE" val="n1-1"/>
  <p:tag name="KSO_WM_SLIDE_DIAGTYPE" val="n"/>
  <p:tag name="KSO_WM_TAG_VERSION" val="1.0"/>
  <p:tag name="KSO_WM_BEAUTIFY_FLAG" val="#wm#"/>
  <p:tag name="KSO_WM_TEMPLATE_CATEGORY" val="diagram"/>
  <p:tag name="KSO_WM_TEMPLATE_INDEX" val="20168762"/>
  <p:tag name="KSO_WM_SLIDE_LAYOUT" val="a_n"/>
  <p:tag name="KSO_WM_SLIDE_LAYOUT_CNT" val="1_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"/>
  <p:tag name="KSO_WM_UNIT_ID" val="diagram20201662_2*r_i*1_1"/>
  <p:tag name="KSO_WM_TEMPLATE_CATEGORY" val="diagram"/>
  <p:tag name="KSO_WM_TEMPLATE_INDEX" val="20201662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  <p:tag name="KSO_WM_UNIT_DIAGRAM_SCHEMECOLOR_ID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WPS 演示</Application>
  <PresentationFormat>宽屏</PresentationFormat>
  <Paragraphs>207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微软雅黑</vt:lpstr>
      <vt:lpstr>Lato Light</vt:lpstr>
      <vt:lpstr>Segoe Print</vt:lpstr>
      <vt:lpstr>Century Gothic</vt:lpstr>
      <vt:lpstr>Gill Sans</vt:lpstr>
      <vt:lpstr>Segoe UI</vt:lpstr>
      <vt:lpstr>微软雅黑 Light</vt:lpstr>
      <vt:lpstr>Arial Unicode MS</vt:lpstr>
      <vt:lpstr>Calibri</vt:lpstr>
      <vt:lpstr>Gill Sans MT</vt:lpstr>
      <vt:lpstr>GillSans</vt:lpstr>
      <vt:lpstr>Office 主题</vt:lpstr>
      <vt:lpstr>PowerPoint 演示文稿</vt:lpstr>
      <vt:lpstr>PowerPoint 演示文稿</vt:lpstr>
      <vt:lpstr>格式建议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</cp:lastModifiedBy>
  <cp:revision>11</cp:revision>
  <dcterms:created xsi:type="dcterms:W3CDTF">2021-11-04T07:51:00Z</dcterms:created>
  <dcterms:modified xsi:type="dcterms:W3CDTF">2022-04-22T03:36:11Z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C96B4DD72E524CDFB0BAA9D083CB6138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eyJoZGlkIjoiMmZhYzY1NTZjNTkxNDMwMjc4YzQ1ZDIwOTA5ZTk2NDYifQ==</vt:lpwstr>
  </property>
</Properties>
</file>