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8" r:id="rId3"/>
    <p:sldId id="293" r:id="rId4"/>
    <p:sldId id="300" r:id="rId5"/>
    <p:sldId id="318" r:id="rId6"/>
    <p:sldId id="284" r:id="rId7"/>
    <p:sldId id="289" r:id="rId8"/>
    <p:sldId id="335" r:id="rId9"/>
    <p:sldId id="360" r:id="rId10"/>
    <p:sldId id="282" r:id="rId11"/>
    <p:sldId id="304" r:id="rId12"/>
    <p:sldId id="351" r:id="rId13"/>
    <p:sldId id="352" r:id="rId14"/>
    <p:sldId id="297" r:id="rId15"/>
    <p:sldId id="274" r:id="rId16"/>
    <p:sldId id="354" r:id="rId17"/>
    <p:sldId id="356" r:id="rId18"/>
    <p:sldId id="373" r:id="rId19"/>
    <p:sldId id="334" r:id="rId20"/>
    <p:sldId id="301" r:id="rId21"/>
    <p:sldId id="259"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8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77545" y="892175"/>
            <a:ext cx="10515600" cy="581660"/>
          </a:xfrm>
        </p:spPr>
        <p:txBody>
          <a:bodyPr/>
          <a:lstStyle>
            <a:lvl1pPr>
              <a:defRPr sz="2800" b="0">
                <a:solidFill>
                  <a:schemeClr val="bg2">
                    <a:lumMod val="50000"/>
                  </a:schemeClr>
                </a:solidFill>
                <a:latin typeface="黑体" panose="02010609060101010101" charset="-122"/>
                <a:ea typeface="黑体" panose="02010609060101010101" charset="-122"/>
              </a:defRPr>
            </a:lvl1pPr>
          </a:lstStyle>
          <a:p>
            <a:r>
              <a:rPr lang="zh-CN" altLang="en-US"/>
              <a:t>单击此处编辑一级标题</a:t>
            </a:r>
            <a:endParaRPr lang="zh-CN" altLang="en-US"/>
          </a:p>
        </p:txBody>
      </p:sp>
      <p:sp>
        <p:nvSpPr>
          <p:cNvPr id="3" name="内容占位符 2"/>
          <p:cNvSpPr>
            <a:spLocks noGrp="1"/>
          </p:cNvSpPr>
          <p:nvPr>
            <p:ph idx="1"/>
          </p:nvPr>
        </p:nvSpPr>
        <p:spPr>
          <a:xfrm>
            <a:off x="838200" y="1825625"/>
            <a:ext cx="10515600" cy="4351338"/>
          </a:xfrm>
        </p:spPr>
        <p:txBody>
          <a:bodyPr/>
          <a:lstStyle>
            <a:lvl1pPr>
              <a:defRPr sz="2000">
                <a:solidFill>
                  <a:schemeClr val="bg2">
                    <a:lumMod val="50000"/>
                  </a:schemeClr>
                </a:solidFill>
              </a:defRPr>
            </a:lvl1pPr>
            <a:lvl2pPr>
              <a:defRPr sz="1800">
                <a:solidFill>
                  <a:schemeClr val="bg2">
                    <a:lumMod val="50000"/>
                  </a:schemeClr>
                </a:solidFill>
              </a:defRPr>
            </a:lvl2pPr>
            <a:lvl3pPr>
              <a:defRPr sz="1600">
                <a:solidFill>
                  <a:schemeClr val="bg2">
                    <a:lumMod val="50000"/>
                  </a:schemeClr>
                </a:solidFill>
              </a:defRPr>
            </a:lvl3pPr>
            <a:lvl4pPr>
              <a:defRPr sz="1400">
                <a:solidFill>
                  <a:schemeClr val="bg2">
                    <a:lumMod val="50000"/>
                  </a:schemeClr>
                </a:solidFill>
              </a:defRPr>
            </a:lvl4pPr>
            <a:lvl5pPr>
              <a:defRPr sz="1400">
                <a:solidFill>
                  <a:schemeClr val="bg2">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r>
              <a:rPr lang="en-US" altLang="zh-CN"/>
              <a:t>&lt;&gt;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image" Target="../media/image11.png"/><Relationship Id="rId7" Type="http://schemas.openxmlformats.org/officeDocument/2006/relationships/tags" Target="../tags/tag193.xml"/><Relationship Id="rId6" Type="http://schemas.openxmlformats.org/officeDocument/2006/relationships/image" Target="../media/image10.png"/><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4" Type="http://schemas.openxmlformats.org/officeDocument/2006/relationships/slideLayout" Target="../slideLayouts/slideLayout7.xml"/><Relationship Id="rId13" Type="http://schemas.openxmlformats.org/officeDocument/2006/relationships/tags" Target="../tags/tag197.xml"/><Relationship Id="rId12" Type="http://schemas.openxmlformats.org/officeDocument/2006/relationships/image" Target="../media/image12.png"/><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8.xml"/></Relationships>
</file>

<file path=ppt/slides/_rels/slide11.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image" Target="../media/image14.png"/><Relationship Id="rId7" Type="http://schemas.openxmlformats.org/officeDocument/2006/relationships/tags" Target="../tags/tag203.xml"/><Relationship Id="rId6" Type="http://schemas.openxmlformats.org/officeDocument/2006/relationships/image" Target="../media/image13.png"/><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0" Type="http://schemas.openxmlformats.org/officeDocument/2006/relationships/slideLayout" Target="../slideLayouts/slideLayout7.xml"/><Relationship Id="rId1" Type="http://schemas.openxmlformats.org/officeDocument/2006/relationships/tags" Target="../tags/tag198.xml"/></Relationships>
</file>

<file path=ppt/slides/_rels/slide12.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image" Target="../media/image15.png"/><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2" Type="http://schemas.openxmlformats.org/officeDocument/2006/relationships/slideLayout" Target="../slideLayouts/slideLayout7.xml"/><Relationship Id="rId11" Type="http://schemas.openxmlformats.org/officeDocument/2006/relationships/tags" Target="../tags/tag213.xml"/><Relationship Id="rId10" Type="http://schemas.openxmlformats.org/officeDocument/2006/relationships/image" Target="../media/image16.png"/><Relationship Id="rId1" Type="http://schemas.openxmlformats.org/officeDocument/2006/relationships/tags" Target="../tags/tag205.xml"/></Relationships>
</file>

<file path=ppt/slides/_rels/slide13.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1" Type="http://schemas.openxmlformats.org/officeDocument/2006/relationships/slideLayout" Target="../slideLayouts/slideLayout7.xml"/><Relationship Id="rId20" Type="http://schemas.openxmlformats.org/officeDocument/2006/relationships/tags" Target="../tags/tag233.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5.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5" Type="http://schemas.openxmlformats.org/officeDocument/2006/relationships/slideLayout" Target="../slideLayouts/slideLayout2.xml"/><Relationship Id="rId44" Type="http://schemas.openxmlformats.org/officeDocument/2006/relationships/tags" Target="../tags/tag280.xml"/><Relationship Id="rId43" Type="http://schemas.openxmlformats.org/officeDocument/2006/relationships/tags" Target="../tags/tag279.xml"/><Relationship Id="rId42" Type="http://schemas.openxmlformats.org/officeDocument/2006/relationships/tags" Target="../tags/tag278.xml"/><Relationship Id="rId41" Type="http://schemas.openxmlformats.org/officeDocument/2006/relationships/tags" Target="../tags/tag277.xml"/><Relationship Id="rId40" Type="http://schemas.openxmlformats.org/officeDocument/2006/relationships/tags" Target="../tags/tag276.xml"/><Relationship Id="rId4" Type="http://schemas.openxmlformats.org/officeDocument/2006/relationships/tags" Target="../tags/tag240.xml"/><Relationship Id="rId39" Type="http://schemas.openxmlformats.org/officeDocument/2006/relationships/tags" Target="../tags/tag275.xml"/><Relationship Id="rId38" Type="http://schemas.openxmlformats.org/officeDocument/2006/relationships/tags" Target="../tags/tag274.xml"/><Relationship Id="rId37" Type="http://schemas.openxmlformats.org/officeDocument/2006/relationships/tags" Target="../tags/tag273.xml"/><Relationship Id="rId36" Type="http://schemas.openxmlformats.org/officeDocument/2006/relationships/tags" Target="../tags/tag272.xml"/><Relationship Id="rId35" Type="http://schemas.openxmlformats.org/officeDocument/2006/relationships/tags" Target="../tags/tag271.xml"/><Relationship Id="rId34" Type="http://schemas.openxmlformats.org/officeDocument/2006/relationships/tags" Target="../tags/tag270.xml"/><Relationship Id="rId33" Type="http://schemas.openxmlformats.org/officeDocument/2006/relationships/tags" Target="../tags/tag269.xml"/><Relationship Id="rId32" Type="http://schemas.openxmlformats.org/officeDocument/2006/relationships/tags" Target="../tags/tag268.xml"/><Relationship Id="rId31" Type="http://schemas.openxmlformats.org/officeDocument/2006/relationships/tags" Target="../tags/tag267.xml"/><Relationship Id="rId30" Type="http://schemas.openxmlformats.org/officeDocument/2006/relationships/tags" Target="../tags/tag266.xml"/><Relationship Id="rId3" Type="http://schemas.openxmlformats.org/officeDocument/2006/relationships/tags" Target="../tags/tag239.xml"/><Relationship Id="rId29" Type="http://schemas.openxmlformats.org/officeDocument/2006/relationships/tags" Target="../tags/tag265.xml"/><Relationship Id="rId28" Type="http://schemas.openxmlformats.org/officeDocument/2006/relationships/tags" Target="../tags/tag264.xml"/><Relationship Id="rId27" Type="http://schemas.openxmlformats.org/officeDocument/2006/relationships/tags" Target="../tags/tag263.xml"/><Relationship Id="rId26" Type="http://schemas.openxmlformats.org/officeDocument/2006/relationships/tags" Target="../tags/tag262.xml"/><Relationship Id="rId25" Type="http://schemas.openxmlformats.org/officeDocument/2006/relationships/tags" Target="../tags/tag261.xml"/><Relationship Id="rId24" Type="http://schemas.openxmlformats.org/officeDocument/2006/relationships/tags" Target="../tags/tag260.xml"/><Relationship Id="rId23" Type="http://schemas.openxmlformats.org/officeDocument/2006/relationships/tags" Target="../tags/tag259.xml"/><Relationship Id="rId22" Type="http://schemas.openxmlformats.org/officeDocument/2006/relationships/tags" Target="../tags/tag258.xml"/><Relationship Id="rId21" Type="http://schemas.openxmlformats.org/officeDocument/2006/relationships/tags" Target="../tags/tag257.xml"/><Relationship Id="rId20" Type="http://schemas.openxmlformats.org/officeDocument/2006/relationships/tags" Target="../tags/tag256.xml"/><Relationship Id="rId2" Type="http://schemas.openxmlformats.org/officeDocument/2006/relationships/tags" Target="../tags/tag238.xml"/><Relationship Id="rId19" Type="http://schemas.openxmlformats.org/officeDocument/2006/relationships/tags" Target="../tags/tag255.xml"/><Relationship Id="rId18" Type="http://schemas.openxmlformats.org/officeDocument/2006/relationships/tags" Target="../tags/tag254.xml"/><Relationship Id="rId17" Type="http://schemas.openxmlformats.org/officeDocument/2006/relationships/tags" Target="../tags/tag253.xml"/><Relationship Id="rId16" Type="http://schemas.openxmlformats.org/officeDocument/2006/relationships/tags" Target="../tags/tag25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tags" Target="../tags/tag237.xml"/></Relationships>
</file>

<file path=ppt/slides/_rels/slide16.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tags" Target="../tags/tag286.xml"/><Relationship Id="rId55" Type="http://schemas.openxmlformats.org/officeDocument/2006/relationships/slideLayout" Target="../slideLayouts/slideLayout7.xml"/><Relationship Id="rId54" Type="http://schemas.openxmlformats.org/officeDocument/2006/relationships/tags" Target="../tags/tag334.xml"/><Relationship Id="rId53" Type="http://schemas.openxmlformats.org/officeDocument/2006/relationships/tags" Target="../tags/tag333.xml"/><Relationship Id="rId52" Type="http://schemas.openxmlformats.org/officeDocument/2006/relationships/tags" Target="../tags/tag332.xml"/><Relationship Id="rId51" Type="http://schemas.openxmlformats.org/officeDocument/2006/relationships/tags" Target="../tags/tag331.xml"/><Relationship Id="rId50" Type="http://schemas.openxmlformats.org/officeDocument/2006/relationships/tags" Target="../tags/tag330.xml"/><Relationship Id="rId5" Type="http://schemas.openxmlformats.org/officeDocument/2006/relationships/tags" Target="../tags/tag285.xml"/><Relationship Id="rId49" Type="http://schemas.openxmlformats.org/officeDocument/2006/relationships/tags" Target="../tags/tag329.xml"/><Relationship Id="rId48" Type="http://schemas.openxmlformats.org/officeDocument/2006/relationships/tags" Target="../tags/tag328.xml"/><Relationship Id="rId47" Type="http://schemas.openxmlformats.org/officeDocument/2006/relationships/tags" Target="../tags/tag327.xml"/><Relationship Id="rId46" Type="http://schemas.openxmlformats.org/officeDocument/2006/relationships/tags" Target="../tags/tag326.xml"/><Relationship Id="rId45" Type="http://schemas.openxmlformats.org/officeDocument/2006/relationships/tags" Target="../tags/tag325.xml"/><Relationship Id="rId44" Type="http://schemas.openxmlformats.org/officeDocument/2006/relationships/tags" Target="../tags/tag324.xml"/><Relationship Id="rId43" Type="http://schemas.openxmlformats.org/officeDocument/2006/relationships/tags" Target="../tags/tag323.xml"/><Relationship Id="rId42" Type="http://schemas.openxmlformats.org/officeDocument/2006/relationships/tags" Target="../tags/tag322.xml"/><Relationship Id="rId41" Type="http://schemas.openxmlformats.org/officeDocument/2006/relationships/tags" Target="../tags/tag321.xml"/><Relationship Id="rId40" Type="http://schemas.openxmlformats.org/officeDocument/2006/relationships/tags" Target="../tags/tag320.xml"/><Relationship Id="rId4" Type="http://schemas.openxmlformats.org/officeDocument/2006/relationships/tags" Target="../tags/tag284.xml"/><Relationship Id="rId39" Type="http://schemas.openxmlformats.org/officeDocument/2006/relationships/tags" Target="../tags/tag319.xml"/><Relationship Id="rId38" Type="http://schemas.openxmlformats.org/officeDocument/2006/relationships/tags" Target="../tags/tag318.xml"/><Relationship Id="rId37" Type="http://schemas.openxmlformats.org/officeDocument/2006/relationships/tags" Target="../tags/tag317.xml"/><Relationship Id="rId36" Type="http://schemas.openxmlformats.org/officeDocument/2006/relationships/tags" Target="../tags/tag316.xml"/><Relationship Id="rId35" Type="http://schemas.openxmlformats.org/officeDocument/2006/relationships/tags" Target="../tags/tag315.xml"/><Relationship Id="rId34" Type="http://schemas.openxmlformats.org/officeDocument/2006/relationships/tags" Target="../tags/tag314.xml"/><Relationship Id="rId33" Type="http://schemas.openxmlformats.org/officeDocument/2006/relationships/tags" Target="../tags/tag313.xml"/><Relationship Id="rId32" Type="http://schemas.openxmlformats.org/officeDocument/2006/relationships/tags" Target="../tags/tag312.xml"/><Relationship Id="rId31" Type="http://schemas.openxmlformats.org/officeDocument/2006/relationships/tags" Target="../tags/tag311.xml"/><Relationship Id="rId30" Type="http://schemas.openxmlformats.org/officeDocument/2006/relationships/tags" Target="../tags/tag310.xml"/><Relationship Id="rId3" Type="http://schemas.openxmlformats.org/officeDocument/2006/relationships/tags" Target="../tags/tag283.xml"/><Relationship Id="rId29" Type="http://schemas.openxmlformats.org/officeDocument/2006/relationships/tags" Target="../tags/tag309.xml"/><Relationship Id="rId28" Type="http://schemas.openxmlformats.org/officeDocument/2006/relationships/tags" Target="../tags/tag308.xml"/><Relationship Id="rId27" Type="http://schemas.openxmlformats.org/officeDocument/2006/relationships/tags" Target="../tags/tag307.xml"/><Relationship Id="rId26" Type="http://schemas.openxmlformats.org/officeDocument/2006/relationships/tags" Target="../tags/tag306.xml"/><Relationship Id="rId25" Type="http://schemas.openxmlformats.org/officeDocument/2006/relationships/tags" Target="../tags/tag305.xml"/><Relationship Id="rId24" Type="http://schemas.openxmlformats.org/officeDocument/2006/relationships/tags" Target="../tags/tag304.xml"/><Relationship Id="rId23" Type="http://schemas.openxmlformats.org/officeDocument/2006/relationships/tags" Target="../tags/tag303.xml"/><Relationship Id="rId22" Type="http://schemas.openxmlformats.org/officeDocument/2006/relationships/tags" Target="../tags/tag302.xml"/><Relationship Id="rId21" Type="http://schemas.openxmlformats.org/officeDocument/2006/relationships/tags" Target="../tags/tag301.xml"/><Relationship Id="rId20" Type="http://schemas.openxmlformats.org/officeDocument/2006/relationships/tags" Target="../tags/tag300.xml"/><Relationship Id="rId2" Type="http://schemas.openxmlformats.org/officeDocument/2006/relationships/tags" Target="../tags/tag282.xml"/><Relationship Id="rId19" Type="http://schemas.openxmlformats.org/officeDocument/2006/relationships/tags" Target="../tags/tag299.xml"/><Relationship Id="rId18" Type="http://schemas.openxmlformats.org/officeDocument/2006/relationships/tags" Target="../tags/tag298.xml"/><Relationship Id="rId17" Type="http://schemas.openxmlformats.org/officeDocument/2006/relationships/tags" Target="../tags/tag297.xml"/><Relationship Id="rId16" Type="http://schemas.openxmlformats.org/officeDocument/2006/relationships/tags" Target="../tags/tag296.xml"/><Relationship Id="rId15" Type="http://schemas.openxmlformats.org/officeDocument/2006/relationships/tags" Target="../tags/tag295.xml"/><Relationship Id="rId14" Type="http://schemas.openxmlformats.org/officeDocument/2006/relationships/tags" Target="../tags/tag294.xml"/><Relationship Id="rId13" Type="http://schemas.openxmlformats.org/officeDocument/2006/relationships/tags" Target="../tags/tag293.xml"/><Relationship Id="rId12" Type="http://schemas.openxmlformats.org/officeDocument/2006/relationships/tags" Target="../tags/tag292.xml"/><Relationship Id="rId11" Type="http://schemas.openxmlformats.org/officeDocument/2006/relationships/tags" Target="../tags/tag291.xml"/><Relationship Id="rId10" Type="http://schemas.openxmlformats.org/officeDocument/2006/relationships/tags" Target="../tags/tag290.xml"/><Relationship Id="rId1" Type="http://schemas.openxmlformats.org/officeDocument/2006/relationships/tags" Target="../tags/tag281.xml"/></Relationships>
</file>

<file path=ppt/slides/_rels/slide17.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3" Type="http://schemas.openxmlformats.org/officeDocument/2006/relationships/tags" Target="../tags/tag337.xml"/><Relationship Id="rId25" Type="http://schemas.openxmlformats.org/officeDocument/2006/relationships/slideLayout" Target="../slideLayouts/slideLayout7.xml"/><Relationship Id="rId24" Type="http://schemas.openxmlformats.org/officeDocument/2006/relationships/tags" Target="../tags/tag353.xml"/><Relationship Id="rId23" Type="http://schemas.openxmlformats.org/officeDocument/2006/relationships/tags" Target="../tags/tag352.xml"/><Relationship Id="rId22" Type="http://schemas.openxmlformats.org/officeDocument/2006/relationships/tags" Target="../tags/tag351.xml"/><Relationship Id="rId21" Type="http://schemas.openxmlformats.org/officeDocument/2006/relationships/image" Target="../media/image21.png"/><Relationship Id="rId20" Type="http://schemas.openxmlformats.org/officeDocument/2006/relationships/tags" Target="../tags/tag350.xml"/><Relationship Id="rId2" Type="http://schemas.openxmlformats.org/officeDocument/2006/relationships/tags" Target="../tags/tag336.xml"/><Relationship Id="rId19" Type="http://schemas.openxmlformats.org/officeDocument/2006/relationships/tags" Target="../tags/tag349.xml"/><Relationship Id="rId18" Type="http://schemas.openxmlformats.org/officeDocument/2006/relationships/image" Target="../media/image20.png"/><Relationship Id="rId17" Type="http://schemas.openxmlformats.org/officeDocument/2006/relationships/tags" Target="../tags/tag348.xml"/><Relationship Id="rId16" Type="http://schemas.openxmlformats.org/officeDocument/2006/relationships/image" Target="../media/image19.png"/><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image" Target="../media/image18.png"/><Relationship Id="rId11" Type="http://schemas.openxmlformats.org/officeDocument/2006/relationships/tags" Target="../tags/tag344.xml"/><Relationship Id="rId10" Type="http://schemas.openxmlformats.org/officeDocument/2006/relationships/image" Target="../media/image17.png"/><Relationship Id="rId1" Type="http://schemas.openxmlformats.org/officeDocument/2006/relationships/tags" Target="../tags/tag335.xml"/></Relationships>
</file>

<file path=ppt/slides/_rels/slide18.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4" Type="http://schemas.openxmlformats.org/officeDocument/2006/relationships/slideLayout" Target="../slideLayouts/slideLayout7.xml"/><Relationship Id="rId23" Type="http://schemas.openxmlformats.org/officeDocument/2006/relationships/tags" Target="../tags/tag376.xml"/><Relationship Id="rId22" Type="http://schemas.openxmlformats.org/officeDocument/2006/relationships/tags" Target="../tags/tag375.xml"/><Relationship Id="rId21" Type="http://schemas.openxmlformats.org/officeDocument/2006/relationships/tags" Target="../tags/tag374.xml"/><Relationship Id="rId20" Type="http://schemas.openxmlformats.org/officeDocument/2006/relationships/tags" Target="../tags/tag373.xml"/><Relationship Id="rId2" Type="http://schemas.openxmlformats.org/officeDocument/2006/relationships/tags" Target="../tags/tag355.xml"/><Relationship Id="rId19" Type="http://schemas.openxmlformats.org/officeDocument/2006/relationships/tags" Target="../tags/tag372.xml"/><Relationship Id="rId18" Type="http://schemas.openxmlformats.org/officeDocument/2006/relationships/tags" Target="../tags/tag371.xml"/><Relationship Id="rId17" Type="http://schemas.openxmlformats.org/officeDocument/2006/relationships/tags" Target="../tags/tag370.xml"/><Relationship Id="rId16" Type="http://schemas.openxmlformats.org/officeDocument/2006/relationships/tags" Target="../tags/tag369.xml"/><Relationship Id="rId15" Type="http://schemas.openxmlformats.org/officeDocument/2006/relationships/tags" Target="../tags/tag368.xml"/><Relationship Id="rId14" Type="http://schemas.openxmlformats.org/officeDocument/2006/relationships/tags" Target="../tags/tag367.xml"/><Relationship Id="rId13" Type="http://schemas.openxmlformats.org/officeDocument/2006/relationships/tags" Target="../tags/tag366.xml"/><Relationship Id="rId12" Type="http://schemas.openxmlformats.org/officeDocument/2006/relationships/tags" Target="../tags/tag365.xml"/><Relationship Id="rId11" Type="http://schemas.openxmlformats.org/officeDocument/2006/relationships/tags" Target="../tags/tag364.xml"/><Relationship Id="rId10" Type="http://schemas.openxmlformats.org/officeDocument/2006/relationships/tags" Target="../tags/tag363.xml"/><Relationship Id="rId1" Type="http://schemas.openxmlformats.org/officeDocument/2006/relationships/tags" Target="../tags/tag354.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81.xml"/><Relationship Id="rId5" Type="http://schemas.openxmlformats.org/officeDocument/2006/relationships/image" Target="../media/image22.jpeg"/><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6" Type="http://schemas.openxmlformats.org/officeDocument/2006/relationships/slideLayout" Target="../slideLayouts/slideLayout7.xml"/><Relationship Id="rId55" Type="http://schemas.openxmlformats.org/officeDocument/2006/relationships/tags" Target="../tags/tag55.xml"/><Relationship Id="rId54" Type="http://schemas.openxmlformats.org/officeDocument/2006/relationships/tags" Target="../tags/tag54.xml"/><Relationship Id="rId53" Type="http://schemas.openxmlformats.org/officeDocument/2006/relationships/tags" Target="../tags/tag53.xml"/><Relationship Id="rId52" Type="http://schemas.openxmlformats.org/officeDocument/2006/relationships/tags" Target="../tags/tag52.xml"/><Relationship Id="rId51" Type="http://schemas.openxmlformats.org/officeDocument/2006/relationships/tags" Target="../tags/tag51.xml"/><Relationship Id="rId50" Type="http://schemas.openxmlformats.org/officeDocument/2006/relationships/tags" Target="../tags/tag50.xml"/><Relationship Id="rId5" Type="http://schemas.openxmlformats.org/officeDocument/2006/relationships/tags" Target="../tags/tag5.xml"/><Relationship Id="rId49" Type="http://schemas.openxmlformats.org/officeDocument/2006/relationships/tags" Target="../tags/tag49.xml"/><Relationship Id="rId48" Type="http://schemas.openxmlformats.org/officeDocument/2006/relationships/tags" Target="../tags/tag48.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1" Type="http://schemas.openxmlformats.org/officeDocument/2006/relationships/slideLayout" Target="../slideLayouts/slideLayout7.xml"/><Relationship Id="rId20" Type="http://schemas.openxmlformats.org/officeDocument/2006/relationships/tags" Target="../tags/tag75.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7" Type="http://schemas.openxmlformats.org/officeDocument/2006/relationships/slideLayout" Target="../slideLayouts/slideLayout7.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7" Type="http://schemas.openxmlformats.org/officeDocument/2006/relationships/slideLayout" Target="../slideLayouts/slideLayout7.xml"/><Relationship Id="rId26" Type="http://schemas.openxmlformats.org/officeDocument/2006/relationships/tags" Target="../tags/tag115.xml"/><Relationship Id="rId25" Type="http://schemas.openxmlformats.org/officeDocument/2006/relationships/image" Target="../media/image4.png"/><Relationship Id="rId24" Type="http://schemas.openxmlformats.org/officeDocument/2006/relationships/tags" Target="../tags/tag114.xml"/><Relationship Id="rId23" Type="http://schemas.openxmlformats.org/officeDocument/2006/relationships/image" Target="../media/image3.png"/><Relationship Id="rId22" Type="http://schemas.openxmlformats.org/officeDocument/2006/relationships/tags" Target="../tags/tag113.xml"/><Relationship Id="rId21" Type="http://schemas.openxmlformats.org/officeDocument/2006/relationships/tags" Target="../tags/tag112.xml"/><Relationship Id="rId20" Type="http://schemas.openxmlformats.org/officeDocument/2006/relationships/tags" Target="../tags/tag111.xml"/><Relationship Id="rId2" Type="http://schemas.openxmlformats.org/officeDocument/2006/relationships/tags" Target="../tags/tag93.xml"/><Relationship Id="rId19" Type="http://schemas.openxmlformats.org/officeDocument/2006/relationships/tags" Target="../tags/tag110.xml"/><Relationship Id="rId18" Type="http://schemas.openxmlformats.org/officeDocument/2006/relationships/tags" Target="../tags/tag109.xml"/><Relationship Id="rId17" Type="http://schemas.openxmlformats.org/officeDocument/2006/relationships/tags" Target="../tags/tag108.xml"/><Relationship Id="rId16" Type="http://schemas.openxmlformats.org/officeDocument/2006/relationships/tags" Target="../tags/tag107.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3" Type="http://schemas.openxmlformats.org/officeDocument/2006/relationships/slideLayout" Target="../slideLayouts/slideLayout7.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5" Type="http://schemas.openxmlformats.org/officeDocument/2006/relationships/slideLayout" Target="../slideLayouts/slideLayout7.xml"/><Relationship Id="rId24" Type="http://schemas.openxmlformats.org/officeDocument/2006/relationships/tags" Target="../tags/tag161.xml"/><Relationship Id="rId23" Type="http://schemas.openxmlformats.org/officeDocument/2006/relationships/tags" Target="../tags/tag160.xml"/><Relationship Id="rId22" Type="http://schemas.openxmlformats.org/officeDocument/2006/relationships/tags" Target="../tags/tag159.xml"/><Relationship Id="rId21" Type="http://schemas.openxmlformats.org/officeDocument/2006/relationships/tags" Target="../tags/tag158.xml"/><Relationship Id="rId20" Type="http://schemas.openxmlformats.org/officeDocument/2006/relationships/tags" Target="../tags/tag157.xml"/><Relationship Id="rId2" Type="http://schemas.openxmlformats.org/officeDocument/2006/relationships/tags" Target="../tags/tag139.xml"/><Relationship Id="rId19" Type="http://schemas.openxmlformats.org/officeDocument/2006/relationships/tags" Target="../tags/tag156.xml"/><Relationship Id="rId18" Type="http://schemas.openxmlformats.org/officeDocument/2006/relationships/tags" Target="../tags/tag155.xml"/><Relationship Id="rId17" Type="http://schemas.openxmlformats.org/officeDocument/2006/relationships/tags" Target="../tags/tag154.xml"/><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8.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image" Target="../media/image5.png"/><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7" Type="http://schemas.openxmlformats.org/officeDocument/2006/relationships/slideLayout" Target="../slideLayouts/slideLayout7.xml"/><Relationship Id="rId16" Type="http://schemas.openxmlformats.org/officeDocument/2006/relationships/tags" Target="../tags/tag173.xml"/><Relationship Id="rId15" Type="http://schemas.openxmlformats.org/officeDocument/2006/relationships/image" Target="../media/image7.GIF"/><Relationship Id="rId14" Type="http://schemas.openxmlformats.org/officeDocument/2006/relationships/tags" Target="../tags/tag172.xml"/><Relationship Id="rId13" Type="http://schemas.openxmlformats.org/officeDocument/2006/relationships/image" Target="../media/image6.png"/><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hyperlink" Target="&#38468;&#20214;\&#28369;&#21160;&#31639;&#27861;.lua" TargetMode="External"/><Relationship Id="rId1" Type="http://schemas.openxmlformats.org/officeDocument/2006/relationships/tags" Target="../tags/tag162.xml"/></Relationships>
</file>

<file path=ppt/slides/_rels/slide9.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7" Type="http://schemas.openxmlformats.org/officeDocument/2006/relationships/slideLayout" Target="../slideLayouts/slideLayout7.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image" Target="../media/image9.png"/><Relationship Id="rId13" Type="http://schemas.openxmlformats.org/officeDocument/2006/relationships/tags" Target="../tags/tag185.xml"/><Relationship Id="rId12" Type="http://schemas.openxmlformats.org/officeDocument/2006/relationships/image" Target="../media/image8.png"/><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20" name="姓名："/>
          <p:cNvSpPr txBox="1"/>
          <p:nvPr/>
        </p:nvSpPr>
        <p:spPr>
          <a:xfrm>
            <a:off x="2200206" y="5804030"/>
            <a:ext cx="508000" cy="234950"/>
          </a:xfrm>
          <a:prstGeom prst="rect">
            <a:avLst/>
          </a:prstGeom>
          <a:ln w="12700">
            <a:miter lim="400000"/>
          </a:ln>
        </p:spPr>
        <p:txBody>
          <a:bodyPr wrap="none" lIns="25400" tIns="25400" rIns="25400" bIns="25400" anchor="ctr">
            <a:spAutoFit/>
          </a:bodyPr>
          <a:lstStyle>
            <a:lvl1pPr algn="l">
              <a:defRPr b="0">
                <a:solidFill>
                  <a:srgbClr val="5E5E5E"/>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1200" dirty="0" err="1"/>
              <a:t>姓名</a:t>
            </a:r>
            <a:r>
              <a:rPr sz="1200" dirty="0"/>
              <a:t>：</a:t>
            </a:r>
            <a:endParaRPr sz="1200" dirty="0"/>
          </a:p>
        </p:txBody>
      </p:sp>
      <p:sp>
        <p:nvSpPr>
          <p:cNvPr id="121" name="团队："/>
          <p:cNvSpPr txBox="1"/>
          <p:nvPr/>
        </p:nvSpPr>
        <p:spPr>
          <a:xfrm>
            <a:off x="4327079" y="5804029"/>
            <a:ext cx="508000" cy="234950"/>
          </a:xfrm>
          <a:prstGeom prst="rect">
            <a:avLst/>
          </a:prstGeom>
          <a:ln w="12700">
            <a:miter lim="400000"/>
          </a:ln>
        </p:spPr>
        <p:txBody>
          <a:bodyPr wrap="none" lIns="25400" tIns="25400" rIns="25400" bIns="25400" anchor="ctr">
            <a:spAutoFit/>
          </a:bodyPr>
          <a:lstStyle>
            <a:lvl1pPr algn="l">
              <a:defRPr b="0">
                <a:solidFill>
                  <a:srgbClr val="5E5E5E"/>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1200"/>
              <a:t>团队：</a:t>
            </a:r>
            <a:endParaRPr sz="1200"/>
          </a:p>
        </p:txBody>
      </p:sp>
      <p:sp>
        <p:nvSpPr>
          <p:cNvPr id="122" name="申请岗位："/>
          <p:cNvSpPr txBox="1"/>
          <p:nvPr/>
        </p:nvSpPr>
        <p:spPr>
          <a:xfrm>
            <a:off x="6453951" y="5804029"/>
            <a:ext cx="812800" cy="234950"/>
          </a:xfrm>
          <a:prstGeom prst="rect">
            <a:avLst/>
          </a:prstGeom>
          <a:ln w="12700">
            <a:miter lim="400000"/>
          </a:ln>
        </p:spPr>
        <p:txBody>
          <a:bodyPr wrap="none" lIns="25400" tIns="25400" rIns="25400" bIns="25400" anchor="ctr">
            <a:spAutoFit/>
          </a:bodyPr>
          <a:lstStyle>
            <a:lvl1pPr algn="l">
              <a:defRPr b="0">
                <a:solidFill>
                  <a:srgbClr val="5E5E5E"/>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1200"/>
              <a:t>申请岗位：</a:t>
            </a:r>
            <a:endParaRPr sz="1200"/>
          </a:p>
        </p:txBody>
      </p:sp>
      <p:sp>
        <p:nvSpPr>
          <p:cNvPr id="123" name="申请职级："/>
          <p:cNvSpPr txBox="1"/>
          <p:nvPr/>
        </p:nvSpPr>
        <p:spPr>
          <a:xfrm>
            <a:off x="8961824" y="5804029"/>
            <a:ext cx="812800" cy="234950"/>
          </a:xfrm>
          <a:prstGeom prst="rect">
            <a:avLst/>
          </a:prstGeom>
          <a:ln w="12700">
            <a:miter lim="400000"/>
          </a:ln>
        </p:spPr>
        <p:txBody>
          <a:bodyPr wrap="none" lIns="25400" tIns="25400" rIns="25400" bIns="25400" anchor="ctr">
            <a:spAutoFit/>
          </a:bodyPr>
          <a:lstStyle>
            <a:lvl1pPr algn="l">
              <a:defRPr b="0">
                <a:solidFill>
                  <a:srgbClr val="5E5E5E"/>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1200"/>
              <a:t>申请职级：</a:t>
            </a:r>
            <a:endParaRPr sz="1200"/>
          </a:p>
        </p:txBody>
      </p:sp>
      <p:sp>
        <p:nvSpPr>
          <p:cNvPr id="3" name="TextBox 2"/>
          <p:cNvSpPr txBox="1"/>
          <p:nvPr/>
        </p:nvSpPr>
        <p:spPr>
          <a:xfrm>
            <a:off x="2737468" y="5808910"/>
            <a:ext cx="576064" cy="234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a:r>
              <a:rPr lang="zh-CN" altLang="en-US" sz="1200" dirty="0" smtClean="0">
                <a:solidFill>
                  <a:schemeClr val="tx1"/>
                </a:solidFill>
                <a:latin typeface="黑体" panose="02010609060101010101" charset="-122"/>
                <a:ea typeface="黑体" panose="02010609060101010101" charset="-122"/>
              </a:rPr>
              <a:t>王海锐</a:t>
            </a:r>
            <a:endParaRPr lang="en-US" altLang="zh-CN" sz="1200" dirty="0" smtClean="0">
              <a:solidFill>
                <a:schemeClr val="tx1"/>
              </a:solidFill>
              <a:latin typeface="黑体" panose="02010609060101010101" charset="-122"/>
              <a:ea typeface="黑体" panose="02010609060101010101" charset="-122"/>
            </a:endParaRPr>
          </a:p>
        </p:txBody>
      </p:sp>
      <p:sp>
        <p:nvSpPr>
          <p:cNvPr id="14" name="TextBox 13"/>
          <p:cNvSpPr txBox="1"/>
          <p:nvPr/>
        </p:nvSpPr>
        <p:spPr>
          <a:xfrm>
            <a:off x="4861560" y="5815013"/>
            <a:ext cx="827405" cy="234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a:r>
              <a:rPr lang="zh-CN" altLang="en-US" sz="1200" dirty="0" smtClean="0">
                <a:solidFill>
                  <a:schemeClr val="tx1"/>
                </a:solidFill>
                <a:latin typeface="黑体" panose="02010609060101010101" charset="-122"/>
                <a:ea typeface="黑体" panose="02010609060101010101" charset="-122"/>
              </a:rPr>
              <a:t>飞羽</a:t>
            </a:r>
            <a:r>
              <a:rPr lang="zh-CN" altLang="en-US" sz="1200" dirty="0" smtClean="0">
                <a:solidFill>
                  <a:schemeClr val="tx1"/>
                </a:solidFill>
                <a:latin typeface="黑体" panose="02010609060101010101" charset="-122"/>
                <a:ea typeface="黑体" panose="02010609060101010101" charset="-122"/>
              </a:rPr>
              <a:t>工作室</a:t>
            </a:r>
            <a:endParaRPr lang="zh-CN" altLang="en-US" sz="1200" dirty="0" smtClean="0">
              <a:solidFill>
                <a:schemeClr val="tx1"/>
              </a:solidFill>
              <a:latin typeface="黑体" panose="02010609060101010101" charset="-122"/>
              <a:ea typeface="黑体" panose="02010609060101010101" charset="-122"/>
            </a:endParaRPr>
          </a:p>
        </p:txBody>
      </p:sp>
      <p:sp>
        <p:nvSpPr>
          <p:cNvPr id="15" name="TextBox 14"/>
          <p:cNvSpPr txBox="1"/>
          <p:nvPr/>
        </p:nvSpPr>
        <p:spPr>
          <a:xfrm>
            <a:off x="7345680" y="5815013"/>
            <a:ext cx="1350010" cy="234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a:r>
              <a:rPr lang="zh-CN" altLang="en-US" sz="1200" dirty="0" smtClean="0">
                <a:solidFill>
                  <a:schemeClr val="tx1"/>
                </a:solidFill>
                <a:latin typeface="黑体" panose="02010609060101010101" charset="-122"/>
                <a:ea typeface="黑体" panose="02010609060101010101" charset="-122"/>
              </a:rPr>
              <a:t>客户端开发</a:t>
            </a:r>
            <a:endParaRPr lang="en-US" altLang="zh-CN" sz="1200" dirty="0" smtClean="0">
              <a:solidFill>
                <a:schemeClr val="tx1"/>
              </a:solidFill>
              <a:latin typeface="黑体" panose="02010609060101010101" charset="-122"/>
              <a:ea typeface="黑体" panose="02010609060101010101" charset="-122"/>
            </a:endParaRPr>
          </a:p>
        </p:txBody>
      </p:sp>
      <p:sp>
        <p:nvSpPr>
          <p:cNvPr id="16" name="TextBox 15"/>
          <p:cNvSpPr txBox="1"/>
          <p:nvPr/>
        </p:nvSpPr>
        <p:spPr>
          <a:xfrm>
            <a:off x="9866260" y="5814814"/>
            <a:ext cx="576064" cy="234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a:r>
              <a:rPr lang="en-US" altLang="zh-CN" sz="1200" dirty="0" smtClean="0">
                <a:solidFill>
                  <a:schemeClr val="tx1"/>
                </a:solidFill>
                <a:latin typeface="黑体" panose="02010609060101010101" charset="-122"/>
                <a:ea typeface="黑体" panose="02010609060101010101" charset="-122"/>
              </a:rPr>
              <a:t>T2-2</a:t>
            </a:r>
            <a:endParaRPr lang="en-US" altLang="zh-CN" sz="1200" dirty="0" smtClean="0">
              <a:solidFill>
                <a:schemeClr val="tx1"/>
              </a:solidFill>
              <a:latin typeface="黑体" panose="02010609060101010101" charset="-122"/>
              <a:ea typeface="黑体" panose="02010609060101010101"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Title 6"/>
          <p:cNvSpPr txBox="1"/>
          <p:nvPr>
            <p:custDataLst>
              <p:tags r:id="rId1"/>
            </p:custDataLst>
          </p:nvPr>
        </p:nvSpPr>
        <p:spPr>
          <a:xfrm>
            <a:off x="6281256" y="1453301"/>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封装</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无限滚动列表</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0" name="Title 6"/>
          <p:cNvSpPr txBox="1"/>
          <p:nvPr>
            <p:custDataLst>
              <p:tags r:id="rId2"/>
            </p:custDataLst>
          </p:nvPr>
        </p:nvSpPr>
        <p:spPr>
          <a:xfrm>
            <a:off x="6281255" y="2096923"/>
            <a:ext cx="5088419" cy="115399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将初始化，数据刷新，数据清理</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封装</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减少重复代码</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提高编码</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效率</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42" name="Title 6"/>
          <p:cNvSpPr txBox="1"/>
          <p:nvPr>
            <p:custDataLst>
              <p:tags r:id="rId3"/>
            </p:custDataLst>
          </p:nvPr>
        </p:nvSpPr>
        <p:spPr>
          <a:xfrm>
            <a:off x="1019210" y="4601620"/>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应用简略版迭代器</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模式</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3" name="Title 6"/>
          <p:cNvSpPr txBox="1"/>
          <p:nvPr>
            <p:custDataLst>
              <p:tags r:id="rId4"/>
            </p:custDataLst>
          </p:nvPr>
        </p:nvSpPr>
        <p:spPr>
          <a:xfrm>
            <a:off x="1019209" y="5245242"/>
            <a:ext cx="5088419" cy="115399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封装迭代方法</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使用的方式不是严格的迭代器模式</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主要体现隐蔽内部实现和简化外部使用的</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思想</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pic>
        <p:nvPicPr>
          <p:cNvPr id="7" name="图片 6"/>
          <p:cNvPicPr>
            <a:picLocks noChangeAspect="1"/>
          </p:cNvPicPr>
          <p:nvPr>
            <p:custDataLst>
              <p:tags r:id="rId5"/>
            </p:custDataLst>
          </p:nvPr>
        </p:nvPicPr>
        <p:blipFill>
          <a:blip r:embed="rId6"/>
          <a:stretch>
            <a:fillRect/>
          </a:stretch>
        </p:blipFill>
        <p:spPr>
          <a:xfrm>
            <a:off x="922655" y="1453515"/>
            <a:ext cx="4750435" cy="1720850"/>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941070" y="3254375"/>
            <a:ext cx="4037965" cy="1165225"/>
          </a:xfrm>
          <a:prstGeom prst="rect">
            <a:avLst/>
          </a:prstGeom>
        </p:spPr>
      </p:pic>
      <p:sp>
        <p:nvSpPr>
          <p:cNvPr id="9" name="文本框 8"/>
          <p:cNvSpPr txBox="1"/>
          <p:nvPr>
            <p:custDataLst>
              <p:tags r:id="rId9"/>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掌握常用设计模式和重构</a:t>
            </a:r>
            <a:r>
              <a:rPr lang="zh-CN" altLang="en-US" spc="150" dirty="0">
                <a:latin typeface="微软雅黑" panose="020B0503020204020204" charset="-122"/>
                <a:ea typeface="微软雅黑" panose="020B0503020204020204" charset="-122"/>
              </a:rPr>
              <a:t>方法</a:t>
            </a:r>
            <a:endParaRPr lang="zh-CN" altLang="en-US" spc="150" dirty="0">
              <a:latin typeface="微软雅黑" panose="020B0503020204020204" charset="-122"/>
              <a:ea typeface="微软雅黑" panose="020B0503020204020204" charset="-122"/>
            </a:endParaRPr>
          </a:p>
        </p:txBody>
      </p:sp>
      <p:sp>
        <p:nvSpPr>
          <p:cNvPr id="10" name="五角星 9"/>
          <p:cNvSpPr/>
          <p:nvPr>
            <p:custDataLst>
              <p:tags r:id="rId10"/>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1" name="图片 10"/>
          <p:cNvPicPr>
            <a:picLocks noChangeAspect="1"/>
          </p:cNvPicPr>
          <p:nvPr>
            <p:custDataLst>
              <p:tags r:id="rId11"/>
            </p:custDataLst>
          </p:nvPr>
        </p:nvPicPr>
        <p:blipFill>
          <a:blip r:embed="rId12"/>
          <a:stretch>
            <a:fillRect/>
          </a:stretch>
        </p:blipFill>
        <p:spPr>
          <a:xfrm>
            <a:off x="6222365" y="4601845"/>
            <a:ext cx="5581650" cy="1657350"/>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Title 6"/>
          <p:cNvSpPr txBox="1"/>
          <p:nvPr>
            <p:custDataLst>
              <p:tags r:id="rId1"/>
            </p:custDataLst>
          </p:nvPr>
        </p:nvSpPr>
        <p:spPr>
          <a:xfrm>
            <a:off x="8169746" y="2391831"/>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代理</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模式</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0" name="Title 6"/>
          <p:cNvSpPr txBox="1"/>
          <p:nvPr>
            <p:custDataLst>
              <p:tags r:id="rId2"/>
            </p:custDataLst>
          </p:nvPr>
        </p:nvSpPr>
        <p:spPr>
          <a:xfrm>
            <a:off x="8169910" y="3035300"/>
            <a:ext cx="4022090" cy="219011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封装对该系统模板数据和网络</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数据的访问</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控制</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业务逻辑都通过此代理提供的</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接口访问</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数据</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解耦</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利于迭代</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测试</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9" name="文本框 8"/>
          <p:cNvSpPr txBox="1"/>
          <p:nvPr>
            <p:custDataLst>
              <p:tags r:id="rId3"/>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掌握常用设计模式和重构</a:t>
            </a:r>
            <a:r>
              <a:rPr lang="zh-CN" altLang="en-US" spc="150" dirty="0">
                <a:latin typeface="微软雅黑" panose="020B0503020204020204" charset="-122"/>
                <a:ea typeface="微软雅黑" panose="020B0503020204020204" charset="-122"/>
              </a:rPr>
              <a:t>方法</a:t>
            </a:r>
            <a:endParaRPr lang="zh-CN" altLang="en-US" spc="150" dirty="0">
              <a:latin typeface="微软雅黑" panose="020B0503020204020204" charset="-122"/>
              <a:ea typeface="微软雅黑" panose="020B0503020204020204" charset="-122"/>
            </a:endParaRPr>
          </a:p>
        </p:txBody>
      </p:sp>
      <p:sp>
        <p:nvSpPr>
          <p:cNvPr id="10" name="五角星 9"/>
          <p:cNvSpPr/>
          <p:nvPr>
            <p:custDataLst>
              <p:tags r:id="rId4"/>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p:cNvPicPr>
            <a:picLocks noChangeAspect="1"/>
          </p:cNvPicPr>
          <p:nvPr>
            <p:custDataLst>
              <p:tags r:id="rId5"/>
            </p:custDataLst>
          </p:nvPr>
        </p:nvPicPr>
        <p:blipFill>
          <a:blip r:embed="rId6"/>
          <a:stretch>
            <a:fillRect/>
          </a:stretch>
        </p:blipFill>
        <p:spPr>
          <a:xfrm>
            <a:off x="575945" y="1453515"/>
            <a:ext cx="3401060" cy="4956175"/>
          </a:xfrm>
          <a:prstGeom prst="rect">
            <a:avLst/>
          </a:prstGeom>
        </p:spPr>
      </p:pic>
      <p:pic>
        <p:nvPicPr>
          <p:cNvPr id="3" name="图片 2"/>
          <p:cNvPicPr>
            <a:picLocks noChangeAspect="1"/>
          </p:cNvPicPr>
          <p:nvPr>
            <p:custDataLst>
              <p:tags r:id="rId7"/>
            </p:custDataLst>
          </p:nvPr>
        </p:nvPicPr>
        <p:blipFill>
          <a:blip r:embed="rId8"/>
          <a:stretch>
            <a:fillRect/>
          </a:stretch>
        </p:blipFill>
        <p:spPr>
          <a:xfrm>
            <a:off x="4111625" y="1453515"/>
            <a:ext cx="3923665" cy="494157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Title 6"/>
          <p:cNvSpPr txBox="1"/>
          <p:nvPr>
            <p:custDataLst>
              <p:tags r:id="rId1"/>
            </p:custDataLst>
          </p:nvPr>
        </p:nvSpPr>
        <p:spPr>
          <a:xfrm>
            <a:off x="6281420" y="1453515"/>
            <a:ext cx="5012055" cy="11582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将选中的文件</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移动到指定</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文件夹</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0" name="Title 6"/>
          <p:cNvSpPr txBox="1"/>
          <p:nvPr>
            <p:custDataLst>
              <p:tags r:id="rId2"/>
            </p:custDataLst>
          </p:nvPr>
        </p:nvSpPr>
        <p:spPr>
          <a:xfrm>
            <a:off x="6222365" y="2714625"/>
            <a:ext cx="5184775" cy="181483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图集整理辅助工具</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之一</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选中文件</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 -&gt;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右键</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MoveFile -&gt;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搜索要移动到哪儿（支持创建新文件夹）</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 -&gt; </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指定位置后</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MoveFiles</a:t>
            </a:r>
            <a:endPar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主要</a:t>
            </a: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类：</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MenuItem AssetData</a:t>
            </a: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base Selection </a:t>
            </a:r>
            <a:endPar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GUILayout EditorGUILayout </a:t>
            </a:r>
            <a:endPar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r>
              <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File Path</a:t>
            </a:r>
            <a:endParaRPr altLang="zh-CN"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42" name="Title 6"/>
          <p:cNvSpPr txBox="1"/>
          <p:nvPr>
            <p:custDataLst>
              <p:tags r:id="rId3"/>
            </p:custDataLst>
          </p:nvPr>
        </p:nvSpPr>
        <p:spPr>
          <a:xfrm>
            <a:off x="1019210" y="4601620"/>
            <a:ext cx="5088419" cy="56324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00000"/>
              </a:lnSpc>
              <a:spcAft>
                <a:spcPts val="800"/>
              </a:spcAft>
              <a:defRPr/>
            </a:pP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应用简略版迭代器</a:t>
            </a:r>
            <a:r>
              <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rPr>
              <a:t>模式</a:t>
            </a:r>
            <a:endParaRPr lang="zh-CN" altLang="en-US" sz="3200" b="1" spc="300" dirty="0">
              <a:ln w="3175">
                <a:noFill/>
                <a:prstDash val="dash"/>
              </a:ln>
              <a:latin typeface="Arial" panose="020B0604020202020204" pitchFamily="34" charset="0"/>
              <a:ea typeface="微软雅黑" panose="020B0503020204020204" charset="-122"/>
              <a:cs typeface="微软雅黑" panose="020B0503020204020204" charset="-122"/>
            </a:endParaRPr>
          </a:p>
        </p:txBody>
      </p:sp>
      <p:sp>
        <p:nvSpPr>
          <p:cNvPr id="43" name="Title 6"/>
          <p:cNvSpPr txBox="1"/>
          <p:nvPr>
            <p:custDataLst>
              <p:tags r:id="rId4"/>
            </p:custDataLst>
          </p:nvPr>
        </p:nvSpPr>
        <p:spPr>
          <a:xfrm>
            <a:off x="6222399" y="6237747"/>
            <a:ext cx="5088419" cy="115399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nSpc>
                <a:spcPct val="130000"/>
              </a:lnSpc>
              <a:spcAft>
                <a:spcPts val="800"/>
              </a:spcAft>
            </a:pPr>
            <a:r>
              <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rPr>
              <a:t>踩坑</a:t>
            </a:r>
            <a:endParaRPr lang="zh-CN" altLang="en-US" sz="1400" spc="50" dirty="0">
              <a:ln w="3175">
                <a:noFill/>
                <a:prstDash val="dash"/>
              </a:ln>
              <a:solidFill>
                <a:srgbClr val="3C3C41">
                  <a:lumMod val="85000"/>
                  <a:lumOff val="15000"/>
                </a:srgbClr>
              </a:solidFill>
              <a:latin typeface="Arial" panose="020B0604020202020204" pitchFamily="34" charset="0"/>
              <a:ea typeface="微软雅黑 Light" panose="020B0502040204020203" pitchFamily="34" charset="-122"/>
              <a:cs typeface="微软雅黑" panose="020B0503020204020204" charset="-122"/>
            </a:endParaRPr>
          </a:p>
        </p:txBody>
      </p:sp>
      <p:sp>
        <p:nvSpPr>
          <p:cNvPr id="9" name="文本框 8"/>
          <p:cNvSpPr txBox="1"/>
          <p:nvPr>
            <p:custDataLst>
              <p:tags r:id="rId5"/>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开发较复杂的编辑器</a:t>
            </a:r>
            <a:r>
              <a:rPr lang="zh-CN" altLang="en-US" spc="150" dirty="0">
                <a:latin typeface="微软雅黑" panose="020B0503020204020204" charset="-122"/>
                <a:ea typeface="微软雅黑" panose="020B0503020204020204" charset="-122"/>
              </a:rPr>
              <a:t>工具</a:t>
            </a:r>
            <a:endParaRPr lang="zh-CN" altLang="en-US" spc="150" dirty="0">
              <a:latin typeface="微软雅黑" panose="020B0503020204020204" charset="-122"/>
              <a:ea typeface="微软雅黑" panose="020B0503020204020204" charset="-122"/>
            </a:endParaRPr>
          </a:p>
        </p:txBody>
      </p:sp>
      <p:sp>
        <p:nvSpPr>
          <p:cNvPr id="10" name="五角星 9"/>
          <p:cNvSpPr/>
          <p:nvPr>
            <p:custDataLst>
              <p:tags r:id="rId6"/>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p:cNvPicPr>
            <a:picLocks noChangeAspect="1"/>
          </p:cNvPicPr>
          <p:nvPr>
            <p:custDataLst>
              <p:tags r:id="rId7"/>
            </p:custDataLst>
          </p:nvPr>
        </p:nvPicPr>
        <p:blipFill>
          <a:blip r:embed="rId8"/>
          <a:stretch>
            <a:fillRect/>
          </a:stretch>
        </p:blipFill>
        <p:spPr>
          <a:xfrm>
            <a:off x="1019175" y="1453515"/>
            <a:ext cx="5029200" cy="3676650"/>
          </a:xfrm>
          <a:prstGeom prst="rect">
            <a:avLst/>
          </a:prstGeom>
        </p:spPr>
      </p:pic>
      <p:pic>
        <p:nvPicPr>
          <p:cNvPr id="3" name="图片 2"/>
          <p:cNvPicPr>
            <a:picLocks noChangeAspect="1"/>
          </p:cNvPicPr>
          <p:nvPr>
            <p:custDataLst>
              <p:tags r:id="rId9"/>
            </p:custDataLst>
          </p:nvPr>
        </p:nvPicPr>
        <p:blipFill>
          <a:blip r:embed="rId10"/>
          <a:stretch>
            <a:fillRect/>
          </a:stretch>
        </p:blipFill>
        <p:spPr>
          <a:xfrm>
            <a:off x="6222365" y="5342255"/>
            <a:ext cx="5686425" cy="895350"/>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组合 10"/>
          <p:cNvGrpSpPr/>
          <p:nvPr>
            <p:custDataLst>
              <p:tags r:id="rId1"/>
            </p:custDataLst>
          </p:nvPr>
        </p:nvGrpSpPr>
        <p:grpSpPr>
          <a:xfrm>
            <a:off x="3841452" y="1708944"/>
            <a:ext cx="4509096" cy="4509096"/>
            <a:chOff x="4285417" y="2080445"/>
            <a:chExt cx="3621166" cy="3621166"/>
          </a:xfrm>
        </p:grpSpPr>
        <p:sp>
          <p:nvSpPr>
            <p:cNvPr id="12" name="任意多边形 11"/>
            <p:cNvSpPr/>
            <p:nvPr>
              <p:custDataLst>
                <p:tags r:id="rId2"/>
              </p:custDataLst>
            </p:nvPr>
          </p:nvSpPr>
          <p:spPr>
            <a:xfrm rot="5400000">
              <a:off x="6035714" y="2418820"/>
              <a:ext cx="1810859" cy="1930878"/>
            </a:xfrm>
            <a:custGeom>
              <a:avLst/>
              <a:gdLst>
                <a:gd name="connsiteX0" fmla="*/ 0 w 1810859"/>
                <a:gd name="connsiteY0" fmla="*/ 965439 h 1930878"/>
                <a:gd name="connsiteX1" fmla="*/ 965439 w 1810859"/>
                <a:gd name="connsiteY1" fmla="*/ 0 h 1930878"/>
                <a:gd name="connsiteX2" fmla="*/ 1765996 w 1810859"/>
                <a:gd name="connsiteY2" fmla="*/ 425653 h 1930878"/>
                <a:gd name="connsiteX3" fmla="*/ 1810859 w 1810859"/>
                <a:gd name="connsiteY3" fmla="*/ 508307 h 1930878"/>
                <a:gd name="connsiteX4" fmla="*/ 1797158 w 1810859"/>
                <a:gd name="connsiteY4" fmla="*/ 514908 h 1930878"/>
                <a:gd name="connsiteX5" fmla="*/ 1291904 w 1810859"/>
                <a:gd name="connsiteY5" fmla="*/ 1363823 h 1930878"/>
                <a:gd name="connsiteX6" fmla="*/ 1367773 w 1810859"/>
                <a:gd name="connsiteY6" fmla="*/ 1739616 h 1930878"/>
                <a:gd name="connsiteX7" fmla="*/ 1411923 w 1810859"/>
                <a:gd name="connsiteY7" fmla="*/ 1820955 h 1930878"/>
                <a:gd name="connsiteX8" fmla="*/ 1341232 w 1810859"/>
                <a:gd name="connsiteY8" fmla="*/ 1855009 h 1930878"/>
                <a:gd name="connsiteX9" fmla="*/ 965439 w 1810859"/>
                <a:gd name="connsiteY9" fmla="*/ 1930878 h 1930878"/>
                <a:gd name="connsiteX10" fmla="*/ 0 w 1810859"/>
                <a:gd name="connsiteY10" fmla="*/ 965439 h 193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0859" h="1930878">
                  <a:moveTo>
                    <a:pt x="0" y="965439"/>
                  </a:moveTo>
                  <a:cubicBezTo>
                    <a:pt x="0" y="432242"/>
                    <a:pt x="432242" y="0"/>
                    <a:pt x="965439" y="0"/>
                  </a:cubicBezTo>
                  <a:cubicBezTo>
                    <a:pt x="1298687" y="0"/>
                    <a:pt x="1592500" y="168845"/>
                    <a:pt x="1765996" y="425653"/>
                  </a:cubicBezTo>
                  <a:lnTo>
                    <a:pt x="1810859" y="508307"/>
                  </a:lnTo>
                  <a:lnTo>
                    <a:pt x="1797158" y="514908"/>
                  </a:lnTo>
                  <a:cubicBezTo>
                    <a:pt x="1496206" y="678394"/>
                    <a:pt x="1291904" y="997250"/>
                    <a:pt x="1291904" y="1363823"/>
                  </a:cubicBezTo>
                  <a:cubicBezTo>
                    <a:pt x="1291904" y="1497122"/>
                    <a:pt x="1318919" y="1624112"/>
                    <a:pt x="1367773" y="1739616"/>
                  </a:cubicBezTo>
                  <a:lnTo>
                    <a:pt x="1411923" y="1820955"/>
                  </a:lnTo>
                  <a:lnTo>
                    <a:pt x="1341232" y="1855009"/>
                  </a:lnTo>
                  <a:cubicBezTo>
                    <a:pt x="1225728" y="1903863"/>
                    <a:pt x="1098738" y="1930878"/>
                    <a:pt x="965439" y="1930878"/>
                  </a:cubicBezTo>
                  <a:cubicBezTo>
                    <a:pt x="432242" y="1930878"/>
                    <a:pt x="0" y="1498636"/>
                    <a:pt x="0" y="965439"/>
                  </a:cubicBezTo>
                  <a:close/>
                </a:path>
              </a:pathLst>
            </a:custGeom>
            <a:solidFill>
              <a:srgbClr val="7E4CBE"/>
            </a:solidFill>
            <a:ln w="28575">
              <a:solidFill>
                <a:sysClr val="window" lastClr="FFFFFF"/>
              </a:solidFill>
              <a:prstDash val="solid"/>
            </a:ln>
          </p:spPr>
          <p:style>
            <a:lnRef idx="2">
              <a:srgbClr val="FFDA62">
                <a:shade val="50000"/>
              </a:srgbClr>
            </a:lnRef>
            <a:fillRef idx="1">
              <a:srgbClr val="FFDA62"/>
            </a:fillRef>
            <a:effectRef idx="0">
              <a:srgbClr val="FFDA62"/>
            </a:effectRef>
            <a:fontRef idx="minor">
              <a:sysClr val="window" lastClr="FFFFFF"/>
            </a:fontRef>
          </p:style>
          <p:txBody>
            <a:bodyPr rtlCol="0" anchor="ctr"/>
            <a:lstStyle/>
            <a:p>
              <a:pPr algn="ctr"/>
              <a:endParaRPr lang="zh-CN" altLang="en-US"/>
            </a:p>
          </p:txBody>
        </p:sp>
        <p:sp>
          <p:nvSpPr>
            <p:cNvPr id="13" name="任意多边形 12"/>
            <p:cNvSpPr/>
            <p:nvPr>
              <p:custDataLst>
                <p:tags r:id="rId3"/>
              </p:custDataLst>
            </p:nvPr>
          </p:nvSpPr>
          <p:spPr>
            <a:xfrm>
              <a:off x="5697340" y="3770733"/>
              <a:ext cx="1810858" cy="1930878"/>
            </a:xfrm>
            <a:custGeom>
              <a:avLst/>
              <a:gdLst>
                <a:gd name="connsiteX0" fmla="*/ 845419 w 1810858"/>
                <a:gd name="connsiteY0" fmla="*/ 0 h 1930878"/>
                <a:gd name="connsiteX1" fmla="*/ 1810858 w 1810858"/>
                <a:gd name="connsiteY1" fmla="*/ 965439 h 1930878"/>
                <a:gd name="connsiteX2" fmla="*/ 845419 w 1810858"/>
                <a:gd name="connsiteY2" fmla="*/ 1930878 h 1930878"/>
                <a:gd name="connsiteX3" fmla="*/ 44862 w 1810858"/>
                <a:gd name="connsiteY3" fmla="*/ 1505225 h 1930878"/>
                <a:gd name="connsiteX4" fmla="*/ 0 w 1810858"/>
                <a:gd name="connsiteY4" fmla="*/ 1422572 h 1930878"/>
                <a:gd name="connsiteX5" fmla="*/ 13701 w 1810858"/>
                <a:gd name="connsiteY5" fmla="*/ 1415972 h 1930878"/>
                <a:gd name="connsiteX6" fmla="*/ 518954 w 1810858"/>
                <a:gd name="connsiteY6" fmla="*/ 567056 h 1930878"/>
                <a:gd name="connsiteX7" fmla="*/ 443085 w 1810858"/>
                <a:gd name="connsiteY7" fmla="*/ 191264 h 1930878"/>
                <a:gd name="connsiteX8" fmla="*/ 398935 w 1810858"/>
                <a:gd name="connsiteY8" fmla="*/ 109923 h 1930878"/>
                <a:gd name="connsiteX9" fmla="*/ 469627 w 1810858"/>
                <a:gd name="connsiteY9" fmla="*/ 75869 h 1930878"/>
                <a:gd name="connsiteX10" fmla="*/ 845419 w 1810858"/>
                <a:gd name="connsiteY10" fmla="*/ 0 h 193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0858" h="1930878">
                  <a:moveTo>
                    <a:pt x="845419" y="0"/>
                  </a:moveTo>
                  <a:cubicBezTo>
                    <a:pt x="1378616" y="0"/>
                    <a:pt x="1810858" y="432242"/>
                    <a:pt x="1810858" y="965439"/>
                  </a:cubicBezTo>
                  <a:cubicBezTo>
                    <a:pt x="1810858" y="1498636"/>
                    <a:pt x="1378616" y="1930878"/>
                    <a:pt x="845419" y="1930878"/>
                  </a:cubicBezTo>
                  <a:cubicBezTo>
                    <a:pt x="512171" y="1930878"/>
                    <a:pt x="218359" y="1762034"/>
                    <a:pt x="44862" y="1505225"/>
                  </a:cubicBezTo>
                  <a:lnTo>
                    <a:pt x="0" y="1422572"/>
                  </a:lnTo>
                  <a:lnTo>
                    <a:pt x="13701" y="1415972"/>
                  </a:lnTo>
                  <a:cubicBezTo>
                    <a:pt x="314652" y="1252485"/>
                    <a:pt x="518954" y="933629"/>
                    <a:pt x="518954" y="567056"/>
                  </a:cubicBezTo>
                  <a:cubicBezTo>
                    <a:pt x="518954" y="433757"/>
                    <a:pt x="491939" y="306767"/>
                    <a:pt x="443085" y="191264"/>
                  </a:cubicBezTo>
                  <a:lnTo>
                    <a:pt x="398935" y="109923"/>
                  </a:lnTo>
                  <a:lnTo>
                    <a:pt x="469627" y="75869"/>
                  </a:lnTo>
                  <a:cubicBezTo>
                    <a:pt x="585130" y="27015"/>
                    <a:pt x="712120" y="0"/>
                    <a:pt x="845419" y="0"/>
                  </a:cubicBezTo>
                  <a:close/>
                </a:path>
              </a:pathLst>
            </a:custGeom>
            <a:solidFill>
              <a:srgbClr val="E1448B"/>
            </a:solidFill>
            <a:ln w="28575">
              <a:solidFill>
                <a:sysClr val="window" lastClr="FFFFFF"/>
              </a:solidFill>
              <a:prstDash val="solid"/>
            </a:ln>
          </p:spPr>
          <p:style>
            <a:lnRef idx="2">
              <a:srgbClr val="FFDA62">
                <a:shade val="50000"/>
              </a:srgbClr>
            </a:lnRef>
            <a:fillRef idx="1">
              <a:srgbClr val="FFDA62"/>
            </a:fillRef>
            <a:effectRef idx="0">
              <a:srgbClr val="FFDA62"/>
            </a:effectRef>
            <a:fontRef idx="minor">
              <a:sysClr val="window" lastClr="FFFFFF"/>
            </a:fontRef>
          </p:style>
          <p:txBody>
            <a:bodyPr rtlCol="0" anchor="ctr"/>
            <a:lstStyle/>
            <a:p>
              <a:pPr algn="ctr"/>
              <a:endParaRPr lang="zh-CN" altLang="en-US"/>
            </a:p>
          </p:txBody>
        </p:sp>
        <p:sp>
          <p:nvSpPr>
            <p:cNvPr id="14" name="任意多边形 13"/>
            <p:cNvSpPr/>
            <p:nvPr>
              <p:custDataLst>
                <p:tags r:id="rId4"/>
              </p:custDataLst>
            </p:nvPr>
          </p:nvSpPr>
          <p:spPr>
            <a:xfrm rot="5400000">
              <a:off x="4345426" y="3432360"/>
              <a:ext cx="1810859" cy="1930878"/>
            </a:xfrm>
            <a:custGeom>
              <a:avLst/>
              <a:gdLst>
                <a:gd name="connsiteX0" fmla="*/ 0 w 1810859"/>
                <a:gd name="connsiteY0" fmla="*/ 1422572 h 1930878"/>
                <a:gd name="connsiteX1" fmla="*/ 13701 w 1810859"/>
                <a:gd name="connsiteY1" fmla="*/ 1415972 h 1930878"/>
                <a:gd name="connsiteX2" fmla="*/ 518954 w 1810859"/>
                <a:gd name="connsiteY2" fmla="*/ 567056 h 1930878"/>
                <a:gd name="connsiteX3" fmla="*/ 443085 w 1810859"/>
                <a:gd name="connsiteY3" fmla="*/ 191263 h 1930878"/>
                <a:gd name="connsiteX4" fmla="*/ 409031 w 1810859"/>
                <a:gd name="connsiteY4" fmla="*/ 120571 h 1930878"/>
                <a:gd name="connsiteX5" fmla="*/ 327691 w 1810859"/>
                <a:gd name="connsiteY5" fmla="*/ 164721 h 1930878"/>
                <a:gd name="connsiteX6" fmla="*/ 288399 w 1810859"/>
                <a:gd name="connsiteY6" fmla="*/ 179102 h 1930878"/>
                <a:gd name="connsiteX7" fmla="*/ 305634 w 1810859"/>
                <a:gd name="connsiteY7" fmla="*/ 164882 h 1930878"/>
                <a:gd name="connsiteX8" fmla="*/ 845420 w 1810859"/>
                <a:gd name="connsiteY8" fmla="*/ 0 h 1930878"/>
                <a:gd name="connsiteX9" fmla="*/ 1810859 w 1810859"/>
                <a:gd name="connsiteY9" fmla="*/ 965439 h 1930878"/>
                <a:gd name="connsiteX10" fmla="*/ 845420 w 1810859"/>
                <a:gd name="connsiteY10" fmla="*/ 1930878 h 1930878"/>
                <a:gd name="connsiteX11" fmla="*/ 44863 w 1810859"/>
                <a:gd name="connsiteY11" fmla="*/ 1505225 h 193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0859" h="1930878">
                  <a:moveTo>
                    <a:pt x="0" y="1422572"/>
                  </a:moveTo>
                  <a:lnTo>
                    <a:pt x="13701" y="1415972"/>
                  </a:lnTo>
                  <a:cubicBezTo>
                    <a:pt x="314652" y="1252485"/>
                    <a:pt x="518954" y="933629"/>
                    <a:pt x="518954" y="567056"/>
                  </a:cubicBezTo>
                  <a:cubicBezTo>
                    <a:pt x="518954" y="433756"/>
                    <a:pt x="491939" y="306767"/>
                    <a:pt x="443085" y="191263"/>
                  </a:cubicBezTo>
                  <a:lnTo>
                    <a:pt x="409031" y="120571"/>
                  </a:lnTo>
                  <a:lnTo>
                    <a:pt x="327691" y="164721"/>
                  </a:lnTo>
                  <a:lnTo>
                    <a:pt x="288399" y="179102"/>
                  </a:lnTo>
                  <a:lnTo>
                    <a:pt x="305634" y="164882"/>
                  </a:lnTo>
                  <a:cubicBezTo>
                    <a:pt x="459719" y="60784"/>
                    <a:pt x="645471" y="0"/>
                    <a:pt x="845420" y="0"/>
                  </a:cubicBezTo>
                  <a:cubicBezTo>
                    <a:pt x="1378617" y="0"/>
                    <a:pt x="1810859" y="432242"/>
                    <a:pt x="1810859" y="965439"/>
                  </a:cubicBezTo>
                  <a:cubicBezTo>
                    <a:pt x="1810859" y="1498636"/>
                    <a:pt x="1378617" y="1930878"/>
                    <a:pt x="845420" y="1930878"/>
                  </a:cubicBezTo>
                  <a:cubicBezTo>
                    <a:pt x="512172" y="1930878"/>
                    <a:pt x="218359" y="1762034"/>
                    <a:pt x="44863" y="1505225"/>
                  </a:cubicBezTo>
                  <a:close/>
                </a:path>
              </a:pathLst>
            </a:custGeom>
            <a:solidFill>
              <a:srgbClr val="E34D4D"/>
            </a:solidFill>
            <a:ln w="28575">
              <a:solidFill>
                <a:sysClr val="window" lastClr="FFFFFF"/>
              </a:solidFill>
              <a:prstDash val="solid"/>
            </a:ln>
          </p:spPr>
          <p:style>
            <a:lnRef idx="2">
              <a:srgbClr val="FFDA62">
                <a:shade val="50000"/>
              </a:srgbClr>
            </a:lnRef>
            <a:fillRef idx="1">
              <a:srgbClr val="FFDA62"/>
            </a:fillRef>
            <a:effectRef idx="0">
              <a:srgbClr val="FFDA62"/>
            </a:effectRef>
            <a:fontRef idx="minor">
              <a:sysClr val="window" lastClr="FFFFFF"/>
            </a:fontRef>
          </p:style>
          <p:txBody>
            <a:bodyPr rtlCol="0" anchor="ctr"/>
            <a:lstStyle/>
            <a:p>
              <a:pPr algn="ctr"/>
              <a:endParaRPr lang="zh-CN" altLang="en-US"/>
            </a:p>
          </p:txBody>
        </p:sp>
        <p:sp>
          <p:nvSpPr>
            <p:cNvPr id="15" name="任意多边形 14"/>
            <p:cNvSpPr/>
            <p:nvPr>
              <p:custDataLst>
                <p:tags r:id="rId5"/>
              </p:custDataLst>
            </p:nvPr>
          </p:nvSpPr>
          <p:spPr>
            <a:xfrm>
              <a:off x="4683799" y="2080445"/>
              <a:ext cx="1810860" cy="1930878"/>
            </a:xfrm>
            <a:custGeom>
              <a:avLst/>
              <a:gdLst>
                <a:gd name="connsiteX0" fmla="*/ 965439 w 1810860"/>
                <a:gd name="connsiteY0" fmla="*/ 0 h 1930878"/>
                <a:gd name="connsiteX1" fmla="*/ 1765996 w 1810860"/>
                <a:gd name="connsiteY1" fmla="*/ 425653 h 1930878"/>
                <a:gd name="connsiteX2" fmla="*/ 1810860 w 1810860"/>
                <a:gd name="connsiteY2" fmla="*/ 508307 h 1930878"/>
                <a:gd name="connsiteX3" fmla="*/ 1797159 w 1810860"/>
                <a:gd name="connsiteY3" fmla="*/ 514907 h 1930878"/>
                <a:gd name="connsiteX4" fmla="*/ 1291905 w 1810860"/>
                <a:gd name="connsiteY4" fmla="*/ 1363823 h 1930878"/>
                <a:gd name="connsiteX5" fmla="*/ 1367774 w 1810860"/>
                <a:gd name="connsiteY5" fmla="*/ 1739615 h 1930878"/>
                <a:gd name="connsiteX6" fmla="*/ 1411924 w 1810860"/>
                <a:gd name="connsiteY6" fmla="*/ 1820955 h 1930878"/>
                <a:gd name="connsiteX7" fmla="*/ 1341232 w 1810860"/>
                <a:gd name="connsiteY7" fmla="*/ 1855009 h 1930878"/>
                <a:gd name="connsiteX8" fmla="*/ 965439 w 1810860"/>
                <a:gd name="connsiteY8" fmla="*/ 1930878 h 1930878"/>
                <a:gd name="connsiteX9" fmla="*/ 0 w 1810860"/>
                <a:gd name="connsiteY9" fmla="*/ 965439 h 1930878"/>
                <a:gd name="connsiteX10" fmla="*/ 965439 w 1810860"/>
                <a:gd name="connsiteY10" fmla="*/ 0 h 193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0860" h="1930878">
                  <a:moveTo>
                    <a:pt x="965439" y="0"/>
                  </a:moveTo>
                  <a:cubicBezTo>
                    <a:pt x="1298687" y="0"/>
                    <a:pt x="1592500" y="168845"/>
                    <a:pt x="1765996" y="425653"/>
                  </a:cubicBezTo>
                  <a:lnTo>
                    <a:pt x="1810860" y="508307"/>
                  </a:lnTo>
                  <a:lnTo>
                    <a:pt x="1797159" y="514907"/>
                  </a:lnTo>
                  <a:cubicBezTo>
                    <a:pt x="1496207" y="678394"/>
                    <a:pt x="1291905" y="997250"/>
                    <a:pt x="1291905" y="1363823"/>
                  </a:cubicBezTo>
                  <a:cubicBezTo>
                    <a:pt x="1291905" y="1497122"/>
                    <a:pt x="1318920" y="1624112"/>
                    <a:pt x="1367774" y="1739615"/>
                  </a:cubicBezTo>
                  <a:lnTo>
                    <a:pt x="1411924" y="1820955"/>
                  </a:lnTo>
                  <a:lnTo>
                    <a:pt x="1341232" y="1855009"/>
                  </a:lnTo>
                  <a:cubicBezTo>
                    <a:pt x="1225728" y="1903863"/>
                    <a:pt x="1098739" y="1930878"/>
                    <a:pt x="965439" y="1930878"/>
                  </a:cubicBezTo>
                  <a:cubicBezTo>
                    <a:pt x="432242" y="1930878"/>
                    <a:pt x="0" y="1498636"/>
                    <a:pt x="0" y="965439"/>
                  </a:cubicBezTo>
                  <a:cubicBezTo>
                    <a:pt x="0" y="432242"/>
                    <a:pt x="432242" y="0"/>
                    <a:pt x="965439" y="0"/>
                  </a:cubicBezTo>
                  <a:close/>
                </a:path>
              </a:pathLst>
            </a:custGeom>
            <a:solidFill>
              <a:srgbClr val="A84FAE"/>
            </a:solidFill>
            <a:ln w="28575">
              <a:solidFill>
                <a:sysClr val="window" lastClr="FFFFFF"/>
              </a:solidFill>
              <a:prstDash val="solid"/>
            </a:ln>
          </p:spPr>
          <p:style>
            <a:lnRef idx="2">
              <a:srgbClr val="FFDA62">
                <a:shade val="50000"/>
              </a:srgbClr>
            </a:lnRef>
            <a:fillRef idx="1">
              <a:srgbClr val="FFDA62"/>
            </a:fillRef>
            <a:effectRef idx="0">
              <a:srgbClr val="FFDA62"/>
            </a:effectRef>
            <a:fontRef idx="minor">
              <a:sysClr val="window" lastClr="FFFFFF"/>
            </a:fontRef>
          </p:style>
          <p:txBody>
            <a:bodyPr rtlCol="0" anchor="ctr"/>
            <a:lstStyle/>
            <a:p>
              <a:pPr algn="ctr"/>
              <a:endParaRPr lang="zh-CN" altLang="en-US"/>
            </a:p>
          </p:txBody>
        </p:sp>
      </p:grpSp>
      <p:sp>
        <p:nvSpPr>
          <p:cNvPr id="2" name="文本框 1"/>
          <p:cNvSpPr txBox="1"/>
          <p:nvPr>
            <p:custDataLst>
              <p:tags r:id="rId6"/>
            </p:custDataLst>
          </p:nvPr>
        </p:nvSpPr>
        <p:spPr>
          <a:xfrm>
            <a:off x="336550" y="1693545"/>
            <a:ext cx="3895090" cy="1540510"/>
          </a:xfrm>
          <a:prstGeom prst="rect">
            <a:avLst/>
          </a:prstGeom>
        </p:spPr>
        <p:txBody>
          <a:bodyPr wrap="square" anchor="ctr">
            <a:normAutofit fontScale="80000"/>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zh-CN" altLang="en-US" sz="2400" dirty="0"/>
              <a:t>配置表转</a:t>
            </a:r>
            <a:r>
              <a:rPr lang="en-US" altLang="zh-CN" sz="2400" dirty="0"/>
              <a:t>Lua</a:t>
            </a:r>
            <a:r>
              <a:rPr lang="zh-CN" altLang="en-US" sz="2400" dirty="0"/>
              <a:t>代码</a:t>
            </a:r>
            <a:endParaRPr lang="zh-CN" altLang="en-US" sz="2400" dirty="0"/>
          </a:p>
          <a:p>
            <a:pPr algn="r"/>
            <a:r>
              <a:rPr lang="zh-CN" altLang="en-US" sz="2400" dirty="0"/>
              <a:t>将</a:t>
            </a:r>
            <a:r>
              <a:rPr lang="en-US" altLang="zh-CN" sz="2400" dirty="0"/>
              <a:t>Lua</a:t>
            </a:r>
            <a:r>
              <a:rPr lang="zh-CN" altLang="en-US" sz="2400" dirty="0"/>
              <a:t>明文转为加密后</a:t>
            </a:r>
            <a:r>
              <a:rPr lang="zh-CN" altLang="en-US" sz="2400" dirty="0"/>
              <a:t>的字节码</a:t>
            </a:r>
            <a:endParaRPr lang="zh-CN" altLang="en-US" sz="2400" dirty="0"/>
          </a:p>
        </p:txBody>
      </p:sp>
      <p:sp>
        <p:nvSpPr>
          <p:cNvPr id="3" name="文本框 2"/>
          <p:cNvSpPr txBox="1"/>
          <p:nvPr>
            <p:custDataLst>
              <p:tags r:id="rId7"/>
            </p:custDataLst>
          </p:nvPr>
        </p:nvSpPr>
        <p:spPr>
          <a:xfrm>
            <a:off x="193675" y="4060825"/>
            <a:ext cx="3542665" cy="152908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zh-CN" altLang="en-US" sz="2400" dirty="0"/>
              <a:t>数据包加密（</a:t>
            </a:r>
            <a:r>
              <a:rPr lang="en-US" altLang="zh-CN" sz="2400" dirty="0"/>
              <a:t>aes</a:t>
            </a:r>
            <a:r>
              <a:rPr lang="zh-CN" altLang="en-US" sz="2400" dirty="0"/>
              <a:t>，</a:t>
            </a:r>
            <a:r>
              <a:rPr lang="zh-CN" altLang="en-US" sz="2400" dirty="0"/>
              <a:t>异或）</a:t>
            </a:r>
            <a:endParaRPr lang="zh-CN" altLang="en-US" sz="2400" dirty="0"/>
          </a:p>
        </p:txBody>
      </p:sp>
      <p:sp>
        <p:nvSpPr>
          <p:cNvPr id="4" name="文本框 3"/>
          <p:cNvSpPr txBox="1"/>
          <p:nvPr>
            <p:custDataLst>
              <p:tags r:id="rId8"/>
            </p:custDataLst>
          </p:nvPr>
        </p:nvSpPr>
        <p:spPr>
          <a:xfrm>
            <a:off x="8350250" y="1878965"/>
            <a:ext cx="3494405" cy="93218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2400" dirty="0"/>
              <a:t>数据验证</a:t>
            </a:r>
            <a:endParaRPr lang="zh-CN" altLang="en-US" sz="2400" dirty="0"/>
          </a:p>
          <a:p>
            <a:pPr algn="l"/>
            <a:endParaRPr lang="zh-CN" altLang="en-US" sz="2400" dirty="0"/>
          </a:p>
        </p:txBody>
      </p:sp>
      <p:sp>
        <p:nvSpPr>
          <p:cNvPr id="5" name="文本框 4"/>
          <p:cNvSpPr txBox="1"/>
          <p:nvPr>
            <p:custDataLst>
              <p:tags r:id="rId9"/>
            </p:custDataLst>
          </p:nvPr>
        </p:nvSpPr>
        <p:spPr>
          <a:xfrm>
            <a:off x="8350562" y="5211111"/>
            <a:ext cx="3263900" cy="1529194"/>
          </a:xfrm>
          <a:prstGeom prst="rect">
            <a:avLst/>
          </a:prstGeom>
        </p:spPr>
        <p:txBody>
          <a:bodyPr wrap="square" anchor="ctr">
            <a:normAutofit fontScale="90000" lnSpcReduction="20000"/>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altLang="zh-CN" sz="2400" dirty="0"/>
              <a:t>IL2CPP</a:t>
            </a:r>
            <a:r>
              <a:rPr lang="zh-CN" altLang="en-US" sz="2400" dirty="0"/>
              <a:t>打包</a:t>
            </a:r>
            <a:endParaRPr lang="zh-CN" altLang="en-US" sz="2400" dirty="0"/>
          </a:p>
          <a:p>
            <a:pPr algn="l"/>
            <a:r>
              <a:rPr lang="zh-CN" altLang="en-US" sz="2400" dirty="0"/>
              <a:t>使用中国版</a:t>
            </a:r>
            <a:r>
              <a:rPr lang="en-US" altLang="zh-CN" sz="2400" dirty="0"/>
              <a:t>Unity</a:t>
            </a:r>
            <a:endParaRPr lang="en-US" altLang="zh-CN" sz="2400" dirty="0"/>
          </a:p>
          <a:p>
            <a:pPr algn="l"/>
            <a:r>
              <a:rPr lang="zh-CN" altLang="en-US" sz="2400" dirty="0"/>
              <a:t>渠道外部</a:t>
            </a:r>
            <a:r>
              <a:rPr lang="zh-CN" altLang="en-US" sz="2400" dirty="0"/>
              <a:t>加壳</a:t>
            </a:r>
            <a:endParaRPr lang="zh-CN" altLang="en-US" sz="2400" dirty="0"/>
          </a:p>
        </p:txBody>
      </p:sp>
      <p:sp>
        <p:nvSpPr>
          <p:cNvPr id="6" name="文本框 5"/>
          <p:cNvSpPr txBox="1"/>
          <p:nvPr>
            <p:custDataLst>
              <p:tags r:id="rId10"/>
            </p:custDataLst>
          </p:nvPr>
        </p:nvSpPr>
        <p:spPr>
          <a:xfrm>
            <a:off x="4382038" y="2086269"/>
            <a:ext cx="1784435" cy="1530601"/>
          </a:xfrm>
          <a:prstGeom prst="rect">
            <a:avLst/>
          </a:prstGeom>
        </p:spPr>
        <p:txBody>
          <a:bodyPr wrap="square" lIns="90000" tIns="46800" rIns="90000" bIns="46800" anchor="ctr">
            <a:normAutofit/>
          </a:bodyPr>
          <a:lstStyle>
            <a:defPPr>
              <a:defRPr lang="zh-CN"/>
            </a:defPPr>
            <a:lvl1pPr indent="0" algn="ctr">
              <a:lnSpc>
                <a:spcPct val="130000"/>
              </a:lnSpc>
              <a:spcBef>
                <a:spcPts val="1200"/>
              </a:spcBef>
              <a:buFont typeface="Arial" panose="020B0604020202020204" pitchFamily="34" charset="0"/>
              <a:buNone/>
              <a:defRPr sz="2665" baseline="0">
                <a:solidFill>
                  <a:srgbClr val="FFFFFF"/>
                </a:solidFill>
              </a:defRPr>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ysClr val="window" lastClr="FFFFFF"/>
                </a:solidFill>
                <a:latin typeface="Arial" panose="020B0604020202020204" pitchFamily="34" charset="0"/>
                <a:ea typeface="黑体" panose="02010609060101010101" charset="-122"/>
                <a:cs typeface="+mn-ea"/>
              </a:rPr>
              <a:t>数据</a:t>
            </a:r>
            <a:r>
              <a:rPr lang="zh-CN" altLang="en-US" dirty="0">
                <a:solidFill>
                  <a:sysClr val="window" lastClr="FFFFFF"/>
                </a:solidFill>
                <a:latin typeface="Arial" panose="020B0604020202020204" pitchFamily="34" charset="0"/>
                <a:ea typeface="黑体" panose="02010609060101010101" charset="-122"/>
                <a:cs typeface="+mn-ea"/>
              </a:rPr>
              <a:t>安全</a:t>
            </a:r>
            <a:endParaRPr lang="zh-CN" altLang="en-US" dirty="0">
              <a:solidFill>
                <a:sysClr val="window" lastClr="FFFFFF"/>
              </a:solidFill>
              <a:latin typeface="Arial" panose="020B0604020202020204" pitchFamily="34" charset="0"/>
              <a:ea typeface="黑体" panose="02010609060101010101" charset="-122"/>
              <a:cs typeface="+mn-ea"/>
            </a:endParaRPr>
          </a:p>
        </p:txBody>
      </p:sp>
      <p:sp>
        <p:nvSpPr>
          <p:cNvPr id="7" name="文本框 6"/>
          <p:cNvSpPr txBox="1"/>
          <p:nvPr>
            <p:custDataLst>
              <p:tags r:id="rId11"/>
            </p:custDataLst>
          </p:nvPr>
        </p:nvSpPr>
        <p:spPr>
          <a:xfrm>
            <a:off x="6228139" y="2333295"/>
            <a:ext cx="2016224" cy="1530601"/>
          </a:xfrm>
          <a:prstGeom prst="rect">
            <a:avLst/>
          </a:prstGeom>
        </p:spPr>
        <p:txBody>
          <a:bodyPr wrap="square" lIns="90000" tIns="46800" rIns="90000" bIns="46800" anchor="ctr">
            <a:normAutofit/>
          </a:bodyPr>
          <a:lstStyle>
            <a:defPPr>
              <a:defRPr lang="zh-CN"/>
            </a:defPPr>
            <a:lvl1pPr indent="0" algn="ctr">
              <a:lnSpc>
                <a:spcPct val="130000"/>
              </a:lnSpc>
              <a:spcBef>
                <a:spcPts val="1200"/>
              </a:spcBef>
              <a:buFont typeface="Arial" panose="020B0604020202020204" pitchFamily="34" charset="0"/>
              <a:buNone/>
              <a:defRPr sz="2665" baseline="0">
                <a:solidFill>
                  <a:srgbClr val="FFFFFF"/>
                </a:solidFill>
              </a:defRPr>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ysClr val="window" lastClr="FFFFFF"/>
                </a:solidFill>
                <a:latin typeface="Arial" panose="020B0604020202020204" pitchFamily="34" charset="0"/>
                <a:ea typeface="黑体" panose="02010609060101010101" charset="-122"/>
                <a:cs typeface="+mn-ea"/>
              </a:rPr>
              <a:t>反作弊</a:t>
            </a:r>
            <a:endParaRPr lang="zh-CN" altLang="en-US" dirty="0">
              <a:solidFill>
                <a:sysClr val="window" lastClr="FFFFFF"/>
              </a:solidFill>
              <a:latin typeface="Arial" panose="020B0604020202020204" pitchFamily="34" charset="0"/>
              <a:ea typeface="黑体" panose="02010609060101010101" charset="-122"/>
              <a:cs typeface="+mn-ea"/>
            </a:endParaRPr>
          </a:p>
        </p:txBody>
      </p:sp>
      <p:sp>
        <p:nvSpPr>
          <p:cNvPr id="8" name="文本框 7"/>
          <p:cNvSpPr txBox="1"/>
          <p:nvPr>
            <p:custDataLst>
              <p:tags r:id="rId12"/>
            </p:custDataLst>
          </p:nvPr>
        </p:nvSpPr>
        <p:spPr>
          <a:xfrm>
            <a:off x="3841447" y="3963492"/>
            <a:ext cx="1981525" cy="1530601"/>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solidFill>
                  <a:srgbClr val="FFFFFF"/>
                </a:solidFill>
              </a:defRPr>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ysClr val="window" lastClr="FFFFFF"/>
                </a:solidFill>
                <a:latin typeface="Arial" panose="020B0604020202020204" pitchFamily="34" charset="0"/>
                <a:ea typeface="黑体" panose="02010609060101010101" charset="-122"/>
                <a:cs typeface="+mn-ea"/>
              </a:rPr>
              <a:t>通信</a:t>
            </a:r>
            <a:r>
              <a:rPr lang="zh-CN" altLang="en-US" dirty="0">
                <a:solidFill>
                  <a:sysClr val="window" lastClr="FFFFFF"/>
                </a:solidFill>
                <a:latin typeface="Arial" panose="020B0604020202020204" pitchFamily="34" charset="0"/>
                <a:ea typeface="黑体" panose="02010609060101010101" charset="-122"/>
                <a:cs typeface="+mn-ea"/>
              </a:rPr>
              <a:t>安全</a:t>
            </a:r>
            <a:endParaRPr lang="zh-CN" altLang="en-US" dirty="0">
              <a:solidFill>
                <a:sysClr val="window" lastClr="FFFFFF"/>
              </a:solidFill>
              <a:latin typeface="Arial" panose="020B0604020202020204" pitchFamily="34" charset="0"/>
              <a:ea typeface="黑体" panose="02010609060101010101" charset="-122"/>
              <a:cs typeface="+mn-ea"/>
            </a:endParaRPr>
          </a:p>
        </p:txBody>
      </p:sp>
      <p:sp>
        <p:nvSpPr>
          <p:cNvPr id="9" name="文本框 8"/>
          <p:cNvSpPr txBox="1"/>
          <p:nvPr>
            <p:custDataLst>
              <p:tags r:id="rId13"/>
            </p:custDataLst>
          </p:nvPr>
        </p:nvSpPr>
        <p:spPr>
          <a:xfrm>
            <a:off x="6169592" y="4369314"/>
            <a:ext cx="1634963" cy="1530601"/>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solidFill>
                  <a:srgbClr val="FFFFFF"/>
                </a:solidFill>
              </a:defRPr>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ysClr val="window" lastClr="FFFFFF"/>
                </a:solidFill>
                <a:latin typeface="Arial" panose="020B0604020202020204" pitchFamily="34" charset="0"/>
                <a:ea typeface="黑体" panose="02010609060101010101" charset="-122"/>
                <a:cs typeface="+mn-ea"/>
              </a:rPr>
              <a:t>包体</a:t>
            </a:r>
            <a:r>
              <a:rPr lang="zh-CN" altLang="en-US" dirty="0">
                <a:solidFill>
                  <a:sysClr val="window" lastClr="FFFFFF"/>
                </a:solidFill>
                <a:latin typeface="Arial" panose="020B0604020202020204" pitchFamily="34" charset="0"/>
                <a:ea typeface="黑体" panose="02010609060101010101" charset="-122"/>
                <a:cs typeface="+mn-ea"/>
              </a:rPr>
              <a:t>安全</a:t>
            </a:r>
            <a:endParaRPr lang="zh-CN" altLang="en-US" dirty="0">
              <a:solidFill>
                <a:sysClr val="window" lastClr="FFFFFF"/>
              </a:solidFill>
              <a:latin typeface="Arial" panose="020B0604020202020204" pitchFamily="34" charset="0"/>
              <a:ea typeface="黑体" panose="02010609060101010101" charset="-122"/>
              <a:cs typeface="+mn-ea"/>
            </a:endParaRPr>
          </a:p>
        </p:txBody>
      </p:sp>
      <p:sp>
        <p:nvSpPr>
          <p:cNvPr id="10" name="文本框 9"/>
          <p:cNvSpPr txBox="1"/>
          <p:nvPr>
            <p:custDataLst>
              <p:tags r:id="rId14"/>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理解，定位并解决常见安全</a:t>
            </a:r>
            <a:r>
              <a:rPr lang="zh-CN" altLang="en-US" spc="150" dirty="0">
                <a:latin typeface="微软雅黑" panose="020B0503020204020204" charset="-122"/>
                <a:ea typeface="微软雅黑" panose="020B0503020204020204" charset="-122"/>
              </a:rPr>
              <a:t>漏洞</a:t>
            </a:r>
            <a:endParaRPr lang="zh-CN" altLang="en-US" spc="150" dirty="0">
              <a:latin typeface="微软雅黑" panose="020B0503020204020204" charset="-122"/>
              <a:ea typeface="微软雅黑" panose="020B0503020204020204" charset="-122"/>
            </a:endParaRPr>
          </a:p>
        </p:txBody>
      </p:sp>
      <p:sp>
        <p:nvSpPr>
          <p:cNvPr id="16" name="五角星 15"/>
          <p:cNvSpPr/>
          <p:nvPr>
            <p:custDataLst>
              <p:tags r:id="rId15"/>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custDataLst>
              <p:tags r:id="rId16"/>
            </p:custDataLst>
          </p:nvPr>
        </p:nvSpPr>
        <p:spPr>
          <a:xfrm>
            <a:off x="8350250" y="1708785"/>
            <a:ext cx="3380740" cy="142113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altLang="zh-CN" sz="1600" b="1" dirty="0">
                <a:latin typeface="微软雅黑" panose="020B0503020204020204" charset="-122"/>
                <a:ea typeface="微软雅黑" panose="020B0503020204020204" charset="-122"/>
                <a:cs typeface="微软雅黑" panose="020B0503020204020204" charset="-122"/>
              </a:rPr>
              <a:t>2048</a:t>
            </a:r>
            <a:r>
              <a:rPr lang="zh-CN" altLang="en-US" sz="1600" b="1" dirty="0">
                <a:latin typeface="微软雅黑" panose="020B0503020204020204" charset="-122"/>
                <a:ea typeface="微软雅黑" panose="020B0503020204020204" charset="-122"/>
                <a:cs typeface="微软雅黑" panose="020B0503020204020204" charset="-122"/>
              </a:rPr>
              <a:t>小游戏最终分数验证</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7"/>
            </p:custDataLst>
          </p:nvPr>
        </p:nvSpPr>
        <p:spPr>
          <a:xfrm>
            <a:off x="8350250" y="2392680"/>
            <a:ext cx="3380740" cy="142113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555" dirty="0"/>
              <a:t>发送最终得分，最终产生的数字</a:t>
            </a:r>
            <a:r>
              <a:rPr lang="en-US" altLang="zh-CN" sz="1555" dirty="0"/>
              <a:t> </a:t>
            </a:r>
            <a:r>
              <a:rPr lang="zh-CN" altLang="en-US" sz="1555" dirty="0"/>
              <a:t>，最终剩余的空位</a:t>
            </a:r>
            <a:r>
              <a:rPr lang="en-US" altLang="zh-CN" sz="1555" dirty="0"/>
              <a:t> </a:t>
            </a:r>
            <a:r>
              <a:rPr lang="zh-CN" altLang="en-US" sz="1555" dirty="0"/>
              <a:t>用于服务端校验</a:t>
            </a:r>
            <a:r>
              <a:rPr lang="zh-CN" altLang="en-US" sz="1555" dirty="0"/>
              <a:t>合法性</a:t>
            </a:r>
            <a:endParaRPr lang="zh-CN" altLang="en-US" sz="1555" dirty="0"/>
          </a:p>
        </p:txBody>
      </p:sp>
      <p:sp>
        <p:nvSpPr>
          <p:cNvPr id="19" name="文本框 18"/>
          <p:cNvSpPr txBox="1"/>
          <p:nvPr>
            <p:custDataLst>
              <p:tags r:id="rId18"/>
            </p:custDataLst>
          </p:nvPr>
        </p:nvSpPr>
        <p:spPr>
          <a:xfrm>
            <a:off x="8350250" y="3038475"/>
            <a:ext cx="3380740" cy="142113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600" b="1" dirty="0">
                <a:latin typeface="微软雅黑" panose="020B0503020204020204" charset="-122"/>
                <a:ea typeface="微软雅黑" panose="020B0503020204020204" charset="-122"/>
                <a:cs typeface="微软雅黑" panose="020B0503020204020204" charset="-122"/>
              </a:rPr>
              <a:t>后羿射日小游戏最终分数验证</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custDataLst>
              <p:tags r:id="rId19"/>
            </p:custDataLst>
          </p:nvPr>
        </p:nvSpPr>
        <p:spPr>
          <a:xfrm>
            <a:off x="8350885" y="3692525"/>
            <a:ext cx="3380740" cy="1421130"/>
          </a:xfrm>
          <a:prstGeom prst="rect">
            <a:avLst/>
          </a:prstGeom>
        </p:spPr>
        <p:txBody>
          <a:bodyPr wrap="square" anchor="ctr">
            <a:normAutofit/>
          </a:bodyPr>
          <a:lstStyle>
            <a:defPPr>
              <a:defRPr lang="zh-CN"/>
            </a:defPPr>
            <a:lvl1pPr indent="0" algn="ctr">
              <a:lnSpc>
                <a:spcPct val="130000"/>
              </a:lnSpc>
              <a:spcBef>
                <a:spcPts val="1200"/>
              </a:spcBef>
              <a:buFont typeface="Arial" panose="020B0604020202020204" pitchFamily="34" charset="0"/>
              <a:buNone/>
              <a:defRPr sz="2665" baseline="0"/>
            </a:lvl1pPr>
            <a:lvl2pPr indent="0">
              <a:lnSpc>
                <a:spcPct val="130000"/>
              </a:lnSpc>
              <a:spcBef>
                <a:spcPts val="1200"/>
              </a:spcBef>
              <a:buFont typeface="Arial" panose="020B0604020202020204" pitchFamily="34" charset="0"/>
              <a:buNone/>
              <a:defRPr sz="2400"/>
            </a:lvl2pPr>
            <a:lvl3pPr indent="0">
              <a:lnSpc>
                <a:spcPct val="130000"/>
              </a:lnSpc>
              <a:spcBef>
                <a:spcPts val="1200"/>
              </a:spcBef>
              <a:buFont typeface="Arial" panose="020B0604020202020204" pitchFamily="34" charset="0"/>
              <a:buNone/>
              <a:defRPr sz="2000"/>
            </a:lvl3pPr>
            <a:lvl4pPr indent="0">
              <a:lnSpc>
                <a:spcPct val="130000"/>
              </a:lnSpc>
              <a:spcBef>
                <a:spcPts val="1200"/>
              </a:spcBef>
              <a:buFont typeface="Arial" panose="020B0604020202020204" pitchFamily="34" charset="0"/>
              <a:buNone/>
            </a:lvl4pPr>
            <a:lvl5pPr indent="0">
              <a:lnSpc>
                <a:spcPct val="130000"/>
              </a:lnSpc>
              <a:spcBef>
                <a:spcPts val="12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555" dirty="0"/>
              <a:t>发送箭矢具体击杀数据</a:t>
            </a:r>
            <a:r>
              <a:rPr lang="en-US" altLang="zh-CN" sz="1555" dirty="0"/>
              <a:t> </a:t>
            </a:r>
            <a:r>
              <a:rPr lang="zh-CN" altLang="en-US" sz="1555" dirty="0"/>
              <a:t>技能击杀数据</a:t>
            </a:r>
            <a:r>
              <a:rPr lang="en-US" altLang="zh-CN" sz="1555" dirty="0"/>
              <a:t> </a:t>
            </a:r>
            <a:r>
              <a:rPr lang="zh-CN" altLang="en-US" sz="1555" dirty="0"/>
              <a:t>客户端计算得分</a:t>
            </a:r>
            <a:r>
              <a:rPr lang="en-US" altLang="zh-CN" sz="1555" dirty="0"/>
              <a:t> </a:t>
            </a:r>
            <a:r>
              <a:rPr lang="zh-CN" altLang="en-US" sz="1555" dirty="0"/>
              <a:t>用于服务端校验</a:t>
            </a:r>
            <a:r>
              <a:rPr lang="zh-CN" altLang="en-US" sz="1555" dirty="0"/>
              <a:t>合法性</a:t>
            </a:r>
            <a:endParaRPr lang="zh-CN" altLang="en-US" sz="1555" dirty="0"/>
          </a:p>
        </p:txBody>
      </p:sp>
    </p:spTree>
    <p:custDataLst>
      <p:tags r:id="rId2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方法论建设</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提炼规律，能从工作中总结与提炼共性规律，总结心得输出</a:t>
            </a:r>
            <a:r>
              <a:rPr lang="zh-CN" altLang="en-US" spc="150" dirty="0">
                <a:latin typeface="微软雅黑" panose="020B0503020204020204" charset="-122"/>
                <a:ea typeface="微软雅黑" panose="020B0503020204020204" charset="-122"/>
              </a:rPr>
              <a:t>成果</a:t>
            </a:r>
            <a:endParaRPr lang="zh-CN" altLang="en-US" spc="150" dirty="0">
              <a:latin typeface="微软雅黑" panose="020B0503020204020204" charset="-122"/>
              <a:ea typeface="微软雅黑" panose="020B0503020204020204" charset="-122"/>
            </a:endParaRPr>
          </a:p>
        </p:txBody>
      </p:sp>
      <p:sp>
        <p:nvSpPr>
          <p:cNvPr id="9" name="五角星 8"/>
          <p:cNvSpPr/>
          <p:nvPr>
            <p:custDataLst>
              <p:tags r:id="rId2"/>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文本框 11"/>
          <p:cNvSpPr txBox="1"/>
          <p:nvPr/>
        </p:nvSpPr>
        <p:spPr>
          <a:xfrm>
            <a:off x="1019175" y="1514475"/>
            <a:ext cx="6096000" cy="330835"/>
          </a:xfrm>
          <a:prstGeom prst="rect">
            <a:avLst/>
          </a:prstGeom>
          <a:noFill/>
        </p:spPr>
        <p:txBody>
          <a:bodyPr wrap="square" rtlCol="0" anchor="t">
            <a:spAutoFit/>
          </a:bodyPr>
          <a:p>
            <a:pPr algn="l"/>
            <a:r>
              <a:rPr lang="zh-CN" altLang="en-US" sz="1555" b="1" dirty="0">
                <a:sym typeface="+mn-ea"/>
              </a:rPr>
              <a:t>高质量业务逻辑开发心得</a:t>
            </a:r>
            <a:endParaRPr lang="zh-CN" altLang="en-US" sz="1555" b="1" dirty="0">
              <a:sym typeface="+mn-ea"/>
            </a:endParaRPr>
          </a:p>
        </p:txBody>
      </p:sp>
      <p:sp>
        <p:nvSpPr>
          <p:cNvPr id="13" name="文本框 12"/>
          <p:cNvSpPr txBox="1"/>
          <p:nvPr>
            <p:custDataLst>
              <p:tags r:id="rId3"/>
            </p:custDataLst>
          </p:nvPr>
        </p:nvSpPr>
        <p:spPr>
          <a:xfrm>
            <a:off x="1019175" y="1951990"/>
            <a:ext cx="9751695" cy="4769485"/>
          </a:xfrm>
          <a:prstGeom prst="rect">
            <a:avLst/>
          </a:prstGeom>
          <a:noFill/>
        </p:spPr>
        <p:txBody>
          <a:bodyPr wrap="square" rtlCol="0" anchor="t">
            <a:spAutoFit/>
          </a:bodyPr>
          <a:p>
            <a:pPr marL="285750" indent="-285750" algn="l">
              <a:buFont typeface="Arial" panose="020B0604020202020204" pitchFamily="34" charset="0"/>
              <a:buChar char="•"/>
            </a:pPr>
            <a:r>
              <a:rPr lang="zh-CN" altLang="en-US" sz="1600" dirty="0">
                <a:sym typeface="+mn-ea"/>
              </a:rPr>
              <a:t>理解正在使用的代码框架特性，引擎功能特性，开发语言特性</a:t>
            </a:r>
            <a:endParaRPr lang="zh-CN" altLang="en-US" sz="1600" dirty="0">
              <a:sym typeface="+mn-ea"/>
            </a:endParaRPr>
          </a:p>
          <a:p>
            <a:pPr marL="285750" indent="-285750" algn="l">
              <a:buFont typeface="Arial" panose="020B0604020202020204" pitchFamily="34" charset="0"/>
              <a:buChar char="•"/>
            </a:pPr>
            <a:r>
              <a:rPr lang="zh-CN" altLang="en-US" sz="1600" dirty="0">
                <a:sym typeface="+mn-ea"/>
              </a:rPr>
              <a:t>需求分析</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明确要实现的逻辑（会有很多独立的程序流程）</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分离很可能发生变化的部分和相对稳定的部分 对需要适应变化的部分做适当设计以适应修改扩展</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代码结构符合设计原则</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明确服务端接口的语义 明确表格的使用方式 保证双端理解一致性</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CodeReview</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检查没有书写错误（变量用错 大小写之类的）</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检查逻辑是否符合需求（漏做，</a:t>
            </a:r>
            <a:r>
              <a:rPr lang="zh-CN" altLang="en-US" sz="1600" dirty="0">
                <a:sym typeface="+mn-ea"/>
              </a:rPr>
              <a:t>做错）</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检查数据或全局管理器在切换账号时有没有重置数据（proxy中使用的数据 都要定义在OnRegister 避免没有重置的情况）</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对公共接口代码 留下完整的注释</a:t>
            </a:r>
            <a:r>
              <a:rPr lang="zh-CN" altLang="en-US" sz="1600" dirty="0">
                <a:sym typeface="+mn-ea"/>
              </a:rPr>
              <a:t>说明</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检查逻辑所属的父级逻辑是否会引起自身的处理出错</a:t>
            </a:r>
            <a:endParaRPr lang="zh-CN" altLang="en-US" sz="1600" dirty="0">
              <a:sym typeface="+mn-ea"/>
            </a:endParaRPr>
          </a:p>
          <a:p>
            <a:pPr marL="1200150" lvl="2" indent="-285750" algn="l">
              <a:buFont typeface="Arial" panose="020B0604020202020204" pitchFamily="34" charset="0"/>
              <a:buChar char="•"/>
            </a:pPr>
            <a:r>
              <a:rPr lang="zh-CN" altLang="en-US" sz="1600" dirty="0">
                <a:sym typeface="+mn-ea"/>
              </a:rPr>
              <a:t>比如引导单次执行逻辑没问题 但如果杀掉游戏 可能导致引导不能正确执行 </a:t>
            </a:r>
            <a:endParaRPr lang="zh-CN" altLang="en-US" sz="1600" dirty="0">
              <a:sym typeface="+mn-ea"/>
            </a:endParaRPr>
          </a:p>
          <a:p>
            <a:pPr marL="1200150" lvl="2" indent="-285750" algn="l">
              <a:buFont typeface="Arial" panose="020B0604020202020204" pitchFamily="34" charset="0"/>
              <a:buChar char="•"/>
            </a:pPr>
            <a:r>
              <a:rPr lang="zh-CN" altLang="en-US" sz="1600" dirty="0">
                <a:sym typeface="+mn-ea"/>
              </a:rPr>
              <a:t>比如某些对象在使用之后 由于对象池机制 需要在移除时重设某些状态 以免其他地方再次使用时出现问题</a:t>
            </a:r>
            <a:endParaRPr lang="zh-CN" altLang="en-US" sz="1600" dirty="0">
              <a:sym typeface="+mn-ea"/>
            </a:endParaRPr>
          </a:p>
          <a:p>
            <a:pPr marL="1200150" lvl="2" indent="-285750" algn="l">
              <a:buFont typeface="Arial" panose="020B0604020202020204" pitchFamily="34" charset="0"/>
              <a:buChar char="•"/>
            </a:pPr>
            <a:r>
              <a:rPr lang="zh-CN" altLang="en-US" sz="1600" dirty="0">
                <a:sym typeface="+mn-ea"/>
              </a:rPr>
              <a:t>还要考虑某个逻辑流程在执行的过程中 可能出现的玩家操作 会不会引起bug</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检查调用的其他人的</a:t>
            </a:r>
            <a:r>
              <a:rPr lang="zh-CN" altLang="en-US" sz="1600" dirty="0">
                <a:sym typeface="+mn-ea"/>
              </a:rPr>
              <a:t>接口是否正确（这个比较容易忽视 引起一些难以查证的bug 因为分析的时候自己的逻辑其实没问题 但实际上是这个第三方接口的问题）</a:t>
            </a:r>
            <a:endParaRPr lang="zh-CN" altLang="en-US" sz="16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方法论建设</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提炼规律，能从工作中总结与提炼共性规律，总结心得输出</a:t>
            </a:r>
            <a:r>
              <a:rPr lang="zh-CN" altLang="en-US" spc="150" dirty="0">
                <a:latin typeface="微软雅黑" panose="020B0503020204020204" charset="-122"/>
                <a:ea typeface="微软雅黑" panose="020B0503020204020204" charset="-122"/>
              </a:rPr>
              <a:t>成果</a:t>
            </a:r>
            <a:endParaRPr lang="zh-CN" altLang="en-US" spc="150" dirty="0">
              <a:latin typeface="微软雅黑" panose="020B0503020204020204" charset="-122"/>
              <a:ea typeface="微软雅黑" panose="020B0503020204020204" charset="-122"/>
            </a:endParaRPr>
          </a:p>
        </p:txBody>
      </p:sp>
      <p:sp>
        <p:nvSpPr>
          <p:cNvPr id="9" name="五角星 8"/>
          <p:cNvSpPr/>
          <p:nvPr>
            <p:custDataLst>
              <p:tags r:id="rId2"/>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文本框 11"/>
          <p:cNvSpPr txBox="1"/>
          <p:nvPr/>
        </p:nvSpPr>
        <p:spPr>
          <a:xfrm>
            <a:off x="7113270" y="5120005"/>
            <a:ext cx="6221730" cy="337820"/>
          </a:xfrm>
          <a:prstGeom prst="rect">
            <a:avLst/>
          </a:prstGeom>
          <a:noFill/>
        </p:spPr>
        <p:txBody>
          <a:bodyPr wrap="square" rtlCol="0" anchor="t">
            <a:noAutofit/>
          </a:bodyPr>
          <a:p>
            <a:pPr algn="l"/>
            <a:r>
              <a:rPr lang="zh-CN" altLang="en-US" sz="1555" b="1" dirty="0">
                <a:sym typeface="+mn-ea"/>
              </a:rPr>
              <a:t>经过</a:t>
            </a:r>
            <a:r>
              <a:rPr lang="en-US" altLang="zh-CN" sz="1555" b="1" dirty="0">
                <a:sym typeface="+mn-ea"/>
              </a:rPr>
              <a:t>Review</a:t>
            </a:r>
            <a:r>
              <a:rPr lang="zh-CN" altLang="en-US" sz="1555" b="1" dirty="0">
                <a:sym typeface="+mn-ea"/>
              </a:rPr>
              <a:t>的系统</a:t>
            </a:r>
            <a:r>
              <a:rPr lang="en-US" altLang="zh-CN" sz="1555" b="1" dirty="0">
                <a:sym typeface="+mn-ea"/>
              </a:rPr>
              <a:t> </a:t>
            </a:r>
            <a:r>
              <a:rPr lang="zh-CN" altLang="en-US" sz="1555" b="1" dirty="0">
                <a:sym typeface="+mn-ea"/>
              </a:rPr>
              <a:t>交付验收后</a:t>
            </a:r>
            <a:r>
              <a:rPr lang="en-US" altLang="zh-CN" sz="1555" b="1" dirty="0">
                <a:sym typeface="+mn-ea"/>
              </a:rPr>
              <a:t>bug</a:t>
            </a:r>
            <a:r>
              <a:rPr lang="zh-CN" altLang="en-US" sz="1555" b="1" dirty="0">
                <a:sym typeface="+mn-ea"/>
              </a:rPr>
              <a:t>量明显</a:t>
            </a:r>
            <a:r>
              <a:rPr lang="zh-CN" altLang="en-US" sz="1555" b="1" dirty="0">
                <a:sym typeface="+mn-ea"/>
              </a:rPr>
              <a:t>降低</a:t>
            </a:r>
            <a:endParaRPr lang="zh-CN" altLang="en-US" sz="1555" b="1" dirty="0">
              <a:sym typeface="+mn-ea"/>
            </a:endParaRPr>
          </a:p>
        </p:txBody>
      </p:sp>
      <p:sp>
        <p:nvSpPr>
          <p:cNvPr id="13" name="文本框 12"/>
          <p:cNvSpPr txBox="1"/>
          <p:nvPr>
            <p:custDataLst>
              <p:tags r:id="rId3"/>
            </p:custDataLst>
          </p:nvPr>
        </p:nvSpPr>
        <p:spPr>
          <a:xfrm>
            <a:off x="1019175" y="1845310"/>
            <a:ext cx="9751695" cy="5015865"/>
          </a:xfrm>
          <a:prstGeom prst="rect">
            <a:avLst/>
          </a:prstGeom>
          <a:noFill/>
        </p:spPr>
        <p:txBody>
          <a:bodyPr wrap="square" rtlCol="0" anchor="t">
            <a:spAutoFit/>
          </a:bodyPr>
          <a:p>
            <a:pPr marL="285750" indent="-285750" algn="l">
              <a:buFont typeface="Arial" panose="020B0604020202020204" pitchFamily="34" charset="0"/>
              <a:buChar char="•"/>
            </a:pPr>
            <a:r>
              <a:rPr lang="zh-CN" altLang="en-US" sz="1600" dirty="0">
                <a:sym typeface="+mn-ea"/>
              </a:rPr>
              <a:t>分析异常 增加可能需要的异常处理</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空值情况</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边界值处理</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网络延迟</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网络请求丢失</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网络接收丢失</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断线重连</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异步加载（不再满足回调执行条件）</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游戏被杀掉</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游戏切到后台</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ESC键</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发现可优化的算法或者需要重构的部分</a:t>
            </a:r>
            <a:r>
              <a:rPr lang="en-US" altLang="zh-CN" sz="1600" dirty="0">
                <a:sym typeface="+mn-ea"/>
              </a:rPr>
              <a:t> UGUI</a:t>
            </a:r>
            <a:r>
              <a:rPr lang="zh-CN" altLang="en-US" sz="1600" dirty="0">
                <a:sym typeface="+mn-ea"/>
              </a:rPr>
              <a:t>优化（射线，</a:t>
            </a:r>
            <a:r>
              <a:rPr lang="zh-CN" altLang="en-US" sz="1600" dirty="0">
                <a:sym typeface="+mn-ea"/>
              </a:rPr>
              <a:t>合批）</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性能分析</a:t>
            </a:r>
            <a:r>
              <a:rPr lang="en-US" altLang="zh-CN" sz="1600" dirty="0">
                <a:sym typeface="+mn-ea"/>
              </a:rPr>
              <a:t> </a:t>
            </a:r>
            <a:r>
              <a:rPr lang="zh-CN" altLang="en-US" sz="1600" dirty="0">
                <a:sym typeface="+mn-ea"/>
              </a:rPr>
              <a:t>检查并</a:t>
            </a:r>
            <a:r>
              <a:rPr lang="zh-CN" altLang="en-US" sz="1600" dirty="0">
                <a:sym typeface="+mn-ea"/>
              </a:rPr>
              <a:t>解决明显的性能热</a:t>
            </a:r>
            <a:r>
              <a:rPr lang="zh-CN" altLang="en-US" sz="1600" dirty="0">
                <a:sym typeface="+mn-ea"/>
              </a:rPr>
              <a:t>点</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内存分析</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检查是否有内存泄漏问题</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是否有效使用内存（尽量不要有与本功能无关的内存占用出现）</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整理图集</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安全</a:t>
            </a:r>
            <a:endParaRPr lang="zh-CN" altLang="en-US" sz="1600" dirty="0">
              <a:sym typeface="+mn-ea"/>
            </a:endParaRPr>
          </a:p>
          <a:p>
            <a:pPr marL="742950" lvl="1" indent="-285750" algn="l">
              <a:buFont typeface="Arial" panose="020B0604020202020204" pitchFamily="34" charset="0"/>
              <a:buChar char="•"/>
            </a:pPr>
            <a:r>
              <a:rPr lang="zh-CN" altLang="en-US" sz="1600" dirty="0">
                <a:sym typeface="+mn-ea"/>
              </a:rPr>
              <a:t>是否有可能被恶意使用的接口</a:t>
            </a:r>
            <a:endParaRPr lang="zh-CN" altLang="en-US" sz="1600" dirty="0">
              <a:sym typeface="+mn-ea"/>
            </a:endParaRPr>
          </a:p>
          <a:p>
            <a:pPr marL="285750" lvl="0" indent="-285750" algn="l">
              <a:buFont typeface="Arial" panose="020B0604020202020204" pitchFamily="34" charset="0"/>
              <a:buChar char="•"/>
            </a:pPr>
            <a:r>
              <a:rPr lang="zh-CN" altLang="en-US" sz="1600" dirty="0">
                <a:sym typeface="+mn-ea"/>
              </a:rPr>
              <a:t>检查是否上传了所有必要文件到指定分支</a:t>
            </a:r>
            <a:r>
              <a:rPr lang="en-US" altLang="zh-CN" sz="1600" dirty="0">
                <a:sym typeface="+mn-ea"/>
              </a:rPr>
              <a:t>	</a:t>
            </a:r>
            <a:endParaRPr lang="en-US" altLang="zh-CN" sz="1600" dirty="0">
              <a:sym typeface="+mn-ea"/>
            </a:endParaRPr>
          </a:p>
        </p:txBody>
      </p:sp>
      <p:sp>
        <p:nvSpPr>
          <p:cNvPr id="7" name="任意多边形 6"/>
          <p:cNvSpPr/>
          <p:nvPr>
            <p:custDataLst>
              <p:tags r:id="rId4"/>
            </p:custDataLst>
          </p:nvPr>
        </p:nvSpPr>
        <p:spPr bwMode="auto">
          <a:xfrm rot="607256">
            <a:off x="7926959" y="376695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2" name="任意多边形 1"/>
          <p:cNvSpPr/>
          <p:nvPr>
            <p:custDataLst>
              <p:tags r:id="rId5"/>
            </p:custDataLst>
          </p:nvPr>
        </p:nvSpPr>
        <p:spPr bwMode="auto">
          <a:xfrm rot="607256">
            <a:off x="8053959" y="389395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 name="任意多边形 2"/>
          <p:cNvSpPr/>
          <p:nvPr>
            <p:custDataLst>
              <p:tags r:id="rId6"/>
            </p:custDataLst>
          </p:nvPr>
        </p:nvSpPr>
        <p:spPr bwMode="auto">
          <a:xfrm rot="607256">
            <a:off x="7328024" y="2745294"/>
            <a:ext cx="1022062" cy="1104193"/>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10" name="任意多边形 9"/>
          <p:cNvSpPr/>
          <p:nvPr>
            <p:custDataLst>
              <p:tags r:id="rId7"/>
            </p:custDataLst>
          </p:nvPr>
        </p:nvSpPr>
        <p:spPr bwMode="auto">
          <a:xfrm rot="607256">
            <a:off x="8579042" y="3893145"/>
            <a:ext cx="775673" cy="1231949"/>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4" name="任意多边形 3"/>
          <p:cNvSpPr/>
          <p:nvPr>
            <p:custDataLst>
              <p:tags r:id="rId8"/>
            </p:custDataLst>
          </p:nvPr>
        </p:nvSpPr>
        <p:spPr bwMode="auto">
          <a:xfrm rot="607256">
            <a:off x="8037427" y="3630772"/>
            <a:ext cx="693542" cy="54753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rgbClr val="E34D4D">
              <a:lumMod val="75000"/>
            </a:srgbClr>
          </a:solidFill>
          <a:ln>
            <a:noFill/>
          </a:ln>
        </p:spPr>
        <p:txBody>
          <a:bodyPr wrap="square" lIns="91440" tIns="45720" rIns="91440" bIns="45720" anchor="ctr">
            <a:normAutofit/>
          </a:bodyPr>
          <a:p>
            <a:pPr algn="ctr"/>
          </a:p>
        </p:txBody>
      </p:sp>
      <p:sp>
        <p:nvSpPr>
          <p:cNvPr id="5" name="任意多边形 4"/>
          <p:cNvSpPr/>
          <p:nvPr>
            <p:custDataLst>
              <p:tags r:id="rId9"/>
            </p:custDataLst>
          </p:nvPr>
        </p:nvSpPr>
        <p:spPr bwMode="auto">
          <a:xfrm rot="607256">
            <a:off x="9692750" y="1770578"/>
            <a:ext cx="766547" cy="83955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4" name="任意多边形 13"/>
          <p:cNvSpPr/>
          <p:nvPr>
            <p:custDataLst>
              <p:tags r:id="rId10"/>
            </p:custDataLst>
          </p:nvPr>
        </p:nvSpPr>
        <p:spPr bwMode="auto">
          <a:xfrm rot="607256">
            <a:off x="7951536" y="3316011"/>
            <a:ext cx="866927" cy="116807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rgbClr val="E34D4D"/>
          </a:solidFill>
          <a:ln>
            <a:noFill/>
          </a:ln>
        </p:spPr>
        <p:txBody>
          <a:bodyPr wrap="square" lIns="91440" tIns="45720" rIns="91440" bIns="45720" anchor="ctr">
            <a:normAutofit/>
          </a:bodyPr>
          <a:p>
            <a:pPr algn="ctr"/>
          </a:p>
        </p:txBody>
      </p:sp>
      <p:sp>
        <p:nvSpPr>
          <p:cNvPr id="15" name="任意多边形 14"/>
          <p:cNvSpPr/>
          <p:nvPr>
            <p:custDataLst>
              <p:tags r:id="rId11"/>
            </p:custDataLst>
          </p:nvPr>
        </p:nvSpPr>
        <p:spPr bwMode="auto">
          <a:xfrm rot="607256">
            <a:off x="9215664" y="2461175"/>
            <a:ext cx="647914" cy="638789"/>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6" name="任意多边形 15"/>
          <p:cNvSpPr/>
          <p:nvPr>
            <p:custDataLst>
              <p:tags r:id="rId12"/>
            </p:custDataLst>
          </p:nvPr>
        </p:nvSpPr>
        <p:spPr bwMode="auto">
          <a:xfrm rot="607256">
            <a:off x="9302359" y="2547869"/>
            <a:ext cx="474529" cy="465403"/>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rgbClr val="E34D4D"/>
          </a:solidFill>
          <a:ln>
            <a:noFill/>
          </a:ln>
        </p:spPr>
        <p:txBody>
          <a:bodyPr wrap="square" lIns="91440" tIns="45720" rIns="91440" bIns="45720" anchor="ctr">
            <a:normAutofit/>
          </a:bodyPr>
          <a:p>
            <a:pPr algn="ctr"/>
          </a:p>
        </p:txBody>
      </p:sp>
      <p:sp>
        <p:nvSpPr>
          <p:cNvPr id="17" name="任意多边形 16"/>
          <p:cNvSpPr/>
          <p:nvPr>
            <p:custDataLst>
              <p:tags r:id="rId13"/>
            </p:custDataLst>
          </p:nvPr>
        </p:nvSpPr>
        <p:spPr bwMode="auto">
          <a:xfrm rot="607256">
            <a:off x="8376716" y="407598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8" name="任意多边形 17"/>
          <p:cNvSpPr/>
          <p:nvPr>
            <p:custDataLst>
              <p:tags r:id="rId14"/>
            </p:custDataLst>
          </p:nvPr>
        </p:nvSpPr>
        <p:spPr bwMode="auto">
          <a:xfrm rot="607256">
            <a:off x="8503716" y="420298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9" name="任意多边形 18"/>
          <p:cNvSpPr/>
          <p:nvPr>
            <p:custDataLst>
              <p:tags r:id="rId15"/>
            </p:custDataLst>
          </p:nvPr>
        </p:nvSpPr>
        <p:spPr bwMode="auto">
          <a:xfrm rot="607256">
            <a:off x="8227550" y="4030832"/>
            <a:ext cx="301144" cy="282893"/>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ysClr val="window" lastClr="FFFFFF">
              <a:lumMod val="65000"/>
            </a:sysClr>
          </a:solidFill>
          <a:ln>
            <a:noFill/>
          </a:ln>
        </p:spPr>
        <p:txBody>
          <a:bodyPr wrap="square" lIns="91440" tIns="45720" rIns="91440" bIns="45720" anchor="ctr">
            <a:normAutofit fontScale="65000" lnSpcReduction="20000"/>
          </a:bodyPr>
          <a:p>
            <a:pPr algn="ctr"/>
          </a:p>
        </p:txBody>
      </p:sp>
      <p:sp>
        <p:nvSpPr>
          <p:cNvPr id="20" name="任意多边形 19"/>
          <p:cNvSpPr/>
          <p:nvPr>
            <p:custDataLst>
              <p:tags r:id="rId16"/>
            </p:custDataLst>
          </p:nvPr>
        </p:nvSpPr>
        <p:spPr bwMode="auto">
          <a:xfrm rot="607256">
            <a:off x="8325263" y="4038676"/>
            <a:ext cx="205324" cy="150572"/>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1" name="任意多边形 20"/>
          <p:cNvSpPr/>
          <p:nvPr>
            <p:custDataLst>
              <p:tags r:id="rId17"/>
            </p:custDataLst>
          </p:nvPr>
        </p:nvSpPr>
        <p:spPr bwMode="auto">
          <a:xfrm rot="607256">
            <a:off x="8278949" y="4016393"/>
            <a:ext cx="54752" cy="77567"/>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2" name="矩形 21"/>
          <p:cNvSpPr/>
          <p:nvPr>
            <p:custDataLst>
              <p:tags r:id="rId18"/>
            </p:custDataLst>
          </p:nvPr>
        </p:nvSpPr>
        <p:spPr bwMode="auto">
          <a:xfrm rot="607256">
            <a:off x="10517680" y="184322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3" name="任意多边形 22"/>
          <p:cNvSpPr/>
          <p:nvPr>
            <p:custDataLst>
              <p:tags r:id="rId19"/>
            </p:custDataLst>
          </p:nvPr>
        </p:nvSpPr>
        <p:spPr bwMode="auto">
          <a:xfrm rot="607256">
            <a:off x="10518115" y="184285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4" name="矩形 23"/>
          <p:cNvSpPr/>
          <p:nvPr>
            <p:custDataLst>
              <p:tags r:id="rId20"/>
            </p:custDataLst>
          </p:nvPr>
        </p:nvSpPr>
        <p:spPr bwMode="auto">
          <a:xfrm rot="607256">
            <a:off x="10517278" y="1843189"/>
            <a:ext cx="4562" cy="9126"/>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5" name="矩形 24"/>
          <p:cNvSpPr/>
          <p:nvPr>
            <p:custDataLst>
              <p:tags r:id="rId21"/>
            </p:custDataLst>
          </p:nvPr>
        </p:nvSpPr>
        <p:spPr bwMode="auto">
          <a:xfrm rot="607256">
            <a:off x="10644278" y="1970189"/>
            <a:ext cx="4562" cy="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6" name="矩形 25"/>
          <p:cNvSpPr/>
          <p:nvPr>
            <p:custDataLst>
              <p:tags r:id="rId22"/>
            </p:custDataLst>
          </p:nvPr>
        </p:nvSpPr>
        <p:spPr bwMode="auto">
          <a:xfrm rot="607256">
            <a:off x="10516075" y="1852207"/>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7" name="任意多边形 26"/>
          <p:cNvSpPr/>
          <p:nvPr>
            <p:custDataLst>
              <p:tags r:id="rId23"/>
            </p:custDataLst>
          </p:nvPr>
        </p:nvSpPr>
        <p:spPr bwMode="auto">
          <a:xfrm rot="607256">
            <a:off x="10516512" y="185184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8" name="矩形 27"/>
          <p:cNvSpPr/>
          <p:nvPr>
            <p:custDataLst>
              <p:tags r:id="rId24"/>
            </p:custDataLst>
          </p:nvPr>
        </p:nvSpPr>
        <p:spPr bwMode="auto">
          <a:xfrm rot="607256">
            <a:off x="10644680" y="197022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9" name="任意多边形 28"/>
          <p:cNvSpPr/>
          <p:nvPr>
            <p:custDataLst>
              <p:tags r:id="rId25"/>
            </p:custDataLst>
          </p:nvPr>
        </p:nvSpPr>
        <p:spPr bwMode="auto">
          <a:xfrm rot="607256">
            <a:off x="10645115" y="196985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0" name="矩形 29"/>
          <p:cNvSpPr/>
          <p:nvPr>
            <p:custDataLst>
              <p:tags r:id="rId26"/>
            </p:custDataLst>
          </p:nvPr>
        </p:nvSpPr>
        <p:spPr bwMode="auto">
          <a:xfrm rot="607256">
            <a:off x="10771680" y="2097224"/>
            <a:ext cx="4562" cy="4562"/>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1" name="矩形 30"/>
          <p:cNvSpPr/>
          <p:nvPr>
            <p:custDataLst>
              <p:tags r:id="rId27"/>
            </p:custDataLst>
          </p:nvPr>
        </p:nvSpPr>
        <p:spPr bwMode="auto">
          <a:xfrm rot="607256">
            <a:off x="10898680" y="2224224"/>
            <a:ext cx="4562" cy="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2" name="矩形 31"/>
          <p:cNvSpPr/>
          <p:nvPr>
            <p:custDataLst>
              <p:tags r:id="rId28"/>
            </p:custDataLst>
          </p:nvPr>
        </p:nvSpPr>
        <p:spPr bwMode="auto">
          <a:xfrm rot="607256">
            <a:off x="11025680" y="2351224"/>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3" name="任意多边形 32"/>
          <p:cNvSpPr/>
          <p:nvPr>
            <p:custDataLst>
              <p:tags r:id="rId29"/>
            </p:custDataLst>
          </p:nvPr>
        </p:nvSpPr>
        <p:spPr bwMode="auto">
          <a:xfrm rot="607256">
            <a:off x="10772115" y="209685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4" name="任意多边形 33"/>
          <p:cNvSpPr/>
          <p:nvPr>
            <p:custDataLst>
              <p:tags r:id="rId30"/>
            </p:custDataLst>
          </p:nvPr>
        </p:nvSpPr>
        <p:spPr bwMode="auto">
          <a:xfrm rot="607256">
            <a:off x="9786231" y="1851052"/>
            <a:ext cx="570347" cy="1742980"/>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5" name="任意多边形 34"/>
          <p:cNvSpPr/>
          <p:nvPr>
            <p:custDataLst>
              <p:tags r:id="rId31"/>
            </p:custDataLst>
          </p:nvPr>
        </p:nvSpPr>
        <p:spPr bwMode="auto">
          <a:xfrm rot="607256">
            <a:off x="8633938" y="1707950"/>
            <a:ext cx="1665414" cy="2573407"/>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36" name="任意多边形 35"/>
          <p:cNvSpPr/>
          <p:nvPr>
            <p:custDataLst>
              <p:tags r:id="rId32"/>
            </p:custDataLst>
          </p:nvPr>
        </p:nvSpPr>
        <p:spPr bwMode="auto">
          <a:xfrm rot="607256">
            <a:off x="10315414" y="1952667"/>
            <a:ext cx="118633" cy="711793"/>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7" name="任意多边形 36"/>
          <p:cNvSpPr/>
          <p:nvPr>
            <p:custDataLst>
              <p:tags r:id="rId33"/>
            </p:custDataLst>
          </p:nvPr>
        </p:nvSpPr>
        <p:spPr bwMode="auto">
          <a:xfrm rot="607256">
            <a:off x="8615686" y="3394404"/>
            <a:ext cx="223576" cy="419777"/>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8" name="任意多边形 37"/>
          <p:cNvSpPr/>
          <p:nvPr>
            <p:custDataLst>
              <p:tags r:id="rId34"/>
            </p:custDataLst>
          </p:nvPr>
        </p:nvSpPr>
        <p:spPr bwMode="auto">
          <a:xfrm rot="607256">
            <a:off x="8524640" y="4208924"/>
            <a:ext cx="136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9" name="任意多边形 38"/>
          <p:cNvSpPr/>
          <p:nvPr>
            <p:custDataLst>
              <p:tags r:id="rId35"/>
            </p:custDataLst>
          </p:nvPr>
        </p:nvSpPr>
        <p:spPr bwMode="auto">
          <a:xfrm rot="607256">
            <a:off x="8526949" y="4182846"/>
            <a:ext cx="77567" cy="31939"/>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0" name="任意多边形 39"/>
          <p:cNvSpPr/>
          <p:nvPr>
            <p:custDataLst>
              <p:tags r:id="rId36"/>
            </p:custDataLst>
          </p:nvPr>
        </p:nvSpPr>
        <p:spPr bwMode="auto">
          <a:xfrm rot="607256">
            <a:off x="8675910" y="4161841"/>
            <a:ext cx="13688" cy="9126"/>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1" name="任意多边形 40"/>
          <p:cNvSpPr/>
          <p:nvPr>
            <p:custDataLst>
              <p:tags r:id="rId37"/>
            </p:custDataLst>
          </p:nvPr>
        </p:nvSpPr>
        <p:spPr bwMode="auto">
          <a:xfrm rot="607256">
            <a:off x="8666160" y="4168891"/>
            <a:ext cx="9126"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2" name="任意多边形 41"/>
          <p:cNvSpPr/>
          <p:nvPr>
            <p:custDataLst>
              <p:tags r:id="rId38"/>
            </p:custDataLst>
          </p:nvPr>
        </p:nvSpPr>
        <p:spPr bwMode="auto">
          <a:xfrm rot="607256">
            <a:off x="8609099" y="4163031"/>
            <a:ext cx="54752" cy="31939"/>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3" name="任意多边形 42"/>
          <p:cNvSpPr/>
          <p:nvPr>
            <p:custDataLst>
              <p:tags r:id="rId39"/>
            </p:custDataLst>
          </p:nvPr>
        </p:nvSpPr>
        <p:spPr bwMode="auto">
          <a:xfrm rot="607256">
            <a:off x="10899115" y="222385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4" name="任意多边形 43"/>
          <p:cNvSpPr/>
          <p:nvPr>
            <p:custDataLst>
              <p:tags r:id="rId40"/>
            </p:custDataLst>
          </p:nvPr>
        </p:nvSpPr>
        <p:spPr bwMode="auto">
          <a:xfrm rot="607256">
            <a:off x="10005203" y="1797438"/>
            <a:ext cx="442590" cy="83955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45" name="任意多边形 44"/>
          <p:cNvSpPr/>
          <p:nvPr>
            <p:custDataLst>
              <p:tags r:id="rId41"/>
            </p:custDataLst>
          </p:nvPr>
        </p:nvSpPr>
        <p:spPr bwMode="auto">
          <a:xfrm rot="607256">
            <a:off x="10005838" y="1791723"/>
            <a:ext cx="442590" cy="83955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rgbClr val="000000">
              <a:lumMod val="50000"/>
              <a:lumOff val="50000"/>
            </a:srgbClr>
          </a:solidFill>
          <a:ln>
            <a:noFill/>
          </a:ln>
        </p:spPr>
        <p:txBody>
          <a:bodyPr wrap="square" lIns="91440" tIns="45720" rIns="91440" bIns="45720" anchor="ctr">
            <a:normAutofit/>
          </a:bodyPr>
          <a:p>
            <a:pPr algn="ctr"/>
          </a:p>
        </p:txBody>
      </p:sp>
      <p:sp>
        <p:nvSpPr>
          <p:cNvPr id="46" name="任意多边形 45"/>
          <p:cNvSpPr/>
          <p:nvPr>
            <p:custDataLst>
              <p:tags r:id="rId42"/>
            </p:custDataLst>
          </p:nvPr>
        </p:nvSpPr>
        <p:spPr bwMode="auto">
          <a:xfrm rot="607256">
            <a:off x="9334775" y="2951455"/>
            <a:ext cx="392398" cy="118633"/>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7" name="任意多边形 46"/>
          <p:cNvSpPr/>
          <p:nvPr>
            <p:custDataLst>
              <p:tags r:id="rId43"/>
            </p:custDataLst>
          </p:nvPr>
        </p:nvSpPr>
        <p:spPr bwMode="auto">
          <a:xfrm rot="607256">
            <a:off x="9369664" y="2557464"/>
            <a:ext cx="442590" cy="520157"/>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6" name="文本框 5"/>
          <p:cNvSpPr txBox="1"/>
          <p:nvPr>
            <p:custDataLst>
              <p:tags r:id="rId44"/>
            </p:custDataLst>
          </p:nvPr>
        </p:nvSpPr>
        <p:spPr>
          <a:xfrm>
            <a:off x="1019175" y="1514475"/>
            <a:ext cx="6096000" cy="330835"/>
          </a:xfrm>
          <a:prstGeom prst="rect">
            <a:avLst/>
          </a:prstGeom>
          <a:noFill/>
        </p:spPr>
        <p:txBody>
          <a:bodyPr wrap="square" rtlCol="0" anchor="t">
            <a:spAutoFit/>
          </a:bodyPr>
          <a:p>
            <a:pPr algn="l"/>
            <a:r>
              <a:rPr lang="zh-CN" altLang="en-US" sz="1555" b="1" dirty="0">
                <a:sym typeface="+mn-ea"/>
              </a:rPr>
              <a:t>高质量业务逻辑开发心得</a:t>
            </a:r>
            <a:endParaRPr lang="zh-CN" altLang="en-US" sz="1555" b="1"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custDataLst>
              <p:tags r:id="rId1"/>
            </p:custDataLst>
          </p:nvPr>
        </p:nvSpPr>
        <p:spPr>
          <a:xfrm flipV="1">
            <a:off x="-34241" y="-37210"/>
            <a:ext cx="12192003" cy="2769280"/>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ysClr val="window" lastClr="FFFFFF">
              <a:lumMod val="85000"/>
              <a:alpha val="23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3" name="任意多边形 2"/>
          <p:cNvSpPr/>
          <p:nvPr>
            <p:custDataLst>
              <p:tags r:id="rId2"/>
            </p:custDataLst>
          </p:nvPr>
        </p:nvSpPr>
        <p:spPr>
          <a:xfrm flipH="1" flipV="1">
            <a:off x="5945256" y="3107"/>
            <a:ext cx="6216321"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85000"/>
              <a:alpha val="4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4" name="任意多边形 3"/>
          <p:cNvSpPr/>
          <p:nvPr>
            <p:custDataLst>
              <p:tags r:id="rId3"/>
            </p:custDataLst>
          </p:nvPr>
        </p:nvSpPr>
        <p:spPr>
          <a:xfrm flipH="1">
            <a:off x="5101781" y="5866985"/>
            <a:ext cx="7102293" cy="1014301"/>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75000"/>
              <a:alpha val="10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5" name="任意多边形 4"/>
          <p:cNvSpPr/>
          <p:nvPr>
            <p:custDataLst>
              <p:tags r:id="rId4"/>
            </p:custDataLst>
          </p:nvPr>
        </p:nvSpPr>
        <p:spPr bwMode="auto">
          <a:xfrm rot="607256">
            <a:off x="156135" y="3450362"/>
            <a:ext cx="5587376" cy="3547626"/>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rgbClr val="E7E6E6">
              <a:lumMod val="40000"/>
              <a:lumOff val="60000"/>
            </a:srgbClr>
          </a:solidFill>
          <a:ln>
            <a:noFill/>
          </a:ln>
        </p:spPr>
        <p:txBody>
          <a:bodyPr wrap="square" lIns="91440" tIns="45720" rIns="91440" bIns="45720" anchor="ctr">
            <a:normAutofit/>
          </a:bodyPr>
          <a:p>
            <a:pPr algn="ctr"/>
          </a:p>
        </p:txBody>
      </p:sp>
      <p:sp>
        <p:nvSpPr>
          <p:cNvPr id="7" name="任意多边形 6"/>
          <p:cNvSpPr/>
          <p:nvPr>
            <p:custDataLst>
              <p:tags r:id="rId5"/>
            </p:custDataLst>
          </p:nvPr>
        </p:nvSpPr>
        <p:spPr bwMode="auto">
          <a:xfrm rot="607256">
            <a:off x="5146929" y="408572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8" name="任意多边形 7"/>
          <p:cNvSpPr/>
          <p:nvPr>
            <p:custDataLst>
              <p:tags r:id="rId6"/>
            </p:custDataLst>
          </p:nvPr>
        </p:nvSpPr>
        <p:spPr bwMode="auto">
          <a:xfrm rot="607256">
            <a:off x="5146929" y="408572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9" name="任意多边形 8"/>
          <p:cNvSpPr/>
          <p:nvPr>
            <p:custDataLst>
              <p:tags r:id="rId7"/>
            </p:custDataLst>
          </p:nvPr>
        </p:nvSpPr>
        <p:spPr bwMode="auto">
          <a:xfrm rot="607256">
            <a:off x="4547994" y="3064064"/>
            <a:ext cx="1022062" cy="1104193"/>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10" name="任意多边形 9"/>
          <p:cNvSpPr/>
          <p:nvPr>
            <p:custDataLst>
              <p:tags r:id="rId8"/>
            </p:custDataLst>
          </p:nvPr>
        </p:nvSpPr>
        <p:spPr bwMode="auto">
          <a:xfrm rot="607256">
            <a:off x="5799012" y="4211915"/>
            <a:ext cx="775673" cy="1231949"/>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11" name="任意多边形 10"/>
          <p:cNvSpPr/>
          <p:nvPr>
            <p:custDataLst>
              <p:tags r:id="rId9"/>
            </p:custDataLst>
          </p:nvPr>
        </p:nvSpPr>
        <p:spPr bwMode="auto">
          <a:xfrm rot="607256">
            <a:off x="5433719" y="1958380"/>
            <a:ext cx="2094316" cy="2678351"/>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ysClr val="window" lastClr="FFFFFF">
              <a:lumMod val="95000"/>
            </a:sysClr>
          </a:solidFill>
          <a:ln>
            <a:noFill/>
          </a:ln>
        </p:spPr>
        <p:txBody>
          <a:bodyPr wrap="square" lIns="91440" tIns="45720" rIns="91440" bIns="45720" anchor="ctr">
            <a:normAutofit/>
          </a:bodyPr>
          <a:p>
            <a:pPr algn="ctr"/>
          </a:p>
        </p:txBody>
      </p:sp>
      <p:sp>
        <p:nvSpPr>
          <p:cNvPr id="12" name="任意多边形 11"/>
          <p:cNvSpPr/>
          <p:nvPr>
            <p:custDataLst>
              <p:tags r:id="rId10"/>
            </p:custDataLst>
          </p:nvPr>
        </p:nvSpPr>
        <p:spPr bwMode="auto">
          <a:xfrm rot="607256">
            <a:off x="5257397" y="3949542"/>
            <a:ext cx="693542" cy="54753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rgbClr val="E34D4D">
              <a:lumMod val="75000"/>
            </a:srgbClr>
          </a:solidFill>
          <a:ln>
            <a:noFill/>
          </a:ln>
        </p:spPr>
        <p:txBody>
          <a:bodyPr wrap="square" lIns="91440" tIns="45720" rIns="91440" bIns="45720" anchor="ctr">
            <a:normAutofit/>
          </a:bodyPr>
          <a:p>
            <a:pPr algn="ctr"/>
          </a:p>
        </p:txBody>
      </p:sp>
      <p:sp>
        <p:nvSpPr>
          <p:cNvPr id="13" name="任意多边形 12"/>
          <p:cNvSpPr/>
          <p:nvPr>
            <p:custDataLst>
              <p:tags r:id="rId11"/>
            </p:custDataLst>
          </p:nvPr>
        </p:nvSpPr>
        <p:spPr bwMode="auto">
          <a:xfrm rot="607256">
            <a:off x="6912720" y="2089348"/>
            <a:ext cx="766547" cy="83955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4" name="任意多边形 13"/>
          <p:cNvSpPr/>
          <p:nvPr>
            <p:custDataLst>
              <p:tags r:id="rId12"/>
            </p:custDataLst>
          </p:nvPr>
        </p:nvSpPr>
        <p:spPr bwMode="auto">
          <a:xfrm rot="607256">
            <a:off x="5171506" y="3634781"/>
            <a:ext cx="866927" cy="116807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rgbClr val="E34D4D"/>
          </a:solidFill>
          <a:ln>
            <a:noFill/>
          </a:ln>
        </p:spPr>
        <p:txBody>
          <a:bodyPr wrap="square" lIns="91440" tIns="45720" rIns="91440" bIns="45720" anchor="ctr">
            <a:normAutofit/>
          </a:bodyPr>
          <a:p>
            <a:pPr algn="ctr"/>
          </a:p>
        </p:txBody>
      </p:sp>
      <p:sp>
        <p:nvSpPr>
          <p:cNvPr id="15" name="任意多边形 14"/>
          <p:cNvSpPr/>
          <p:nvPr>
            <p:custDataLst>
              <p:tags r:id="rId13"/>
            </p:custDataLst>
          </p:nvPr>
        </p:nvSpPr>
        <p:spPr bwMode="auto">
          <a:xfrm rot="607256">
            <a:off x="6435634" y="2779945"/>
            <a:ext cx="647914" cy="638789"/>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6" name="任意多边形 15"/>
          <p:cNvSpPr/>
          <p:nvPr>
            <p:custDataLst>
              <p:tags r:id="rId14"/>
            </p:custDataLst>
          </p:nvPr>
        </p:nvSpPr>
        <p:spPr bwMode="auto">
          <a:xfrm rot="607256">
            <a:off x="6522329" y="2866639"/>
            <a:ext cx="474529" cy="465403"/>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rgbClr val="E34D4D"/>
          </a:solidFill>
          <a:ln>
            <a:noFill/>
          </a:ln>
        </p:spPr>
        <p:txBody>
          <a:bodyPr wrap="square" lIns="91440" tIns="45720" rIns="91440" bIns="45720" anchor="ctr">
            <a:normAutofit/>
          </a:bodyPr>
          <a:p>
            <a:pPr algn="ctr"/>
          </a:p>
        </p:txBody>
      </p:sp>
      <p:sp>
        <p:nvSpPr>
          <p:cNvPr id="17" name="任意多边形 16"/>
          <p:cNvSpPr/>
          <p:nvPr>
            <p:custDataLst>
              <p:tags r:id="rId15"/>
            </p:custDataLst>
          </p:nvPr>
        </p:nvSpPr>
        <p:spPr bwMode="auto">
          <a:xfrm rot="607256">
            <a:off x="5596686" y="439475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8" name="任意多边形 17"/>
          <p:cNvSpPr/>
          <p:nvPr>
            <p:custDataLst>
              <p:tags r:id="rId16"/>
            </p:custDataLst>
          </p:nvPr>
        </p:nvSpPr>
        <p:spPr bwMode="auto">
          <a:xfrm rot="607256">
            <a:off x="5596686" y="439475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9" name="任意多边形 18"/>
          <p:cNvSpPr/>
          <p:nvPr>
            <p:custDataLst>
              <p:tags r:id="rId17"/>
            </p:custDataLst>
          </p:nvPr>
        </p:nvSpPr>
        <p:spPr bwMode="auto">
          <a:xfrm rot="607256">
            <a:off x="5447520" y="4349602"/>
            <a:ext cx="301144" cy="282893"/>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ysClr val="window" lastClr="FFFFFF">
              <a:lumMod val="65000"/>
            </a:sysClr>
          </a:solidFill>
          <a:ln>
            <a:noFill/>
          </a:ln>
        </p:spPr>
        <p:txBody>
          <a:bodyPr wrap="square" lIns="91440" tIns="45720" rIns="91440" bIns="45720" anchor="ctr">
            <a:normAutofit fontScale="65000" lnSpcReduction="20000"/>
          </a:bodyPr>
          <a:p>
            <a:pPr algn="ctr"/>
          </a:p>
        </p:txBody>
      </p:sp>
      <p:sp>
        <p:nvSpPr>
          <p:cNvPr id="20" name="任意多边形 19"/>
          <p:cNvSpPr/>
          <p:nvPr>
            <p:custDataLst>
              <p:tags r:id="rId18"/>
            </p:custDataLst>
          </p:nvPr>
        </p:nvSpPr>
        <p:spPr bwMode="auto">
          <a:xfrm rot="607256">
            <a:off x="5545233" y="4357446"/>
            <a:ext cx="205324" cy="150572"/>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1" name="任意多边形 20"/>
          <p:cNvSpPr/>
          <p:nvPr>
            <p:custDataLst>
              <p:tags r:id="rId19"/>
            </p:custDataLst>
          </p:nvPr>
        </p:nvSpPr>
        <p:spPr bwMode="auto">
          <a:xfrm rot="607256">
            <a:off x="5498919" y="4335163"/>
            <a:ext cx="54752" cy="77567"/>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2" name="矩形 21"/>
          <p:cNvSpPr/>
          <p:nvPr>
            <p:custDataLst>
              <p:tags r:id="rId20"/>
            </p:custDataLst>
          </p:nvPr>
        </p:nvSpPr>
        <p:spPr bwMode="auto">
          <a:xfrm rot="607256">
            <a:off x="7737650" y="216199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3" name="任意多边形 22"/>
          <p:cNvSpPr/>
          <p:nvPr>
            <p:custDataLst>
              <p:tags r:id="rId21"/>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4" name="矩形 23"/>
          <p:cNvSpPr/>
          <p:nvPr>
            <p:custDataLst>
              <p:tags r:id="rId22"/>
            </p:custDataLst>
          </p:nvPr>
        </p:nvSpPr>
        <p:spPr bwMode="auto">
          <a:xfrm rot="607256">
            <a:off x="7737248" y="2161959"/>
            <a:ext cx="4562" cy="9126"/>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5" name="矩形 24"/>
          <p:cNvSpPr/>
          <p:nvPr>
            <p:custDataLst>
              <p:tags r:id="rId23"/>
            </p:custDataLst>
          </p:nvPr>
        </p:nvSpPr>
        <p:spPr bwMode="auto">
          <a:xfrm rot="607256">
            <a:off x="7737248" y="2161959"/>
            <a:ext cx="4562" cy="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6" name="矩形 25"/>
          <p:cNvSpPr/>
          <p:nvPr>
            <p:custDataLst>
              <p:tags r:id="rId24"/>
            </p:custDataLst>
          </p:nvPr>
        </p:nvSpPr>
        <p:spPr bwMode="auto">
          <a:xfrm rot="607256">
            <a:off x="7736045" y="2170977"/>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7" name="任意多边形 26"/>
          <p:cNvSpPr/>
          <p:nvPr>
            <p:custDataLst>
              <p:tags r:id="rId25"/>
            </p:custDataLst>
          </p:nvPr>
        </p:nvSpPr>
        <p:spPr bwMode="auto">
          <a:xfrm rot="607256">
            <a:off x="7736482" y="217061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8" name="矩形 27"/>
          <p:cNvSpPr/>
          <p:nvPr>
            <p:custDataLst>
              <p:tags r:id="rId26"/>
            </p:custDataLst>
          </p:nvPr>
        </p:nvSpPr>
        <p:spPr bwMode="auto">
          <a:xfrm rot="607256">
            <a:off x="7737650" y="216199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9" name="任意多边形 28"/>
          <p:cNvSpPr/>
          <p:nvPr>
            <p:custDataLst>
              <p:tags r:id="rId27"/>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0" name="矩形 29"/>
          <p:cNvSpPr/>
          <p:nvPr>
            <p:custDataLst>
              <p:tags r:id="rId28"/>
            </p:custDataLst>
          </p:nvPr>
        </p:nvSpPr>
        <p:spPr bwMode="auto">
          <a:xfrm rot="607256">
            <a:off x="7737650" y="2161994"/>
            <a:ext cx="4562" cy="4562"/>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1" name="矩形 30"/>
          <p:cNvSpPr/>
          <p:nvPr>
            <p:custDataLst>
              <p:tags r:id="rId29"/>
            </p:custDataLst>
          </p:nvPr>
        </p:nvSpPr>
        <p:spPr bwMode="auto">
          <a:xfrm rot="607256">
            <a:off x="7737650" y="2161994"/>
            <a:ext cx="4562" cy="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2" name="矩形 31"/>
          <p:cNvSpPr/>
          <p:nvPr>
            <p:custDataLst>
              <p:tags r:id="rId30"/>
            </p:custDataLst>
          </p:nvPr>
        </p:nvSpPr>
        <p:spPr bwMode="auto">
          <a:xfrm rot="607256">
            <a:off x="7737650" y="2161994"/>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3" name="任意多边形 32"/>
          <p:cNvSpPr/>
          <p:nvPr>
            <p:custDataLst>
              <p:tags r:id="rId31"/>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4" name="任意多边形 33"/>
          <p:cNvSpPr/>
          <p:nvPr>
            <p:custDataLst>
              <p:tags r:id="rId32"/>
            </p:custDataLst>
          </p:nvPr>
        </p:nvSpPr>
        <p:spPr bwMode="auto">
          <a:xfrm rot="607256">
            <a:off x="7006201" y="2169822"/>
            <a:ext cx="570347" cy="1742980"/>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5" name="任意多边形 34"/>
          <p:cNvSpPr/>
          <p:nvPr>
            <p:custDataLst>
              <p:tags r:id="rId33"/>
            </p:custDataLst>
          </p:nvPr>
        </p:nvSpPr>
        <p:spPr bwMode="auto">
          <a:xfrm rot="607256">
            <a:off x="5853908" y="2026720"/>
            <a:ext cx="1665414" cy="2573407"/>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36" name="任意多边形 35"/>
          <p:cNvSpPr/>
          <p:nvPr>
            <p:custDataLst>
              <p:tags r:id="rId34"/>
            </p:custDataLst>
          </p:nvPr>
        </p:nvSpPr>
        <p:spPr bwMode="auto">
          <a:xfrm rot="607256">
            <a:off x="7535384" y="2271437"/>
            <a:ext cx="118633" cy="711793"/>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7" name="任意多边形 36"/>
          <p:cNvSpPr/>
          <p:nvPr>
            <p:custDataLst>
              <p:tags r:id="rId35"/>
            </p:custDataLst>
          </p:nvPr>
        </p:nvSpPr>
        <p:spPr bwMode="auto">
          <a:xfrm rot="607256">
            <a:off x="5835656" y="3713174"/>
            <a:ext cx="223576" cy="419777"/>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8" name="任意多边形 37"/>
          <p:cNvSpPr/>
          <p:nvPr>
            <p:custDataLst>
              <p:tags r:id="rId36"/>
            </p:custDataLst>
          </p:nvPr>
        </p:nvSpPr>
        <p:spPr bwMode="auto">
          <a:xfrm rot="607256">
            <a:off x="5744610" y="4527694"/>
            <a:ext cx="136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9" name="任意多边形 38"/>
          <p:cNvSpPr/>
          <p:nvPr>
            <p:custDataLst>
              <p:tags r:id="rId37"/>
            </p:custDataLst>
          </p:nvPr>
        </p:nvSpPr>
        <p:spPr bwMode="auto">
          <a:xfrm rot="607256">
            <a:off x="5746919" y="4501616"/>
            <a:ext cx="77567" cy="31939"/>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0" name="任意多边形 39"/>
          <p:cNvSpPr/>
          <p:nvPr>
            <p:custDataLst>
              <p:tags r:id="rId38"/>
            </p:custDataLst>
          </p:nvPr>
        </p:nvSpPr>
        <p:spPr bwMode="auto">
          <a:xfrm rot="607256">
            <a:off x="5895880" y="4480611"/>
            <a:ext cx="13688" cy="9126"/>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1" name="任意多边形 40"/>
          <p:cNvSpPr/>
          <p:nvPr>
            <p:custDataLst>
              <p:tags r:id="rId39"/>
            </p:custDataLst>
          </p:nvPr>
        </p:nvSpPr>
        <p:spPr bwMode="auto">
          <a:xfrm rot="607256">
            <a:off x="5886130" y="4487661"/>
            <a:ext cx="9126"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2" name="任意多边形 41"/>
          <p:cNvSpPr/>
          <p:nvPr>
            <p:custDataLst>
              <p:tags r:id="rId40"/>
            </p:custDataLst>
          </p:nvPr>
        </p:nvSpPr>
        <p:spPr bwMode="auto">
          <a:xfrm rot="607256">
            <a:off x="5829069" y="4481801"/>
            <a:ext cx="54752" cy="31939"/>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3" name="任意多边形 42"/>
          <p:cNvSpPr/>
          <p:nvPr>
            <p:custDataLst>
              <p:tags r:id="rId41"/>
            </p:custDataLst>
          </p:nvPr>
        </p:nvSpPr>
        <p:spPr bwMode="auto">
          <a:xfrm rot="607256">
            <a:off x="7738085" y="216162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4" name="任意多边形 43"/>
          <p:cNvSpPr/>
          <p:nvPr>
            <p:custDataLst>
              <p:tags r:id="rId42"/>
            </p:custDataLst>
          </p:nvPr>
        </p:nvSpPr>
        <p:spPr bwMode="auto">
          <a:xfrm rot="607256">
            <a:off x="7225173" y="2116208"/>
            <a:ext cx="442590" cy="83955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45" name="任意多边形 44"/>
          <p:cNvSpPr/>
          <p:nvPr>
            <p:custDataLst>
              <p:tags r:id="rId43"/>
            </p:custDataLst>
          </p:nvPr>
        </p:nvSpPr>
        <p:spPr bwMode="auto">
          <a:xfrm rot="607256">
            <a:off x="7225173" y="2116208"/>
            <a:ext cx="442590" cy="83955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rgbClr val="000000">
              <a:lumMod val="50000"/>
              <a:lumOff val="50000"/>
            </a:srgbClr>
          </a:solidFill>
          <a:ln>
            <a:noFill/>
          </a:ln>
        </p:spPr>
        <p:txBody>
          <a:bodyPr wrap="square" lIns="91440" tIns="45720" rIns="91440" bIns="45720" anchor="ctr">
            <a:normAutofit/>
          </a:bodyPr>
          <a:p>
            <a:pPr algn="ctr"/>
          </a:p>
        </p:txBody>
      </p:sp>
      <p:sp>
        <p:nvSpPr>
          <p:cNvPr id="46" name="任意多边形 45"/>
          <p:cNvSpPr/>
          <p:nvPr>
            <p:custDataLst>
              <p:tags r:id="rId44"/>
            </p:custDataLst>
          </p:nvPr>
        </p:nvSpPr>
        <p:spPr bwMode="auto">
          <a:xfrm rot="607256">
            <a:off x="6554745" y="3270225"/>
            <a:ext cx="392398" cy="118633"/>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7" name="任意多边形 46"/>
          <p:cNvSpPr/>
          <p:nvPr>
            <p:custDataLst>
              <p:tags r:id="rId45"/>
            </p:custDataLst>
          </p:nvPr>
        </p:nvSpPr>
        <p:spPr bwMode="auto">
          <a:xfrm rot="607256">
            <a:off x="6589634" y="2876234"/>
            <a:ext cx="442590" cy="520157"/>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49" name="文本框 48"/>
          <p:cNvSpPr txBox="1"/>
          <p:nvPr>
            <p:custDataLst>
              <p:tags r:id="rId46"/>
            </p:custDataLst>
          </p:nvPr>
        </p:nvSpPr>
        <p:spPr>
          <a:xfrm>
            <a:off x="1158875" y="944880"/>
            <a:ext cx="7352030" cy="467360"/>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sym typeface="+mn-ea"/>
              </a:rPr>
              <a:t>提升项</a:t>
            </a:r>
            <a:r>
              <a:rPr lang="en-US" altLang="zh-CN" spc="150" dirty="0">
                <a:latin typeface="微软雅黑" panose="020B0503020204020204" charset="-122"/>
                <a:ea typeface="微软雅黑" panose="020B0503020204020204" charset="-122"/>
                <a:sym typeface="+mn-ea"/>
              </a:rPr>
              <a:t> -- </a:t>
            </a:r>
            <a:r>
              <a:rPr lang="zh-CN" altLang="en-US" spc="150" dirty="0">
                <a:latin typeface="微软雅黑" panose="020B0503020204020204" charset="-122"/>
                <a:ea typeface="微软雅黑" panose="020B0503020204020204" charset="-122"/>
                <a:sym typeface="+mn-ea"/>
              </a:rPr>
              <a:t>兴趣学习</a:t>
            </a:r>
            <a:r>
              <a:rPr lang="en-US" altLang="zh-CN" spc="150" dirty="0">
                <a:latin typeface="微软雅黑" panose="020B0503020204020204" charset="-122"/>
                <a:ea typeface="微软雅黑" panose="020B0503020204020204" charset="-122"/>
                <a:sym typeface="+mn-ea"/>
              </a:rPr>
              <a:t> </a:t>
            </a:r>
            <a:r>
              <a:rPr lang="zh-CN" altLang="en-US" spc="150" dirty="0">
                <a:latin typeface="微软雅黑" panose="020B0503020204020204" charset="-122"/>
                <a:ea typeface="微软雅黑" panose="020B0503020204020204" charset="-122"/>
                <a:sym typeface="+mn-ea"/>
              </a:rPr>
              <a:t>技能拓展</a:t>
            </a:r>
            <a:endParaRPr lang="zh-CN" altLang="en-US" spc="150" dirty="0">
              <a:latin typeface="微软雅黑" panose="020B0503020204020204" charset="-122"/>
              <a:ea typeface="微软雅黑" panose="020B0503020204020204" charset="-122"/>
            </a:endParaRPr>
          </a:p>
        </p:txBody>
      </p:sp>
      <p:sp>
        <p:nvSpPr>
          <p:cNvPr id="50" name="矩形 49"/>
          <p:cNvSpPr/>
          <p:nvPr>
            <p:custDataLst>
              <p:tags r:id="rId47"/>
            </p:custDataLst>
          </p:nvPr>
        </p:nvSpPr>
        <p:spPr>
          <a:xfrm>
            <a:off x="673099" y="3410493"/>
            <a:ext cx="3493961" cy="420032"/>
          </a:xfrm>
          <a:prstGeom prst="rect">
            <a:avLst/>
          </a:prstGeom>
          <a:solidFill>
            <a:srgbClr val="E34D4D"/>
          </a:solidFill>
        </p:spPr>
        <p:txBody>
          <a:bodyPr wrap="square" lIns="91440" tIns="45720" rIns="91440" bIns="45720" anchor="ctr">
            <a:normAutofit fontScale="9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Shader</a:t>
            </a:r>
            <a:r>
              <a:rPr lang="zh-CN" altLang="en-US" b="1" spc="300" dirty="0">
                <a:solidFill>
                  <a:sysClr val="window" lastClr="FFFFFF"/>
                </a:solidFill>
                <a:latin typeface="微软雅黑" panose="020B0503020204020204" charset="-122"/>
                <a:ea typeface="微软雅黑" panose="020B0503020204020204" charset="-122"/>
              </a:rPr>
              <a:t>是什么？</a:t>
            </a:r>
            <a:endParaRPr lang="zh-CN" altLang="en-US" b="1" spc="300" dirty="0">
              <a:solidFill>
                <a:sysClr val="window" lastClr="FFFFFF"/>
              </a:solidFill>
              <a:latin typeface="微软雅黑" panose="020B0503020204020204" charset="-122"/>
              <a:ea typeface="微软雅黑" panose="020B0503020204020204" charset="-122"/>
            </a:endParaRPr>
          </a:p>
        </p:txBody>
      </p:sp>
      <p:sp>
        <p:nvSpPr>
          <p:cNvPr id="51" name="任意多边形 50"/>
          <p:cNvSpPr/>
          <p:nvPr>
            <p:custDataLst>
              <p:tags r:id="rId48"/>
            </p:custDataLst>
          </p:nvPr>
        </p:nvSpPr>
        <p:spPr bwMode="auto">
          <a:xfrm>
            <a:off x="3776933" y="3492552"/>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2" name="文本框 51"/>
          <p:cNvSpPr txBox="1"/>
          <p:nvPr>
            <p:custDataLst>
              <p:tags r:id="rId49"/>
            </p:custDataLst>
          </p:nvPr>
        </p:nvSpPr>
        <p:spPr>
          <a:xfrm>
            <a:off x="673099" y="4091527"/>
            <a:ext cx="3493961" cy="507831"/>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对</a:t>
            </a:r>
            <a:r>
              <a:rPr lang="en-US" altLang="zh-CN" sz="1200" spc="150" dirty="0">
                <a:latin typeface="微软雅黑" panose="020B0503020204020204" charset="-122"/>
                <a:ea typeface="微软雅黑" panose="020B0503020204020204" charset="-122"/>
              </a:rPr>
              <a:t>shader</a:t>
            </a:r>
            <a:r>
              <a:rPr lang="zh-CN" altLang="en-US" sz="1200" spc="150" dirty="0">
                <a:latin typeface="微软雅黑" panose="020B0503020204020204" charset="-122"/>
                <a:ea typeface="微软雅黑" panose="020B0503020204020204" charset="-122"/>
              </a:rPr>
              <a:t>完全陌生</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全新领域</a:t>
            </a:r>
            <a:r>
              <a:rPr lang="zh-CN" altLang="en-US" sz="1200" spc="150" dirty="0">
                <a:latin typeface="微软雅黑" panose="020B0503020204020204" charset="-122"/>
                <a:ea typeface="微软雅黑" panose="020B0503020204020204" charset="-122"/>
              </a:rPr>
              <a:t>接触</a:t>
            </a:r>
            <a:endParaRPr lang="zh-CN" altLang="en-US" sz="1200" spc="150" dirty="0">
              <a:latin typeface="微软雅黑" panose="020B0503020204020204" charset="-122"/>
              <a:ea typeface="微软雅黑" panose="020B0503020204020204" charset="-122"/>
            </a:endParaRPr>
          </a:p>
        </p:txBody>
      </p:sp>
      <p:sp>
        <p:nvSpPr>
          <p:cNvPr id="55" name="文本框 54"/>
          <p:cNvSpPr txBox="1"/>
          <p:nvPr>
            <p:custDataLst>
              <p:tags r:id="rId50"/>
            </p:custDataLst>
          </p:nvPr>
        </p:nvSpPr>
        <p:spPr>
          <a:xfrm>
            <a:off x="8025130" y="2562860"/>
            <a:ext cx="3802380" cy="4150360"/>
          </a:xfrm>
          <a:prstGeom prst="rect">
            <a:avLst/>
          </a:prstGeom>
          <a:noFill/>
        </p:spPr>
        <p:txBody>
          <a:bodyPr wrap="square" lIns="91440" tIns="0" rIns="91440" bIns="45720">
            <a:normAutofit lnSpcReduction="10000"/>
          </a:bodyPr>
          <a:p>
            <a:pPr>
              <a:lnSpc>
                <a:spcPct val="120000"/>
              </a:lnSpc>
            </a:pPr>
            <a:r>
              <a:rPr lang="en-US" altLang="zh-CN" sz="1200" spc="150" dirty="0">
                <a:latin typeface="微软雅黑" panose="020B0503020204020204" charset="-122"/>
                <a:ea typeface="微软雅黑" panose="020B0503020204020204" charset="-122"/>
              </a:rPr>
              <a:t>UnityShader</a:t>
            </a:r>
            <a:r>
              <a:rPr lang="zh-CN" altLang="en-US" sz="1200" spc="150" dirty="0">
                <a:latin typeface="微软雅黑" panose="020B0503020204020204" charset="-122"/>
                <a:ea typeface="微软雅黑" panose="020B0503020204020204" charset="-122"/>
              </a:rPr>
              <a:t>入门精要通读了三遍</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形成笔记</a:t>
            </a:r>
            <a:endParaRPr lang="en-US" altLang="zh-CN"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跟着作者</a:t>
            </a:r>
            <a:r>
              <a:rPr lang="en-US" altLang="zh-CN" sz="1200" spc="150" dirty="0">
                <a:latin typeface="微软雅黑" panose="020B0503020204020204" charset="-122"/>
                <a:ea typeface="微软雅黑" panose="020B0503020204020204" charset="-122"/>
              </a:rPr>
              <a:t>git</a:t>
            </a:r>
            <a:r>
              <a:rPr lang="zh-CN" altLang="en-US" sz="1200" spc="150" dirty="0">
                <a:latin typeface="微软雅黑" panose="020B0503020204020204" charset="-122"/>
                <a:ea typeface="微软雅黑" panose="020B0503020204020204" charset="-122"/>
              </a:rPr>
              <a:t>项目理解</a:t>
            </a:r>
            <a:r>
              <a:rPr lang="zh-CN" altLang="en-US" sz="1200" spc="150" dirty="0">
                <a:latin typeface="微软雅黑" panose="020B0503020204020204" charset="-122"/>
                <a:ea typeface="微软雅黑" panose="020B0503020204020204" charset="-122"/>
              </a:rPr>
              <a:t>示例并重新敲了一遍</a:t>
            </a:r>
            <a:endParaRPr lang="en-US" altLang="zh-CN"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熟悉了</a:t>
            </a:r>
            <a:r>
              <a:rPr lang="en-US" altLang="zh-CN" sz="1200" spc="150" dirty="0">
                <a:latin typeface="微软雅黑" panose="020B0503020204020204" charset="-122"/>
                <a:ea typeface="微软雅黑" panose="020B0503020204020204" charset="-122"/>
              </a:rPr>
              <a:t>Built-In Shader</a:t>
            </a:r>
            <a:endParaRPr lang="en-US" altLang="zh-CN" sz="1200" spc="150" dirty="0">
              <a:latin typeface="微软雅黑" panose="020B0503020204020204" charset="-122"/>
              <a:ea typeface="微软雅黑" panose="020B0503020204020204" charset="-122"/>
            </a:endParaRPr>
          </a:p>
          <a:p>
            <a:pPr>
              <a:lnSpc>
                <a:spcPct val="120000"/>
              </a:lnSpc>
            </a:pPr>
            <a:endParaRPr lang="en-US" altLang="zh-CN" sz="1200" spc="150" dirty="0">
              <a:latin typeface="微软雅黑" panose="020B0503020204020204" charset="-122"/>
              <a:ea typeface="微软雅黑" panose="020B0503020204020204" charset="-122"/>
            </a:endParaRPr>
          </a:p>
          <a:p>
            <a:pPr>
              <a:lnSpc>
                <a:spcPct val="120000"/>
              </a:lnSpc>
            </a:pPr>
            <a:r>
              <a:rPr lang="en-US" altLang="zh-CN" sz="1200" spc="150" dirty="0">
                <a:latin typeface="微软雅黑" panose="020B0503020204020204" charset="-122"/>
                <a:ea typeface="微软雅黑" panose="020B0503020204020204" charset="-122"/>
              </a:rPr>
              <a:t>Games101</a:t>
            </a:r>
            <a:r>
              <a:rPr lang="zh-CN" altLang="en-US" sz="1200" spc="150" dirty="0">
                <a:latin typeface="微软雅黑" panose="020B0503020204020204" charset="-122"/>
                <a:ea typeface="微软雅黑" panose="020B0503020204020204" charset="-122"/>
              </a:rPr>
              <a:t>看了一遍</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着重对渲染部分加深</a:t>
            </a:r>
            <a:r>
              <a:rPr lang="zh-CN" altLang="en-US" sz="1200" spc="150" dirty="0">
                <a:latin typeface="微软雅黑" panose="020B0503020204020204" charset="-122"/>
                <a:ea typeface="微软雅黑" panose="020B0503020204020204" charset="-122"/>
              </a:rPr>
              <a:t>理解</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线性代数的本质</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配合入门精要中数学部分</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对</a:t>
            </a:r>
            <a:r>
              <a:rPr lang="en-US" altLang="zh-CN" sz="1200" spc="150" dirty="0">
                <a:latin typeface="微软雅黑" panose="020B0503020204020204" charset="-122"/>
                <a:ea typeface="微软雅黑" panose="020B0503020204020204" charset="-122"/>
              </a:rPr>
              <a:t>shader</a:t>
            </a:r>
            <a:r>
              <a:rPr lang="zh-CN" altLang="en-US" sz="1200" spc="150" dirty="0">
                <a:latin typeface="微软雅黑" panose="020B0503020204020204" charset="-122"/>
                <a:ea typeface="微软雅黑" panose="020B0503020204020204" charset="-122"/>
              </a:rPr>
              <a:t>中矩阵变换</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坐标空间变换理解</a:t>
            </a:r>
            <a:r>
              <a:rPr lang="zh-CN" altLang="en-US" sz="1200" spc="150" dirty="0">
                <a:latin typeface="微软雅黑" panose="020B0503020204020204" charset="-122"/>
                <a:ea typeface="微软雅黑" panose="020B0503020204020204" charset="-122"/>
              </a:rPr>
              <a:t>熟悉</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熟悉</a:t>
            </a:r>
            <a:r>
              <a:rPr lang="en-US" altLang="zh-CN" sz="1200" spc="150" dirty="0">
                <a:latin typeface="微软雅黑" panose="020B0503020204020204" charset="-122"/>
                <a:ea typeface="微软雅黑" panose="020B0503020204020204" charset="-122"/>
              </a:rPr>
              <a:t>shaderLab</a:t>
            </a:r>
            <a:r>
              <a:rPr lang="zh-CN" altLang="en-US" sz="1200" spc="150" dirty="0">
                <a:latin typeface="微软雅黑" panose="020B0503020204020204" charset="-122"/>
                <a:ea typeface="微软雅黑" panose="020B0503020204020204" charset="-122"/>
              </a:rPr>
              <a:t>基本语法</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熟悉内置</a:t>
            </a:r>
            <a:r>
              <a:rPr lang="en-US" altLang="zh-CN" sz="1200" spc="150" dirty="0">
                <a:latin typeface="微软雅黑" panose="020B0503020204020204" charset="-122"/>
                <a:ea typeface="微软雅黑" panose="020B0503020204020204" charset="-122"/>
              </a:rPr>
              <a:t>shader</a:t>
            </a:r>
            <a:r>
              <a:rPr lang="zh-CN" altLang="en-US" sz="1200" spc="150" dirty="0">
                <a:latin typeface="微软雅黑" panose="020B0503020204020204" charset="-122"/>
                <a:ea typeface="微软雅黑" panose="020B0503020204020204" charset="-122"/>
              </a:rPr>
              <a:t>的</a:t>
            </a:r>
            <a:r>
              <a:rPr lang="en-US" altLang="zh-CN" sz="1200" spc="150" dirty="0">
                <a:latin typeface="微软雅黑" panose="020B0503020204020204" charset="-122"/>
                <a:ea typeface="微软雅黑" panose="020B0503020204020204" charset="-122"/>
              </a:rPr>
              <a:t>vert-frag shader</a:t>
            </a:r>
            <a:r>
              <a:rPr lang="zh-CN" altLang="en-US" sz="1200" spc="150" dirty="0">
                <a:latin typeface="微软雅黑" panose="020B0503020204020204" charset="-122"/>
                <a:ea typeface="微软雅黑" panose="020B0503020204020204" charset="-122"/>
              </a:rPr>
              <a:t>编程</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理解表面着色器执行</a:t>
            </a:r>
            <a:r>
              <a:rPr lang="zh-CN" altLang="en-US" sz="1200" spc="150" dirty="0">
                <a:latin typeface="微软雅黑" panose="020B0503020204020204" charset="-122"/>
                <a:ea typeface="微软雅黑" panose="020B0503020204020204" charset="-122"/>
              </a:rPr>
              <a:t>过程</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开始使用</a:t>
            </a:r>
            <a:r>
              <a:rPr lang="en-US" altLang="zh-CN" sz="1200" spc="150" dirty="0">
                <a:latin typeface="微软雅黑" panose="020B0503020204020204" charset="-122"/>
                <a:ea typeface="微软雅黑" panose="020B0503020204020204" charset="-122"/>
              </a:rPr>
              <a:t>URP </a:t>
            </a:r>
            <a:r>
              <a:rPr lang="zh-CN" altLang="en-US" sz="1200" spc="150" dirty="0">
                <a:latin typeface="微软雅黑" panose="020B0503020204020204" charset="-122"/>
                <a:ea typeface="微软雅黑" panose="020B0503020204020204" charset="-122"/>
              </a:rPr>
              <a:t>接触</a:t>
            </a:r>
            <a:r>
              <a:rPr lang="en-US" altLang="zh-CN" sz="1200" spc="150" dirty="0">
                <a:latin typeface="微软雅黑" panose="020B0503020204020204" charset="-122"/>
                <a:ea typeface="微软雅黑" panose="020B0503020204020204" charset="-122"/>
              </a:rPr>
              <a:t>ShaderGraph</a:t>
            </a:r>
            <a:endParaRPr lang="en-US" altLang="zh-CN"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认识理解</a:t>
            </a:r>
            <a:r>
              <a:rPr lang="en-US" altLang="zh-CN" sz="1200" spc="150" dirty="0">
                <a:latin typeface="微软雅黑" panose="020B0503020204020204" charset="-122"/>
                <a:ea typeface="微软雅黑" panose="020B0503020204020204" charset="-122"/>
              </a:rPr>
              <a:t>URP</a:t>
            </a:r>
            <a:r>
              <a:rPr lang="zh-CN" altLang="en-US" sz="1200" spc="150" dirty="0">
                <a:latin typeface="微软雅黑" panose="020B0503020204020204" charset="-122"/>
                <a:ea typeface="微软雅黑" panose="020B0503020204020204" charset="-122"/>
              </a:rPr>
              <a:t>的所有节点和基本用法</a:t>
            </a:r>
            <a:r>
              <a:rPr lang="en-US" altLang="zh-CN" sz="1200" spc="150" dirty="0">
                <a:latin typeface="微软雅黑" panose="020B0503020204020204" charset="-122"/>
                <a:ea typeface="微软雅黑" panose="020B0503020204020204" charset="-122"/>
              </a:rPr>
              <a:t> </a:t>
            </a:r>
            <a:endParaRPr lang="en-US" altLang="zh-CN" sz="1200" spc="150" dirty="0">
              <a:latin typeface="微软雅黑" panose="020B0503020204020204" charset="-122"/>
              <a:ea typeface="微软雅黑" panose="020B0503020204020204" charset="-122"/>
            </a:endParaRPr>
          </a:p>
          <a:p>
            <a:pPr>
              <a:lnSpc>
                <a:spcPct val="120000"/>
              </a:lnSpc>
            </a:pPr>
            <a:r>
              <a:rPr lang="en-US" altLang="zh-CN" sz="1200" spc="150" dirty="0">
                <a:latin typeface="微软雅黑" panose="020B0503020204020204" charset="-122"/>
                <a:ea typeface="微软雅黑" panose="020B0503020204020204" charset="-122"/>
              </a:rPr>
              <a:t>HDRP</a:t>
            </a:r>
            <a:r>
              <a:rPr lang="zh-CN" altLang="en-US" sz="1200" spc="150" dirty="0">
                <a:latin typeface="微软雅黑" panose="020B0503020204020204" charset="-122"/>
                <a:ea typeface="微软雅黑" panose="020B0503020204020204" charset="-122"/>
              </a:rPr>
              <a:t>的先不</a:t>
            </a:r>
            <a:r>
              <a:rPr lang="zh-CN" altLang="en-US" sz="1200" spc="150" dirty="0">
                <a:latin typeface="微软雅黑" panose="020B0503020204020204" charset="-122"/>
                <a:ea typeface="微软雅黑" panose="020B0503020204020204" charset="-122"/>
              </a:rPr>
              <a:t>接触</a:t>
            </a: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学习大量制作案例</a:t>
            </a:r>
            <a:r>
              <a:rPr lang="en-US" altLang="zh-CN" sz="1200" spc="150" dirty="0">
                <a:latin typeface="微软雅黑" panose="020B0503020204020204" charset="-122"/>
                <a:ea typeface="微软雅黑" panose="020B0503020204020204" charset="-122"/>
              </a:rPr>
              <a:t> youtube+</a:t>
            </a:r>
            <a:r>
              <a:rPr lang="zh-CN" altLang="en-US" sz="1200" spc="150" dirty="0">
                <a:latin typeface="微软雅黑" panose="020B0503020204020204" charset="-122"/>
                <a:ea typeface="微软雅黑" panose="020B0503020204020204" charset="-122"/>
              </a:rPr>
              <a:t>林新发</a:t>
            </a:r>
            <a:r>
              <a:rPr lang="en-US" altLang="zh-CN" sz="1200" spc="150" dirty="0">
                <a:latin typeface="微软雅黑" panose="020B0503020204020204" charset="-122"/>
                <a:ea typeface="微软雅黑" panose="020B0503020204020204" charset="-122"/>
              </a:rPr>
              <a:t>csdn</a:t>
            </a:r>
            <a:endParaRPr lang="en-US" altLang="zh-CN"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可以对成品效果尝试解构</a:t>
            </a:r>
            <a:r>
              <a:rPr lang="zh-CN" altLang="en-US" sz="1200" spc="150" dirty="0">
                <a:latin typeface="微软雅黑" panose="020B0503020204020204" charset="-122"/>
                <a:ea typeface="微软雅黑" panose="020B0503020204020204" charset="-122"/>
              </a:rPr>
              <a:t>复现</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p:txBody>
      </p:sp>
      <p:sp>
        <p:nvSpPr>
          <p:cNvPr id="56" name="矩形 55"/>
          <p:cNvSpPr/>
          <p:nvPr>
            <p:custDataLst>
              <p:tags r:id="rId51"/>
            </p:custDataLst>
          </p:nvPr>
        </p:nvSpPr>
        <p:spPr>
          <a:xfrm>
            <a:off x="8024939" y="1939872"/>
            <a:ext cx="3493961" cy="420032"/>
          </a:xfrm>
          <a:prstGeom prst="rect">
            <a:avLst/>
          </a:prstGeom>
          <a:solidFill>
            <a:srgbClr val="3269B5"/>
          </a:solidFill>
        </p:spPr>
        <p:txBody>
          <a:bodyPr wrap="square" lIns="91440" tIns="45720" rIns="91440" bIns="45720" anchor="ctr">
            <a:normAutofit lnSpcReduction="1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Shader</a:t>
            </a:r>
            <a:r>
              <a:rPr lang="zh-CN" altLang="en-US" b="1" spc="300" dirty="0">
                <a:solidFill>
                  <a:sysClr val="window" lastClr="FFFFFF"/>
                </a:solidFill>
                <a:latin typeface="微软雅黑" panose="020B0503020204020204" charset="-122"/>
                <a:ea typeface="微软雅黑" panose="020B0503020204020204" charset="-122"/>
              </a:rPr>
              <a:t>基础</a:t>
            </a:r>
            <a:r>
              <a:rPr lang="zh-CN" altLang="en-US" b="1" spc="300" dirty="0">
                <a:solidFill>
                  <a:sysClr val="window" lastClr="FFFFFF"/>
                </a:solidFill>
                <a:latin typeface="微软雅黑" panose="020B0503020204020204" charset="-122"/>
                <a:ea typeface="微软雅黑" panose="020B0503020204020204" charset="-122"/>
              </a:rPr>
              <a:t>应用</a:t>
            </a:r>
            <a:endParaRPr lang="zh-CN" altLang="en-US" b="1" spc="300" dirty="0">
              <a:solidFill>
                <a:sysClr val="window" lastClr="FFFFFF"/>
              </a:solidFill>
              <a:latin typeface="微软雅黑" panose="020B0503020204020204" charset="-122"/>
              <a:ea typeface="微软雅黑" panose="020B0503020204020204" charset="-122"/>
            </a:endParaRPr>
          </a:p>
        </p:txBody>
      </p:sp>
      <p:sp>
        <p:nvSpPr>
          <p:cNvPr id="57" name="任意多边形 56"/>
          <p:cNvSpPr/>
          <p:nvPr>
            <p:custDataLst>
              <p:tags r:id="rId52"/>
            </p:custDataLst>
          </p:nvPr>
        </p:nvSpPr>
        <p:spPr bwMode="auto">
          <a:xfrm>
            <a:off x="11128773" y="2021931"/>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3" name="五角星 52"/>
          <p:cNvSpPr/>
          <p:nvPr/>
        </p:nvSpPr>
        <p:spPr>
          <a:xfrm>
            <a:off x="7194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文本框 53"/>
          <p:cNvSpPr txBox="1"/>
          <p:nvPr>
            <p:custDataLst>
              <p:tags r:id="rId53"/>
            </p:custDataLst>
          </p:nvPr>
        </p:nvSpPr>
        <p:spPr>
          <a:xfrm>
            <a:off x="719454" y="4800187"/>
            <a:ext cx="3493961" cy="507831"/>
          </a:xfrm>
          <a:prstGeom prst="rect">
            <a:avLst/>
          </a:prstGeom>
          <a:noFill/>
        </p:spPr>
        <p:txBody>
          <a:bodyPr wrap="square" lIns="91440" tIns="0" rIns="91440" bIns="45720">
            <a:normAutofit/>
          </a:bodyPr>
          <a:p>
            <a:pPr>
              <a:lnSpc>
                <a:spcPct val="120000"/>
              </a:lnSpc>
            </a:pPr>
            <a:endParaRPr lang="zh-CN" altLang="en-US" sz="1200" spc="150" dirty="0">
              <a:latin typeface="微软雅黑" panose="020B0503020204020204" charset="-122"/>
              <a:ea typeface="微软雅黑" panose="020B0503020204020204" charset="-122"/>
            </a:endParaRPr>
          </a:p>
        </p:txBody>
      </p:sp>
    </p:spTree>
    <p:custDataLst>
      <p:tags r:id="rId5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flipH="1" flipV="1">
            <a:off x="5945256" y="3107"/>
            <a:ext cx="6216321"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85000"/>
              <a:alpha val="4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4" name="任意多边形 3"/>
          <p:cNvSpPr/>
          <p:nvPr>
            <p:custDataLst>
              <p:tags r:id="rId2"/>
            </p:custDataLst>
          </p:nvPr>
        </p:nvSpPr>
        <p:spPr>
          <a:xfrm flipH="1">
            <a:off x="5101781" y="5866985"/>
            <a:ext cx="7102293" cy="1014301"/>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75000"/>
              <a:alpha val="10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5" name="任意多边形 4"/>
          <p:cNvSpPr/>
          <p:nvPr>
            <p:custDataLst>
              <p:tags r:id="rId3"/>
            </p:custDataLst>
          </p:nvPr>
        </p:nvSpPr>
        <p:spPr bwMode="auto">
          <a:xfrm rot="607256">
            <a:off x="156135" y="3450362"/>
            <a:ext cx="5587376" cy="3547626"/>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rgbClr val="E7E6E6">
              <a:lumMod val="40000"/>
              <a:lumOff val="60000"/>
            </a:srgbClr>
          </a:solidFill>
          <a:ln>
            <a:noFill/>
          </a:ln>
        </p:spPr>
        <p:txBody>
          <a:bodyPr wrap="square" lIns="91440" tIns="45720" rIns="91440" bIns="45720" anchor="ctr">
            <a:normAutofit/>
          </a:bodyPr>
          <a:p>
            <a:pPr algn="ctr"/>
          </a:p>
        </p:txBody>
      </p:sp>
      <p:sp>
        <p:nvSpPr>
          <p:cNvPr id="49" name="文本框 48"/>
          <p:cNvSpPr txBox="1"/>
          <p:nvPr>
            <p:custDataLst>
              <p:tags r:id="rId4"/>
            </p:custDataLst>
          </p:nvPr>
        </p:nvSpPr>
        <p:spPr>
          <a:xfrm>
            <a:off x="1158875" y="944880"/>
            <a:ext cx="7352030" cy="467360"/>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sym typeface="+mn-ea"/>
              </a:rPr>
              <a:t>提升项</a:t>
            </a:r>
            <a:r>
              <a:rPr lang="en-US" altLang="zh-CN" spc="150" dirty="0">
                <a:latin typeface="微软雅黑" panose="020B0503020204020204" charset="-122"/>
                <a:ea typeface="微软雅黑" panose="020B0503020204020204" charset="-122"/>
                <a:sym typeface="+mn-ea"/>
              </a:rPr>
              <a:t> -- </a:t>
            </a:r>
            <a:r>
              <a:rPr lang="zh-CN" altLang="en-US" spc="150" dirty="0">
                <a:latin typeface="微软雅黑" panose="020B0503020204020204" charset="-122"/>
                <a:ea typeface="微软雅黑" panose="020B0503020204020204" charset="-122"/>
                <a:sym typeface="+mn-ea"/>
              </a:rPr>
              <a:t>兴趣学习</a:t>
            </a:r>
            <a:r>
              <a:rPr lang="en-US" altLang="zh-CN" spc="150" dirty="0">
                <a:latin typeface="微软雅黑" panose="020B0503020204020204" charset="-122"/>
                <a:ea typeface="微软雅黑" panose="020B0503020204020204" charset="-122"/>
                <a:sym typeface="+mn-ea"/>
              </a:rPr>
              <a:t> </a:t>
            </a:r>
            <a:r>
              <a:rPr lang="zh-CN" altLang="en-US" spc="150" dirty="0">
                <a:latin typeface="微软雅黑" panose="020B0503020204020204" charset="-122"/>
                <a:ea typeface="微软雅黑" panose="020B0503020204020204" charset="-122"/>
                <a:sym typeface="+mn-ea"/>
              </a:rPr>
              <a:t>技能拓展</a:t>
            </a:r>
            <a:endParaRPr lang="zh-CN" altLang="en-US" spc="150" dirty="0">
              <a:latin typeface="微软雅黑" panose="020B0503020204020204" charset="-122"/>
              <a:ea typeface="微软雅黑" panose="020B0503020204020204" charset="-122"/>
            </a:endParaRPr>
          </a:p>
        </p:txBody>
      </p:sp>
      <p:sp>
        <p:nvSpPr>
          <p:cNvPr id="50" name="矩形 49"/>
          <p:cNvSpPr/>
          <p:nvPr>
            <p:custDataLst>
              <p:tags r:id="rId5"/>
            </p:custDataLst>
          </p:nvPr>
        </p:nvSpPr>
        <p:spPr>
          <a:xfrm>
            <a:off x="563880" y="1480820"/>
            <a:ext cx="4355465" cy="419735"/>
          </a:xfrm>
          <a:prstGeom prst="rect">
            <a:avLst/>
          </a:prstGeom>
          <a:solidFill>
            <a:srgbClr val="E34D4D"/>
          </a:solidFill>
        </p:spPr>
        <p:txBody>
          <a:bodyPr wrap="square" lIns="91440" tIns="45720" rIns="91440" bIns="45720" anchor="ctr">
            <a:normAutofit fontScale="9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Shader</a:t>
            </a:r>
            <a:r>
              <a:rPr lang="zh-CN" altLang="en-US" b="1" spc="300" dirty="0">
                <a:solidFill>
                  <a:sysClr val="window" lastClr="FFFFFF"/>
                </a:solidFill>
                <a:latin typeface="微软雅黑" panose="020B0503020204020204" charset="-122"/>
                <a:ea typeface="微软雅黑" panose="020B0503020204020204" charset="-122"/>
              </a:rPr>
              <a:t>案例</a:t>
            </a:r>
            <a:r>
              <a:rPr lang="en-US" altLang="zh-CN" b="1" spc="300" dirty="0">
                <a:solidFill>
                  <a:sysClr val="window" lastClr="FFFFFF"/>
                </a:solidFill>
                <a:latin typeface="微软雅黑" panose="020B0503020204020204" charset="-122"/>
                <a:ea typeface="微软雅黑" panose="020B0503020204020204" charset="-122"/>
              </a:rPr>
              <a:t>--</a:t>
            </a:r>
            <a:r>
              <a:rPr lang="zh-CN" altLang="en-US" b="1" spc="300" dirty="0">
                <a:solidFill>
                  <a:sysClr val="window" lastClr="FFFFFF"/>
                </a:solidFill>
                <a:latin typeface="微软雅黑" panose="020B0503020204020204" charset="-122"/>
                <a:ea typeface="微软雅黑" panose="020B0503020204020204" charset="-122"/>
              </a:rPr>
              <a:t>深度纹理重建</a:t>
            </a:r>
            <a:r>
              <a:rPr lang="zh-CN" altLang="en-US" b="1" spc="300" dirty="0">
                <a:solidFill>
                  <a:sysClr val="window" lastClr="FFFFFF"/>
                </a:solidFill>
                <a:latin typeface="微软雅黑" panose="020B0503020204020204" charset="-122"/>
                <a:ea typeface="微软雅黑" panose="020B0503020204020204" charset="-122"/>
              </a:rPr>
              <a:t>世界坐标</a:t>
            </a:r>
            <a:endParaRPr lang="zh-CN" altLang="en-US" b="1" spc="300" dirty="0">
              <a:solidFill>
                <a:sysClr val="window" lastClr="FFFFFF"/>
              </a:solidFill>
              <a:latin typeface="微软雅黑" panose="020B0503020204020204" charset="-122"/>
              <a:ea typeface="微软雅黑" panose="020B0503020204020204" charset="-122"/>
            </a:endParaRPr>
          </a:p>
        </p:txBody>
      </p:sp>
      <p:sp>
        <p:nvSpPr>
          <p:cNvPr id="51" name="任意多边形 50"/>
          <p:cNvSpPr/>
          <p:nvPr>
            <p:custDataLst>
              <p:tags r:id="rId6"/>
            </p:custDataLst>
          </p:nvPr>
        </p:nvSpPr>
        <p:spPr bwMode="auto">
          <a:xfrm>
            <a:off x="3776933" y="3492552"/>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7" name="任意多边形 56"/>
          <p:cNvSpPr/>
          <p:nvPr>
            <p:custDataLst>
              <p:tags r:id="rId7"/>
            </p:custDataLst>
          </p:nvPr>
        </p:nvSpPr>
        <p:spPr bwMode="auto">
          <a:xfrm>
            <a:off x="11128773" y="2021931"/>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3" name="五角星 52"/>
          <p:cNvSpPr/>
          <p:nvPr/>
        </p:nvSpPr>
        <p:spPr>
          <a:xfrm>
            <a:off x="7194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文本框 53"/>
          <p:cNvSpPr txBox="1"/>
          <p:nvPr>
            <p:custDataLst>
              <p:tags r:id="rId8"/>
            </p:custDataLst>
          </p:nvPr>
        </p:nvSpPr>
        <p:spPr>
          <a:xfrm>
            <a:off x="719454" y="4800187"/>
            <a:ext cx="3493961" cy="507831"/>
          </a:xfrm>
          <a:prstGeom prst="rect">
            <a:avLst/>
          </a:prstGeom>
          <a:noFill/>
        </p:spPr>
        <p:txBody>
          <a:bodyPr wrap="square" lIns="91440" tIns="0" rIns="91440" bIns="45720">
            <a:normAutofit/>
          </a:bodyPr>
          <a:p>
            <a:pPr>
              <a:lnSpc>
                <a:spcPct val="120000"/>
              </a:lnSpc>
            </a:pPr>
            <a:endParaRPr lang="zh-CN" altLang="en-US" sz="1200" spc="150" dirty="0">
              <a:latin typeface="微软雅黑" panose="020B0503020204020204" charset="-122"/>
              <a:ea typeface="微软雅黑" panose="020B0503020204020204" charset="-122"/>
            </a:endParaRPr>
          </a:p>
        </p:txBody>
      </p:sp>
      <p:pic>
        <p:nvPicPr>
          <p:cNvPr id="6" name="图片 5"/>
          <p:cNvPicPr>
            <a:picLocks noChangeAspect="1"/>
          </p:cNvPicPr>
          <p:nvPr>
            <p:custDataLst>
              <p:tags r:id="rId9"/>
            </p:custDataLst>
          </p:nvPr>
        </p:nvPicPr>
        <p:blipFill>
          <a:blip r:embed="rId10"/>
          <a:stretch>
            <a:fillRect/>
          </a:stretch>
        </p:blipFill>
        <p:spPr>
          <a:xfrm>
            <a:off x="563880" y="3887470"/>
            <a:ext cx="2162175" cy="2085975"/>
          </a:xfrm>
          <a:prstGeom prst="rect">
            <a:avLst/>
          </a:prstGeom>
        </p:spPr>
      </p:pic>
      <p:pic>
        <p:nvPicPr>
          <p:cNvPr id="7" name="图片 6"/>
          <p:cNvPicPr>
            <a:picLocks noChangeAspect="1"/>
          </p:cNvPicPr>
          <p:nvPr>
            <p:custDataLst>
              <p:tags r:id="rId11"/>
            </p:custDataLst>
          </p:nvPr>
        </p:nvPicPr>
        <p:blipFill>
          <a:blip r:embed="rId12"/>
          <a:stretch>
            <a:fillRect/>
          </a:stretch>
        </p:blipFill>
        <p:spPr>
          <a:xfrm>
            <a:off x="563880" y="2816225"/>
            <a:ext cx="5838825" cy="333375"/>
          </a:xfrm>
          <a:prstGeom prst="rect">
            <a:avLst/>
          </a:prstGeom>
        </p:spPr>
      </p:pic>
      <p:sp>
        <p:nvSpPr>
          <p:cNvPr id="52" name="文本框 51"/>
          <p:cNvSpPr txBox="1"/>
          <p:nvPr>
            <p:custDataLst>
              <p:tags r:id="rId13"/>
            </p:custDataLst>
          </p:nvPr>
        </p:nvSpPr>
        <p:spPr>
          <a:xfrm>
            <a:off x="563880" y="3233420"/>
            <a:ext cx="6099810" cy="508000"/>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重建世界坐标的核心公式</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世界坐标</a:t>
            </a:r>
            <a:r>
              <a:rPr lang="en-US" altLang="zh-CN" sz="1200" spc="150" dirty="0">
                <a:latin typeface="微软雅黑" panose="020B0503020204020204" charset="-122"/>
                <a:ea typeface="微软雅黑" panose="020B0503020204020204" charset="-122"/>
              </a:rPr>
              <a:t> = </a:t>
            </a:r>
            <a:r>
              <a:rPr lang="zh-CN" altLang="en-US" sz="1200" spc="150" dirty="0">
                <a:latin typeface="微软雅黑" panose="020B0503020204020204" charset="-122"/>
                <a:ea typeface="微软雅黑" panose="020B0503020204020204" charset="-122"/>
              </a:rPr>
              <a:t>相机位置向量</a:t>
            </a:r>
            <a:r>
              <a:rPr lang="en-US" altLang="zh-CN" sz="1200" spc="150" dirty="0">
                <a:latin typeface="微软雅黑" panose="020B0503020204020204" charset="-122"/>
                <a:ea typeface="微软雅黑" panose="020B0503020204020204" charset="-122"/>
              </a:rPr>
              <a:t> + </a:t>
            </a:r>
            <a:r>
              <a:rPr lang="zh-CN" altLang="en-US" sz="1200" spc="150" dirty="0">
                <a:latin typeface="微软雅黑" panose="020B0503020204020204" charset="-122"/>
                <a:ea typeface="微软雅黑" panose="020B0503020204020204" charset="-122"/>
              </a:rPr>
              <a:t>插值方向</a:t>
            </a:r>
            <a:r>
              <a:rPr lang="en-US" altLang="zh-CN" sz="1200" spc="150" dirty="0">
                <a:latin typeface="微软雅黑" panose="020B0503020204020204" charset="-122"/>
                <a:ea typeface="微软雅黑" panose="020B0503020204020204" charset="-122"/>
              </a:rPr>
              <a:t>*</a:t>
            </a:r>
            <a:r>
              <a:rPr lang="zh-CN" altLang="en-US" sz="1200" spc="150" dirty="0">
                <a:latin typeface="微软雅黑" panose="020B0503020204020204" charset="-122"/>
                <a:ea typeface="微软雅黑" panose="020B0503020204020204" charset="-122"/>
              </a:rPr>
              <a:t>线性</a:t>
            </a:r>
            <a:r>
              <a:rPr lang="zh-CN" altLang="en-US" sz="1200" spc="150" dirty="0">
                <a:latin typeface="微软雅黑" panose="020B0503020204020204" charset="-122"/>
                <a:ea typeface="微软雅黑" panose="020B0503020204020204" charset="-122"/>
              </a:rPr>
              <a:t>深度</a:t>
            </a:r>
            <a:endParaRPr lang="zh-CN" altLang="en-US" sz="1200" spc="150" dirty="0">
              <a:latin typeface="微软雅黑" panose="020B0503020204020204" charset="-122"/>
              <a:ea typeface="微软雅黑" panose="020B0503020204020204" charset="-122"/>
            </a:endParaRPr>
          </a:p>
        </p:txBody>
      </p:sp>
      <p:sp>
        <p:nvSpPr>
          <p:cNvPr id="8" name="文本框 7"/>
          <p:cNvSpPr txBox="1"/>
          <p:nvPr>
            <p:custDataLst>
              <p:tags r:id="rId14"/>
            </p:custDataLst>
          </p:nvPr>
        </p:nvSpPr>
        <p:spPr>
          <a:xfrm>
            <a:off x="345440" y="6102985"/>
            <a:ext cx="5222240" cy="1681480"/>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计算</a:t>
            </a:r>
            <a:r>
              <a:rPr lang="en-US" altLang="zh-CN" sz="1200" spc="150" dirty="0">
                <a:latin typeface="微软雅黑" panose="020B0503020204020204" charset="-122"/>
                <a:ea typeface="微软雅黑" panose="020B0503020204020204" charset="-122"/>
              </a:rPr>
              <a:t>interpolatedRay </a:t>
            </a:r>
            <a:r>
              <a:rPr lang="zh-CN" altLang="en-US" sz="1200" spc="150" dirty="0">
                <a:latin typeface="微软雅黑" panose="020B0503020204020204" charset="-122"/>
                <a:ea typeface="微软雅黑" panose="020B0503020204020204" charset="-122"/>
              </a:rPr>
              <a:t>即到从摄像机指向某个片元的方向</a:t>
            </a:r>
            <a:r>
              <a:rPr lang="zh-CN" altLang="en-US" sz="1200" spc="150" dirty="0">
                <a:latin typeface="微软雅黑" panose="020B0503020204020204" charset="-122"/>
                <a:ea typeface="微软雅黑" panose="020B0503020204020204" charset="-122"/>
              </a:rPr>
              <a:t>向量</a:t>
            </a:r>
            <a:endParaRPr lang="zh-CN" altLang="en-US" sz="1200" spc="150" dirty="0">
              <a:latin typeface="微软雅黑" panose="020B0503020204020204" charset="-122"/>
              <a:ea typeface="微软雅黑" panose="020B0503020204020204" charset="-122"/>
            </a:endParaRPr>
          </a:p>
          <a:p>
            <a:pPr>
              <a:lnSpc>
                <a:spcPct val="120000"/>
              </a:lnSpc>
            </a:pPr>
            <a:endParaRPr lang="en-US" altLang="zh-CN" sz="1200" spc="150" dirty="0">
              <a:latin typeface="微软雅黑" panose="020B0503020204020204" charset="-122"/>
              <a:ea typeface="微软雅黑" panose="020B0503020204020204" charset="-122"/>
            </a:endParaRPr>
          </a:p>
        </p:txBody>
      </p:sp>
      <p:pic>
        <p:nvPicPr>
          <p:cNvPr id="9" name="图片 8"/>
          <p:cNvPicPr>
            <a:picLocks noChangeAspect="1"/>
          </p:cNvPicPr>
          <p:nvPr>
            <p:custDataLst>
              <p:tags r:id="rId15"/>
            </p:custDataLst>
          </p:nvPr>
        </p:nvPicPr>
        <p:blipFill>
          <a:blip r:embed="rId16"/>
          <a:stretch>
            <a:fillRect/>
          </a:stretch>
        </p:blipFill>
        <p:spPr>
          <a:xfrm>
            <a:off x="3206115" y="3722370"/>
            <a:ext cx="2600325" cy="2047875"/>
          </a:xfrm>
          <a:prstGeom prst="rect">
            <a:avLst/>
          </a:prstGeom>
        </p:spPr>
      </p:pic>
      <p:pic>
        <p:nvPicPr>
          <p:cNvPr id="10" name="图片 9"/>
          <p:cNvPicPr>
            <a:picLocks noChangeAspect="1"/>
          </p:cNvPicPr>
          <p:nvPr>
            <p:custDataLst>
              <p:tags r:id="rId17"/>
            </p:custDataLst>
          </p:nvPr>
        </p:nvPicPr>
        <p:blipFill>
          <a:blip r:embed="rId18"/>
          <a:stretch>
            <a:fillRect/>
          </a:stretch>
        </p:blipFill>
        <p:spPr>
          <a:xfrm>
            <a:off x="6496050" y="2029460"/>
            <a:ext cx="1543050" cy="552450"/>
          </a:xfrm>
          <a:prstGeom prst="rect">
            <a:avLst/>
          </a:prstGeom>
        </p:spPr>
      </p:pic>
      <p:sp>
        <p:nvSpPr>
          <p:cNvPr id="12" name="文本框 11"/>
          <p:cNvSpPr txBox="1"/>
          <p:nvPr>
            <p:custDataLst>
              <p:tags r:id="rId19"/>
            </p:custDataLst>
          </p:nvPr>
        </p:nvSpPr>
        <p:spPr>
          <a:xfrm>
            <a:off x="6496050" y="2669540"/>
            <a:ext cx="5639435" cy="2253615"/>
          </a:xfrm>
          <a:prstGeom prst="rect">
            <a:avLst/>
          </a:prstGeom>
          <a:noFill/>
        </p:spPr>
        <p:txBody>
          <a:bodyPr wrap="square" lIns="91440" tIns="0" rIns="91440" bIns="45720">
            <a:normAutofit/>
          </a:bodyPr>
          <a:p>
            <a:pPr>
              <a:lnSpc>
                <a:spcPct val="120000"/>
              </a:lnSpc>
            </a:pPr>
            <a:r>
              <a:rPr lang="en-US" altLang="zh-CN" sz="1200" spc="150" dirty="0">
                <a:latin typeface="微软雅黑" panose="020B0503020204020204" charset="-122"/>
                <a:ea typeface="微软雅黑" panose="020B0503020204020204" charset="-122"/>
              </a:rPr>
              <a:t>dist</a:t>
            </a:r>
            <a:r>
              <a:rPr lang="zh-CN" altLang="en-US" sz="1200" spc="150" dirty="0">
                <a:latin typeface="微软雅黑" panose="020B0503020204020204" charset="-122"/>
                <a:ea typeface="微软雅黑" panose="020B0503020204020204" charset="-122"/>
              </a:rPr>
              <a:t>就是我们最终想要的和相机向量作加法的插值向量的</a:t>
            </a:r>
            <a:r>
              <a:rPr lang="zh-CN" altLang="en-US" sz="1200" spc="150" dirty="0">
                <a:latin typeface="微软雅黑" panose="020B0503020204020204" charset="-122"/>
                <a:ea typeface="微软雅黑" panose="020B0503020204020204" charset="-122"/>
              </a:rPr>
              <a:t>模长</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所以从相机到四个角的待插值向量</a:t>
            </a:r>
            <a:r>
              <a:rPr lang="en-US" altLang="zh-CN" sz="1200" spc="150" dirty="0">
                <a:latin typeface="微软雅黑" panose="020B0503020204020204" charset="-122"/>
                <a:ea typeface="微软雅黑" panose="020B0503020204020204" charset="-122"/>
              </a:rPr>
              <a:t> = scale * </a:t>
            </a:r>
            <a:r>
              <a:rPr lang="zh-CN" altLang="en-US" sz="1200" spc="150" dirty="0">
                <a:latin typeface="微软雅黑" panose="020B0503020204020204" charset="-122"/>
                <a:ea typeface="微软雅黑" panose="020B0503020204020204" charset="-122"/>
              </a:rPr>
              <a:t>四个角的</a:t>
            </a:r>
            <a:r>
              <a:rPr lang="zh-CN" altLang="en-US" sz="1200" spc="150" dirty="0">
                <a:latin typeface="微软雅黑" panose="020B0503020204020204" charset="-122"/>
                <a:ea typeface="微软雅黑" panose="020B0503020204020204" charset="-122"/>
              </a:rPr>
              <a:t>单位向量</a:t>
            </a:r>
            <a:endParaRPr lang="zh-CN" altLang="en-US"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sym typeface="+mn-ea"/>
              </a:rPr>
              <a:t>由于这个</a:t>
            </a:r>
            <a:r>
              <a:rPr lang="en-US" altLang="zh-CN" sz="1200" spc="150" dirty="0">
                <a:latin typeface="微软雅黑" panose="020B0503020204020204" charset="-122"/>
                <a:ea typeface="微软雅黑" panose="020B0503020204020204" charset="-122"/>
                <a:sym typeface="+mn-ea"/>
              </a:rPr>
              <a:t>shader</a:t>
            </a:r>
            <a:r>
              <a:rPr lang="zh-CN" altLang="en-US" sz="1200" spc="150" dirty="0">
                <a:latin typeface="微软雅黑" panose="020B0503020204020204" charset="-122"/>
                <a:ea typeface="微软雅黑" panose="020B0503020204020204" charset="-122"/>
                <a:sym typeface="+mn-ea"/>
              </a:rPr>
              <a:t>是在渲染一个面片</a:t>
            </a:r>
            <a:r>
              <a:rPr lang="en-US" altLang="zh-CN" sz="1200" spc="150" dirty="0">
                <a:latin typeface="微软雅黑" panose="020B0503020204020204" charset="-122"/>
                <a:ea typeface="微软雅黑" panose="020B0503020204020204" charset="-122"/>
                <a:sym typeface="+mn-ea"/>
              </a:rPr>
              <a:t> </a:t>
            </a:r>
            <a:r>
              <a:rPr lang="zh-CN" altLang="en-US" sz="1200" spc="150" dirty="0">
                <a:latin typeface="微软雅黑" panose="020B0503020204020204" charset="-122"/>
                <a:ea typeface="微软雅黑" panose="020B0503020204020204" charset="-122"/>
                <a:sym typeface="+mn-ea"/>
              </a:rPr>
              <a:t>所以可以将计算得到的四个角的待插值向量分别赋给四个角上的顶点</a:t>
            </a:r>
            <a:r>
              <a:rPr lang="en-US" altLang="zh-CN" sz="1200" spc="150" dirty="0">
                <a:latin typeface="微软雅黑" panose="020B0503020204020204" charset="-122"/>
                <a:ea typeface="微软雅黑" panose="020B0503020204020204" charset="-122"/>
                <a:sym typeface="+mn-ea"/>
              </a:rPr>
              <a:t> </a:t>
            </a:r>
            <a:r>
              <a:rPr lang="zh-CN" altLang="en-US" sz="1200" spc="150" dirty="0">
                <a:latin typeface="微软雅黑" panose="020B0503020204020204" charset="-122"/>
                <a:ea typeface="微软雅黑" panose="020B0503020204020204" charset="-122"/>
                <a:sym typeface="+mn-ea"/>
              </a:rPr>
              <a:t>然后在片元中的插值就是指向此片元位置的插值方向</a:t>
            </a:r>
            <a:endParaRPr lang="zh-CN" altLang="en-US" sz="1200" spc="150" dirty="0">
              <a:latin typeface="微软雅黑" panose="020B0503020204020204" charset="-122"/>
              <a:ea typeface="微软雅黑" panose="020B0503020204020204" charset="-122"/>
              <a:sym typeface="+mn-ea"/>
            </a:endParaRPr>
          </a:p>
          <a:p>
            <a:pPr>
              <a:lnSpc>
                <a:spcPct val="120000"/>
              </a:lnSpc>
            </a:pPr>
            <a:endParaRPr lang="zh-CN" altLang="en-US" sz="1200" spc="150" dirty="0">
              <a:latin typeface="微软雅黑" panose="020B0503020204020204" charset="-122"/>
              <a:ea typeface="微软雅黑" panose="020B0503020204020204" charset="-122"/>
              <a:sym typeface="+mn-ea"/>
            </a:endParaRPr>
          </a:p>
          <a:p>
            <a:pPr>
              <a:lnSpc>
                <a:spcPct val="120000"/>
              </a:lnSpc>
            </a:pPr>
            <a:r>
              <a:rPr lang="zh-CN" altLang="en-US" sz="1200" spc="150" dirty="0">
                <a:latin typeface="微软雅黑" panose="020B0503020204020204" charset="-122"/>
                <a:ea typeface="微软雅黑" panose="020B0503020204020204" charset="-122"/>
                <a:sym typeface="+mn-ea"/>
              </a:rPr>
              <a:t>最后由公式得到此片元的世界坐标</a:t>
            </a:r>
            <a:endParaRPr lang="en-US" altLang="zh-CN" sz="1200" spc="150" dirty="0">
              <a:latin typeface="微软雅黑" panose="020B0503020204020204" charset="-122"/>
              <a:ea typeface="微软雅黑" panose="020B0503020204020204" charset="-122"/>
            </a:endParaRPr>
          </a:p>
          <a:p>
            <a:pPr>
              <a:lnSpc>
                <a:spcPct val="120000"/>
              </a:lnSpc>
            </a:pPr>
            <a:endParaRPr lang="zh-CN" altLang="en-US" sz="1200" spc="150" dirty="0">
              <a:latin typeface="微软雅黑" panose="020B0503020204020204" charset="-122"/>
              <a:ea typeface="微软雅黑" panose="020B0503020204020204" charset="-122"/>
            </a:endParaRPr>
          </a:p>
        </p:txBody>
      </p:sp>
      <p:pic>
        <p:nvPicPr>
          <p:cNvPr id="13" name="图片 12"/>
          <p:cNvPicPr>
            <a:picLocks noChangeAspect="1"/>
          </p:cNvPicPr>
          <p:nvPr>
            <p:custDataLst>
              <p:tags r:id="rId20"/>
            </p:custDataLst>
          </p:nvPr>
        </p:nvPicPr>
        <p:blipFill>
          <a:blip r:embed="rId21"/>
          <a:stretch>
            <a:fillRect/>
          </a:stretch>
        </p:blipFill>
        <p:spPr>
          <a:xfrm>
            <a:off x="8519160" y="2029460"/>
            <a:ext cx="1266825" cy="638175"/>
          </a:xfrm>
          <a:prstGeom prst="rect">
            <a:avLst/>
          </a:prstGeom>
        </p:spPr>
      </p:pic>
      <p:sp>
        <p:nvSpPr>
          <p:cNvPr id="14" name="文本框 13"/>
          <p:cNvSpPr txBox="1"/>
          <p:nvPr>
            <p:custDataLst>
              <p:tags r:id="rId22"/>
            </p:custDataLst>
          </p:nvPr>
        </p:nvSpPr>
        <p:spPr>
          <a:xfrm>
            <a:off x="563880" y="2097405"/>
            <a:ext cx="6099810" cy="508000"/>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这个方法</a:t>
            </a:r>
            <a:r>
              <a:rPr lang="zh-CN" altLang="en-US" sz="1200" spc="150" dirty="0">
                <a:latin typeface="微软雅黑" panose="020B0503020204020204" charset="-122"/>
                <a:ea typeface="微软雅黑" panose="020B0503020204020204" charset="-122"/>
              </a:rPr>
              <a:t>可以用于很多效果的实现</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也是非常经典的后处理</a:t>
            </a:r>
            <a:r>
              <a:rPr lang="zh-CN" altLang="en-US" sz="1200" spc="150" dirty="0">
                <a:latin typeface="微软雅黑" panose="020B0503020204020204" charset="-122"/>
                <a:ea typeface="微软雅黑" panose="020B0503020204020204" charset="-122"/>
              </a:rPr>
              <a:t>算法</a:t>
            </a:r>
            <a:endParaRPr lang="zh-CN" altLang="en-US" sz="1200" spc="150" dirty="0">
              <a:latin typeface="微软雅黑" panose="020B0503020204020204" charset="-122"/>
              <a:ea typeface="微软雅黑" panose="020B0503020204020204" charset="-122"/>
            </a:endParaRPr>
          </a:p>
          <a:p>
            <a:pPr>
              <a:lnSpc>
                <a:spcPct val="120000"/>
              </a:lnSpc>
            </a:pPr>
            <a:r>
              <a:rPr lang="zh-CN" altLang="en-US" sz="1200" spc="150" dirty="0">
                <a:latin typeface="微软雅黑" panose="020B0503020204020204" charset="-122"/>
                <a:ea typeface="微软雅黑" panose="020B0503020204020204" charset="-122"/>
              </a:rPr>
              <a:t>可以实现例如地形扫描</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高度雾</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贴花等</a:t>
            </a:r>
            <a:r>
              <a:rPr lang="zh-CN" altLang="en-US" sz="1200" spc="150" dirty="0">
                <a:latin typeface="微软雅黑" panose="020B0503020204020204" charset="-122"/>
                <a:ea typeface="微软雅黑" panose="020B0503020204020204" charset="-122"/>
              </a:rPr>
              <a:t>效果</a:t>
            </a:r>
            <a:endParaRPr lang="zh-CN" altLang="en-US" sz="1200" spc="150" dirty="0">
              <a:latin typeface="微软雅黑" panose="020B0503020204020204" charset="-122"/>
              <a:ea typeface="微软雅黑" panose="020B0503020204020204" charset="-122"/>
            </a:endParaRPr>
          </a:p>
        </p:txBody>
      </p:sp>
      <p:sp>
        <p:nvSpPr>
          <p:cNvPr id="56" name="矩形 55"/>
          <p:cNvSpPr/>
          <p:nvPr>
            <p:custDataLst>
              <p:tags r:id="rId23"/>
            </p:custDataLst>
          </p:nvPr>
        </p:nvSpPr>
        <p:spPr>
          <a:xfrm>
            <a:off x="9088120" y="5553710"/>
            <a:ext cx="3115945" cy="419735"/>
          </a:xfrm>
          <a:prstGeom prst="rect">
            <a:avLst/>
          </a:prstGeom>
          <a:solidFill>
            <a:srgbClr val="3269B5"/>
          </a:solidFill>
        </p:spPr>
        <p:txBody>
          <a:bodyPr wrap="square" lIns="91440" tIns="45720" rIns="91440" bIns="45720" anchor="ctr">
            <a:normAutofit lnSpcReduction="1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To Be Continued...</a:t>
            </a:r>
            <a:endParaRPr lang="en-US" altLang="zh-CN" b="1" spc="300" dirty="0">
              <a:solidFill>
                <a:sysClr val="window" lastClr="FFFFFF"/>
              </a:solidFill>
              <a:latin typeface="微软雅黑" panose="020B0503020204020204" charset="-122"/>
              <a:ea typeface="微软雅黑" panose="020B0503020204020204" charset="-122"/>
            </a:endParaRPr>
          </a:p>
        </p:txBody>
      </p:sp>
    </p:spTree>
    <p:custDataLst>
      <p:tags r:id="rId2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AutoShape 5"/>
          <p:cNvSpPr>
            <a:spLocks noChangeArrowheads="1"/>
          </p:cNvSpPr>
          <p:nvPr>
            <p:custDataLst>
              <p:tags r:id="rId1"/>
            </p:custDataLst>
          </p:nvPr>
        </p:nvSpPr>
        <p:spPr bwMode="auto">
          <a:xfrm rot="1800000">
            <a:off x="5416520" y="3680221"/>
            <a:ext cx="1358900" cy="1184275"/>
          </a:xfrm>
          <a:prstGeom prst="hexagon">
            <a:avLst>
              <a:gd name="adj" fmla="val 28652"/>
              <a:gd name="vf" fmla="val 115470"/>
            </a:avLst>
          </a:prstGeom>
          <a:solidFill>
            <a:srgbClr val="FFFFFF">
              <a:alpha val="80000"/>
            </a:srgbClr>
          </a:solidFill>
          <a:ln w="25400" cmpd="sng">
            <a:noFill/>
            <a:miter lim="800000"/>
          </a:ln>
        </p:spPr>
        <p:txBody>
          <a:bodyPr anchor="ctr"/>
          <a:lstStyle/>
          <a:p>
            <a:pPr algn="ctr" defTabSz="0" fontAlgn="ctr">
              <a:lnSpc>
                <a:spcPct val="120000"/>
              </a:lnSpc>
              <a:buClr>
                <a:srgbClr val="FF0000"/>
              </a:buClr>
              <a:buSzPct val="70000"/>
              <a:tabLst>
                <a:tab pos="723900" algn="l"/>
                <a:tab pos="1447800" algn="l"/>
              </a:tabLst>
            </a:pPr>
            <a:endParaRPr lang="zh-CN" altLang="en-US" sz="3600" b="1"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0" name="AutoShape 5"/>
          <p:cNvSpPr>
            <a:spLocks noChangeArrowheads="1"/>
          </p:cNvSpPr>
          <p:nvPr>
            <p:custDataLst>
              <p:tags r:id="rId2"/>
            </p:custDataLst>
          </p:nvPr>
        </p:nvSpPr>
        <p:spPr bwMode="auto">
          <a:xfrm rot="1800000">
            <a:off x="4787296" y="2598368"/>
            <a:ext cx="1358900" cy="1184275"/>
          </a:xfrm>
          <a:prstGeom prst="hexagon">
            <a:avLst>
              <a:gd name="adj" fmla="val 28652"/>
              <a:gd name="vf" fmla="val 115470"/>
            </a:avLst>
          </a:prstGeom>
          <a:solidFill>
            <a:srgbClr val="E34D4D">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1" name="AutoShape 5"/>
          <p:cNvSpPr>
            <a:spLocks noChangeArrowheads="1"/>
          </p:cNvSpPr>
          <p:nvPr>
            <p:custDataLst>
              <p:tags r:id="rId3"/>
            </p:custDataLst>
          </p:nvPr>
        </p:nvSpPr>
        <p:spPr bwMode="auto">
          <a:xfrm rot="1800000">
            <a:off x="6668044" y="3684218"/>
            <a:ext cx="1358900" cy="1184275"/>
          </a:xfrm>
          <a:prstGeom prst="hexagon">
            <a:avLst>
              <a:gd name="adj" fmla="val 28652"/>
              <a:gd name="vf" fmla="val 115470"/>
            </a:avLst>
          </a:prstGeom>
          <a:solidFill>
            <a:srgbClr val="7E4CB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2" name="AutoShape 5"/>
          <p:cNvSpPr>
            <a:spLocks noChangeArrowheads="1"/>
          </p:cNvSpPr>
          <p:nvPr>
            <p:custDataLst>
              <p:tags r:id="rId4"/>
            </p:custDataLst>
          </p:nvPr>
        </p:nvSpPr>
        <p:spPr bwMode="auto">
          <a:xfrm rot="1800000">
            <a:off x="4164996" y="3676224"/>
            <a:ext cx="1358900" cy="1184275"/>
          </a:xfrm>
          <a:prstGeom prst="hexagon">
            <a:avLst>
              <a:gd name="adj" fmla="val 28652"/>
              <a:gd name="vf" fmla="val 115470"/>
            </a:avLst>
          </a:prstGeom>
          <a:solidFill>
            <a:srgbClr val="A84FA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3" name="AutoShape 5"/>
          <p:cNvSpPr>
            <a:spLocks noChangeArrowheads="1"/>
          </p:cNvSpPr>
          <p:nvPr>
            <p:custDataLst>
              <p:tags r:id="rId5"/>
            </p:custDataLst>
          </p:nvPr>
        </p:nvSpPr>
        <p:spPr bwMode="auto">
          <a:xfrm rot="1800000">
            <a:off x="6045744" y="4762074"/>
            <a:ext cx="1358900" cy="1184275"/>
          </a:xfrm>
          <a:prstGeom prst="hexagon">
            <a:avLst>
              <a:gd name="adj" fmla="val 28652"/>
              <a:gd name="vf" fmla="val 115470"/>
            </a:avLst>
          </a:prstGeom>
          <a:solidFill>
            <a:sysClr val="window" lastClr="FFFFFF">
              <a:lumMod val="85000"/>
              <a:alpha val="40000"/>
            </a:sys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4" name="AutoShape 5"/>
          <p:cNvSpPr>
            <a:spLocks noChangeArrowheads="1"/>
          </p:cNvSpPr>
          <p:nvPr>
            <p:custDataLst>
              <p:tags r:id="rId6"/>
            </p:custDataLst>
          </p:nvPr>
        </p:nvSpPr>
        <p:spPr bwMode="auto">
          <a:xfrm rot="1800000">
            <a:off x="4794220" y="4758076"/>
            <a:ext cx="1358900" cy="1184275"/>
          </a:xfrm>
          <a:prstGeom prst="hexagon">
            <a:avLst>
              <a:gd name="adj" fmla="val 28652"/>
              <a:gd name="vf" fmla="val 115470"/>
            </a:avLst>
          </a:prstGeom>
          <a:solidFill>
            <a:sysClr val="window" lastClr="FFFFFF">
              <a:lumMod val="85000"/>
              <a:alpha val="40000"/>
            </a:sys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5" name="AutoShape 5"/>
          <p:cNvSpPr>
            <a:spLocks noChangeArrowheads="1"/>
          </p:cNvSpPr>
          <p:nvPr>
            <p:custDataLst>
              <p:tags r:id="rId7"/>
            </p:custDataLst>
          </p:nvPr>
        </p:nvSpPr>
        <p:spPr bwMode="auto">
          <a:xfrm rot="1800000">
            <a:off x="6027390" y="2602366"/>
            <a:ext cx="1358900" cy="1184275"/>
          </a:xfrm>
          <a:prstGeom prst="hexagon">
            <a:avLst>
              <a:gd name="adj" fmla="val 28652"/>
              <a:gd name="vf" fmla="val 115470"/>
            </a:avLst>
          </a:prstGeom>
          <a:solidFill>
            <a:srgbClr val="E1448B">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custDataLst>
              <p:tags r:id="rId8"/>
            </p:custDataLst>
          </p:nvPr>
        </p:nvSpPr>
        <p:spPr>
          <a:xfrm>
            <a:off x="5968365" y="2794635"/>
            <a:ext cx="1443355" cy="799465"/>
          </a:xfrm>
          <a:prstGeom prst="rect">
            <a:avLst/>
          </a:prstGeom>
          <a:noFill/>
        </p:spPr>
        <p:txBody>
          <a:bodyPr wrap="square" rtlCol="0" anchor="ctr">
            <a:normAutofit lnSpcReduction="10000"/>
          </a:bodyPr>
          <a:lstStyle/>
          <a:p>
            <a:pPr algn="ctr">
              <a:lnSpc>
                <a:spcPct val="120000"/>
              </a:lnSpc>
            </a:pP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Shader</a:t>
            </a:r>
            <a:endPar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9"/>
            </p:custDataLst>
          </p:nvPr>
        </p:nvSpPr>
        <p:spPr>
          <a:xfrm>
            <a:off x="4965135" y="2790909"/>
            <a:ext cx="1003223" cy="799193"/>
          </a:xfrm>
          <a:prstGeom prst="rect">
            <a:avLst/>
          </a:prstGeom>
          <a:noFill/>
        </p:spPr>
        <p:txBody>
          <a:bodyPr wrap="square" rtlCol="0" anchor="ctr">
            <a:normAutofit/>
          </a:bodyPr>
          <a:lstStyle/>
          <a:p>
            <a:pPr algn="ctr">
              <a:lnSpc>
                <a:spcPct val="120000"/>
              </a:lnSpc>
            </a:pP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ECS</a:t>
            </a:r>
            <a:endPar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9" name="文本框 48"/>
          <p:cNvSpPr txBox="1"/>
          <p:nvPr>
            <p:custDataLst>
              <p:tags r:id="rId10"/>
            </p:custDataLst>
          </p:nvPr>
        </p:nvSpPr>
        <p:spPr>
          <a:xfrm>
            <a:off x="6845883" y="3876759"/>
            <a:ext cx="1003223" cy="799193"/>
          </a:xfrm>
          <a:prstGeom prst="rect">
            <a:avLst/>
          </a:prstGeom>
          <a:noFill/>
        </p:spPr>
        <p:txBody>
          <a:bodyPr wrap="square" rtlCol="0" anchor="ctr">
            <a:normAutofit lnSpcReduction="10000"/>
          </a:bodyPr>
          <a:lstStyle/>
          <a:p>
            <a:pPr algn="ctr">
              <a:lnSpc>
                <a:spcPct val="120000"/>
              </a:lnSpc>
            </a:pP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3</a:t>
            </a: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C</a:t>
            </a:r>
            <a:endPar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11"/>
            </p:custDataLst>
          </p:nvPr>
        </p:nvSpPr>
        <p:spPr>
          <a:xfrm>
            <a:off x="4965135" y="4954615"/>
            <a:ext cx="1003223" cy="799193"/>
          </a:xfrm>
          <a:prstGeom prst="rect">
            <a:avLst/>
          </a:prstGeom>
          <a:noFill/>
        </p:spPr>
        <p:txBody>
          <a:bodyPr wrap="square" rtlCol="0" anchor="ctr">
            <a:normAutofit/>
          </a:bodyPr>
          <a:lstStyle/>
          <a:p>
            <a:pPr algn="ctr">
              <a:lnSpc>
                <a:spcPct val="120000"/>
              </a:lnSpc>
            </a:pP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AI</a:t>
            </a:r>
            <a:endPar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1" name="文本框 50"/>
          <p:cNvSpPr txBox="1"/>
          <p:nvPr>
            <p:custDataLst>
              <p:tags r:id="rId12"/>
            </p:custDataLst>
          </p:nvPr>
        </p:nvSpPr>
        <p:spPr>
          <a:xfrm>
            <a:off x="7411720" y="2466975"/>
            <a:ext cx="3468370" cy="1021715"/>
          </a:xfrm>
          <a:prstGeom prst="rect">
            <a:avLst/>
          </a:prstGeom>
          <a:noFill/>
        </p:spPr>
        <p:txBody>
          <a:bodyPr wrap="square" lIns="91440" tIns="0" rIns="91440" bIns="45720" rtlCol="0">
            <a:normAutofit lnSpcReduction="10000"/>
          </a:bodyPr>
          <a:lstStyle/>
          <a:p>
            <a:pPr>
              <a:lnSpc>
                <a:spcPct val="120000"/>
              </a:lnSpc>
            </a:pP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掌握常见效果实现</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方式</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理解</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unity</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渲染模块使用方式和</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原理</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3" name="文本框 52"/>
          <p:cNvSpPr txBox="1"/>
          <p:nvPr>
            <p:custDataLst>
              <p:tags r:id="rId13"/>
            </p:custDataLst>
          </p:nvPr>
        </p:nvSpPr>
        <p:spPr>
          <a:xfrm>
            <a:off x="1306819" y="2466787"/>
            <a:ext cx="3207538" cy="1021694"/>
          </a:xfrm>
          <a:prstGeom prst="rect">
            <a:avLst/>
          </a:prstGeom>
          <a:noFill/>
        </p:spPr>
        <p:txBody>
          <a:bodyPr wrap="square" lIns="91440" tIns="0" rIns="91440" bIns="45720" rtlCol="0">
            <a:normAutofit/>
          </a:bodyPr>
          <a:lstStyle/>
          <a:p>
            <a:pPr algn="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理解思想</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了解</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DOTS</a:t>
            </a:r>
            <a:endPar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回顾</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ECS</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案例</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7" name="文本框 56"/>
          <p:cNvSpPr txBox="1"/>
          <p:nvPr>
            <p:custDataLst>
              <p:tags r:id="rId14"/>
            </p:custDataLst>
          </p:nvPr>
        </p:nvSpPr>
        <p:spPr>
          <a:xfrm>
            <a:off x="7677553" y="4958480"/>
            <a:ext cx="3207538" cy="1021694"/>
          </a:xfrm>
          <a:prstGeom prst="rect">
            <a:avLst/>
          </a:prstGeom>
          <a:noFill/>
        </p:spPr>
        <p:txBody>
          <a:bodyPr wrap="square" lIns="91440" tIns="0" rIns="91440" bIns="45720" rtlCol="0">
            <a:normAutofit/>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9" name="文本框 58"/>
          <p:cNvSpPr txBox="1"/>
          <p:nvPr>
            <p:custDataLst>
              <p:tags r:id="rId15"/>
            </p:custDataLst>
          </p:nvPr>
        </p:nvSpPr>
        <p:spPr>
          <a:xfrm>
            <a:off x="755880" y="3929145"/>
            <a:ext cx="3207538" cy="1021694"/>
          </a:xfrm>
          <a:prstGeom prst="rect">
            <a:avLst/>
          </a:prstGeom>
          <a:noFill/>
        </p:spPr>
        <p:txBody>
          <a:bodyPr wrap="square" lIns="91440" tIns="0" rIns="91440" bIns="45720" rtlCol="0">
            <a:normAutofit/>
          </a:bodyPr>
          <a:lstStyle/>
          <a:p>
            <a:pPr algn="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ILRuntime</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热更新</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XLua</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热更新</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61" name="文本框 60"/>
          <p:cNvSpPr txBox="1"/>
          <p:nvPr>
            <p:custDataLst>
              <p:tags r:id="rId16"/>
            </p:custDataLst>
          </p:nvPr>
        </p:nvSpPr>
        <p:spPr>
          <a:xfrm>
            <a:off x="5536565" y="3872865"/>
            <a:ext cx="1118870" cy="799465"/>
          </a:xfrm>
          <a:prstGeom prst="rect">
            <a:avLst/>
          </a:prstGeom>
          <a:noFill/>
        </p:spPr>
        <p:txBody>
          <a:bodyPr wrap="square" rtlCol="0" anchor="ctr">
            <a:normAutofit lnSpcReduction="10000"/>
          </a:bodyPr>
          <a:lstStyle/>
          <a:p>
            <a:pPr algn="ctr">
              <a:lnSpc>
                <a:spcPct val="120000"/>
              </a:lnSpc>
            </a:pP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Unity</a:t>
            </a:r>
            <a:endPar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17"/>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sym typeface="+mn-ea"/>
              </a:rPr>
              <a:t>待提升项</a:t>
            </a:r>
            <a:r>
              <a:rPr lang="en-US" altLang="zh-CN" spc="150" dirty="0">
                <a:latin typeface="微软雅黑" panose="020B0503020204020204" charset="-122"/>
                <a:ea typeface="微软雅黑" panose="020B0503020204020204" charset="-122"/>
                <a:sym typeface="+mn-ea"/>
              </a:rPr>
              <a:t> -- </a:t>
            </a:r>
            <a:r>
              <a:rPr lang="zh-CN" altLang="en-US" spc="150" dirty="0">
                <a:latin typeface="微软雅黑" panose="020B0503020204020204" charset="-122"/>
                <a:ea typeface="微软雅黑" panose="020B0503020204020204" charset="-122"/>
                <a:sym typeface="+mn-ea"/>
              </a:rPr>
              <a:t>兴趣学习</a:t>
            </a:r>
            <a:r>
              <a:rPr lang="en-US" altLang="zh-CN" spc="150" dirty="0">
                <a:latin typeface="微软雅黑" panose="020B0503020204020204" charset="-122"/>
                <a:ea typeface="微软雅黑" panose="020B0503020204020204" charset="-122"/>
                <a:sym typeface="+mn-ea"/>
              </a:rPr>
              <a:t> </a:t>
            </a:r>
            <a:r>
              <a:rPr lang="zh-CN" altLang="en-US" spc="150" dirty="0">
                <a:latin typeface="微软雅黑" panose="020B0503020204020204" charset="-122"/>
                <a:ea typeface="微软雅黑" panose="020B0503020204020204" charset="-122"/>
                <a:sym typeface="+mn-ea"/>
              </a:rPr>
              <a:t>技能拓展</a:t>
            </a:r>
            <a:endParaRPr lang="zh-CN" altLang="en-US" spc="150" dirty="0">
              <a:latin typeface="微软雅黑" panose="020B0503020204020204" charset="-122"/>
              <a:ea typeface="微软雅黑" panose="020B0503020204020204" charset="-122"/>
            </a:endParaRPr>
          </a:p>
        </p:txBody>
      </p:sp>
      <p:sp>
        <p:nvSpPr>
          <p:cNvPr id="3" name="五角星 2"/>
          <p:cNvSpPr/>
          <p:nvPr>
            <p:custDataLst>
              <p:tags r:id="rId18"/>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19"/>
            </p:custDataLst>
          </p:nvPr>
        </p:nvSpPr>
        <p:spPr>
          <a:xfrm>
            <a:off x="6223583" y="4958799"/>
            <a:ext cx="1003223" cy="799193"/>
          </a:xfrm>
          <a:prstGeom prst="rect">
            <a:avLst/>
          </a:prstGeom>
          <a:noFill/>
        </p:spPr>
        <p:txBody>
          <a:bodyPr wrap="square" rtlCol="0" anchor="ctr">
            <a:normAutofit fontScale="90000"/>
          </a:bodyPr>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编辑器</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拓展</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20"/>
            </p:custDataLst>
          </p:nvPr>
        </p:nvSpPr>
        <p:spPr>
          <a:xfrm>
            <a:off x="4342835" y="3868765"/>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热更新</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21"/>
            </p:custDataLst>
          </p:nvPr>
        </p:nvSpPr>
        <p:spPr>
          <a:xfrm>
            <a:off x="1135610" y="4990230"/>
            <a:ext cx="3207538" cy="1021694"/>
          </a:xfrm>
          <a:prstGeom prst="rect">
            <a:avLst/>
          </a:prstGeom>
          <a:noFill/>
        </p:spPr>
        <p:txBody>
          <a:bodyPr wrap="square" lIns="91440" tIns="0" rIns="91440" bIns="45720" rtlCol="0">
            <a:normAutofit/>
          </a:bodyPr>
          <a:p>
            <a:pPr algn="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理解</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unity</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人工智能</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模块</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掌握游戏中涉及</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AI</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的常用算法</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22"/>
            </p:custDataLst>
          </p:nvPr>
        </p:nvSpPr>
        <p:spPr>
          <a:xfrm>
            <a:off x="8159518" y="3765315"/>
            <a:ext cx="3207538" cy="1021694"/>
          </a:xfrm>
          <a:prstGeom prst="rect">
            <a:avLst/>
          </a:prstGeom>
          <a:noFill/>
        </p:spPr>
        <p:txBody>
          <a:bodyPr wrap="square" lIns="91440" tIns="0" rIns="91440" bIns="45720" rtlCol="0">
            <a:normAutofit/>
          </a:bodyPr>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研究</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FP</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C TP</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C</a:t>
            </a:r>
            <a:endPar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Cinemachine</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用法</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Animator</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进阶</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用法</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custDataLst>
              <p:tags r:id="rId1"/>
            </p:custDataLst>
          </p:nvPr>
        </p:nvSpPr>
        <p:spPr>
          <a:xfrm>
            <a:off x="825498" y="2232838"/>
            <a:ext cx="5467878" cy="709930"/>
          </a:xfrm>
          <a:prstGeom prst="rect">
            <a:avLst/>
          </a:prstGeom>
          <a:noFill/>
        </p:spPr>
        <p:txBody>
          <a:bodyPr wrap="square" bIns="0" rtlCol="0" anchor="b" anchorCtr="0">
            <a:spAutoFit/>
          </a:bodyPr>
          <a:p>
            <a:pPr>
              <a:lnSpc>
                <a:spcPct val="120000"/>
              </a:lnSpc>
            </a:pPr>
            <a:r>
              <a:rPr lang="zh-CN" altLang="en-US" sz="3600" b="1" spc="300" dirty="0">
                <a:solidFill>
                  <a:sysClr val="windowText" lastClr="000000">
                    <a:lumMod val="75000"/>
                    <a:lumOff val="25000"/>
                  </a:sysClr>
                </a:solidFill>
                <a:latin typeface="微软雅黑" panose="020B0503020204020204" charset="-122"/>
                <a:ea typeface="微软雅黑" panose="020B0503020204020204" charset="-122"/>
              </a:rPr>
              <a:t>道阻且长</a:t>
            </a:r>
            <a:endParaRPr lang="zh-CN" altLang="en-US" sz="3600" b="1" spc="300" dirty="0">
              <a:solidFill>
                <a:sysClr val="windowText" lastClr="000000">
                  <a:lumMod val="75000"/>
                  <a:lumOff val="25000"/>
                </a:sysClr>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825498" y="3175000"/>
            <a:ext cx="5465235" cy="1292225"/>
          </a:xfrm>
          <a:prstGeom prst="rect">
            <a:avLst/>
          </a:prstGeom>
          <a:noFill/>
        </p:spPr>
        <p:txBody>
          <a:bodyPr wrap="square" tIns="0" rtlCol="0" anchor="t" anchorCtr="0">
            <a:spAutoFit/>
          </a:bodyPr>
          <a:p>
            <a:pPr>
              <a:lnSpc>
                <a:spcPct val="150000"/>
              </a:lnSpc>
            </a:pP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游戏开发涉及的领域广而</a:t>
            </a: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深</a:t>
            </a:r>
            <a:endPar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endParaRPr>
          </a:p>
          <a:p>
            <a:pPr>
              <a:lnSpc>
                <a:spcPct val="150000"/>
              </a:lnSpc>
            </a:pP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只有切实的动手一点点实现</a:t>
            </a:r>
            <a:endPar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endParaRPr>
          </a:p>
          <a:p>
            <a:pPr>
              <a:lnSpc>
                <a:spcPct val="150000"/>
              </a:lnSpc>
            </a:pP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才能在纷繁的知识海洋中</a:t>
            </a: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坚定信心</a:t>
            </a:r>
            <a:r>
              <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rPr>
              <a:t>和方向</a:t>
            </a:r>
            <a:endParaRPr lang="zh-CN" altLang="en-US" spc="150" dirty="0">
              <a:solidFill>
                <a:sysClr val="windowText" lastClr="000000">
                  <a:lumMod val="75000"/>
                  <a:lumOff val="25000"/>
                </a:sysClr>
              </a:solidFill>
              <a:latin typeface="微软雅黑" panose="020B0503020204020204" charset="-122"/>
              <a:ea typeface="微软雅黑" panose="020B0503020204020204" charset="-122"/>
              <a:sym typeface="微软雅黑" panose="020B0503020204020204" charset="-122"/>
            </a:endParaRPr>
          </a:p>
        </p:txBody>
      </p:sp>
      <p:sp>
        <p:nvSpPr>
          <p:cNvPr id="27" name="矩形 26"/>
          <p:cNvSpPr/>
          <p:nvPr>
            <p:custDataLst>
              <p:tags r:id="rId3"/>
            </p:custDataLst>
          </p:nvPr>
        </p:nvSpPr>
        <p:spPr>
          <a:xfrm rot="5400000">
            <a:off x="1130474" y="5674838"/>
            <a:ext cx="115146" cy="476250"/>
          </a:xfrm>
          <a:prstGeom prst="rect">
            <a:avLst/>
          </a:prstGeom>
          <a:solidFill>
            <a:srgbClr val="A5A5A5">
              <a:lumMod val="40000"/>
              <a:lumOff val="60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pic>
        <p:nvPicPr>
          <p:cNvPr id="21" name="图片 20"/>
          <p:cNvPicPr>
            <a:picLocks noChangeAspect="1"/>
          </p:cNvPicPr>
          <p:nvPr>
            <p:custDataLst>
              <p:tags r:id="rId4"/>
            </p:custDataLst>
          </p:nvPr>
        </p:nvPicPr>
        <p:blipFill>
          <a:blip r:embed="rId5"/>
          <a:srcRect/>
          <a:stretch>
            <a:fillRect/>
          </a:stretch>
        </p:blipFill>
        <p:spPr>
          <a:xfrm>
            <a:off x="7050225" y="0"/>
            <a:ext cx="5141775" cy="6855701"/>
          </a:xfrm>
          <a:custGeom>
            <a:avLst/>
            <a:gdLst>
              <a:gd name="connsiteX0" fmla="*/ 0 w 5141775"/>
              <a:gd name="connsiteY0" fmla="*/ 0 h 6855701"/>
              <a:gd name="connsiteX1" fmla="*/ 5141775 w 5141775"/>
              <a:gd name="connsiteY1" fmla="*/ 0 h 6855701"/>
              <a:gd name="connsiteX2" fmla="*/ 5141775 w 5141775"/>
              <a:gd name="connsiteY2" fmla="*/ 6855701 h 6855701"/>
              <a:gd name="connsiteX3" fmla="*/ 0 w 5141775"/>
              <a:gd name="connsiteY3" fmla="*/ 6855701 h 6855701"/>
            </a:gdLst>
            <a:ahLst/>
            <a:cxnLst>
              <a:cxn ang="0">
                <a:pos x="connsiteX0" y="connsiteY0"/>
              </a:cxn>
              <a:cxn ang="0">
                <a:pos x="connsiteX1" y="connsiteY1"/>
              </a:cxn>
              <a:cxn ang="0">
                <a:pos x="connsiteX2" y="connsiteY2"/>
              </a:cxn>
              <a:cxn ang="0">
                <a:pos x="connsiteX3" y="connsiteY3"/>
              </a:cxn>
            </a:cxnLst>
            <a:rect l="l" t="t" r="r" b="b"/>
            <a:pathLst>
              <a:path w="5141775" h="6855701">
                <a:moveTo>
                  <a:pt x="0" y="0"/>
                </a:moveTo>
                <a:lnTo>
                  <a:pt x="5141775" y="0"/>
                </a:lnTo>
                <a:lnTo>
                  <a:pt x="5141775" y="6855701"/>
                </a:lnTo>
                <a:lnTo>
                  <a:pt x="0" y="6855701"/>
                </a:lnTo>
                <a:close/>
              </a:path>
            </a:pathLst>
          </a:cu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custDataLst>
              <p:tags r:id="rId1"/>
            </p:custDataLst>
          </p:nvPr>
        </p:nvSpPr>
        <p:spPr>
          <a:xfrm flipV="1">
            <a:off x="-34241" y="-37210"/>
            <a:ext cx="12192003" cy="2769280"/>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ysClr val="window" lastClr="FFFFFF">
              <a:lumMod val="85000"/>
              <a:alpha val="23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3" name="任意多边形 2"/>
          <p:cNvSpPr/>
          <p:nvPr>
            <p:custDataLst>
              <p:tags r:id="rId2"/>
            </p:custDataLst>
          </p:nvPr>
        </p:nvSpPr>
        <p:spPr>
          <a:xfrm flipH="1" flipV="1">
            <a:off x="5945256" y="3107"/>
            <a:ext cx="6216321"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85000"/>
              <a:alpha val="4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4" name="任意多边形 3"/>
          <p:cNvSpPr/>
          <p:nvPr>
            <p:custDataLst>
              <p:tags r:id="rId3"/>
            </p:custDataLst>
          </p:nvPr>
        </p:nvSpPr>
        <p:spPr>
          <a:xfrm flipH="1">
            <a:off x="5101781" y="5866985"/>
            <a:ext cx="7102293" cy="1014301"/>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ysClr val="window" lastClr="FFFFFF">
              <a:lumMod val="75000"/>
              <a:alpha val="10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p>
            <a:pPr algn="ctr"/>
          </a:p>
        </p:txBody>
      </p:sp>
      <p:sp>
        <p:nvSpPr>
          <p:cNvPr id="5" name="任意多边形 4"/>
          <p:cNvSpPr/>
          <p:nvPr>
            <p:custDataLst>
              <p:tags r:id="rId4"/>
            </p:custDataLst>
          </p:nvPr>
        </p:nvSpPr>
        <p:spPr bwMode="auto">
          <a:xfrm rot="607256">
            <a:off x="156135" y="3450362"/>
            <a:ext cx="5587376" cy="3547626"/>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rgbClr val="E7E6E6">
              <a:lumMod val="40000"/>
              <a:lumOff val="60000"/>
            </a:srgbClr>
          </a:solidFill>
          <a:ln>
            <a:noFill/>
          </a:ln>
        </p:spPr>
        <p:txBody>
          <a:bodyPr wrap="square" lIns="91440" tIns="45720" rIns="91440" bIns="45720" anchor="ctr">
            <a:normAutofit/>
          </a:bodyPr>
          <a:p>
            <a:pPr algn="ctr"/>
          </a:p>
        </p:txBody>
      </p:sp>
      <p:sp>
        <p:nvSpPr>
          <p:cNvPr id="7" name="任意多边形 6"/>
          <p:cNvSpPr/>
          <p:nvPr>
            <p:custDataLst>
              <p:tags r:id="rId5"/>
            </p:custDataLst>
          </p:nvPr>
        </p:nvSpPr>
        <p:spPr bwMode="auto">
          <a:xfrm rot="607256">
            <a:off x="5146929" y="408572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8" name="任意多边形 7"/>
          <p:cNvSpPr/>
          <p:nvPr>
            <p:custDataLst>
              <p:tags r:id="rId6"/>
            </p:custDataLst>
          </p:nvPr>
        </p:nvSpPr>
        <p:spPr bwMode="auto">
          <a:xfrm rot="607256">
            <a:off x="5146929" y="4085721"/>
            <a:ext cx="625101" cy="520157"/>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9" name="任意多边形 8"/>
          <p:cNvSpPr/>
          <p:nvPr>
            <p:custDataLst>
              <p:tags r:id="rId7"/>
            </p:custDataLst>
          </p:nvPr>
        </p:nvSpPr>
        <p:spPr bwMode="auto">
          <a:xfrm rot="607256">
            <a:off x="4547994" y="3064064"/>
            <a:ext cx="1022062" cy="1104193"/>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ysClr val="window" lastClr="FFFFFF">
              <a:lumMod val="75000"/>
            </a:sysClr>
          </a:solidFill>
          <a:ln>
            <a:noFill/>
          </a:ln>
        </p:spPr>
        <p:txBody>
          <a:bodyPr wrap="square" lIns="91440" tIns="45720" rIns="91440" bIns="45720" anchor="ctr">
            <a:normAutofit/>
          </a:bodyPr>
          <a:p>
            <a:pPr algn="ctr"/>
          </a:p>
        </p:txBody>
      </p:sp>
      <p:sp>
        <p:nvSpPr>
          <p:cNvPr id="10" name="任意多边形 9"/>
          <p:cNvSpPr/>
          <p:nvPr>
            <p:custDataLst>
              <p:tags r:id="rId8"/>
            </p:custDataLst>
          </p:nvPr>
        </p:nvSpPr>
        <p:spPr bwMode="auto">
          <a:xfrm rot="607256">
            <a:off x="5799012" y="4211915"/>
            <a:ext cx="775673" cy="1231949"/>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11" name="任意多边形 10"/>
          <p:cNvSpPr/>
          <p:nvPr>
            <p:custDataLst>
              <p:tags r:id="rId9"/>
            </p:custDataLst>
          </p:nvPr>
        </p:nvSpPr>
        <p:spPr bwMode="auto">
          <a:xfrm rot="607256">
            <a:off x="5433719" y="1958380"/>
            <a:ext cx="2094316" cy="2678351"/>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ysClr val="window" lastClr="FFFFFF">
              <a:lumMod val="95000"/>
            </a:sysClr>
          </a:solidFill>
          <a:ln>
            <a:noFill/>
          </a:ln>
        </p:spPr>
        <p:txBody>
          <a:bodyPr wrap="square" lIns="91440" tIns="45720" rIns="91440" bIns="45720" anchor="ctr">
            <a:normAutofit/>
          </a:bodyPr>
          <a:p>
            <a:pPr algn="ctr"/>
          </a:p>
        </p:txBody>
      </p:sp>
      <p:sp>
        <p:nvSpPr>
          <p:cNvPr id="12" name="任意多边形 11"/>
          <p:cNvSpPr/>
          <p:nvPr>
            <p:custDataLst>
              <p:tags r:id="rId10"/>
            </p:custDataLst>
          </p:nvPr>
        </p:nvSpPr>
        <p:spPr bwMode="auto">
          <a:xfrm rot="607256">
            <a:off x="5257397" y="3949542"/>
            <a:ext cx="693542" cy="547533"/>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rgbClr val="E34D4D">
              <a:lumMod val="75000"/>
            </a:srgbClr>
          </a:solidFill>
          <a:ln>
            <a:noFill/>
          </a:ln>
        </p:spPr>
        <p:txBody>
          <a:bodyPr wrap="square" lIns="91440" tIns="45720" rIns="91440" bIns="45720" anchor="ctr">
            <a:normAutofit/>
          </a:bodyPr>
          <a:p>
            <a:pPr algn="ctr"/>
          </a:p>
        </p:txBody>
      </p:sp>
      <p:sp>
        <p:nvSpPr>
          <p:cNvPr id="13" name="任意多边形 12"/>
          <p:cNvSpPr/>
          <p:nvPr>
            <p:custDataLst>
              <p:tags r:id="rId11"/>
            </p:custDataLst>
          </p:nvPr>
        </p:nvSpPr>
        <p:spPr bwMode="auto">
          <a:xfrm rot="607256">
            <a:off x="6912720" y="2089348"/>
            <a:ext cx="766547" cy="839551"/>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4" name="任意多边形 13"/>
          <p:cNvSpPr/>
          <p:nvPr>
            <p:custDataLst>
              <p:tags r:id="rId12"/>
            </p:custDataLst>
          </p:nvPr>
        </p:nvSpPr>
        <p:spPr bwMode="auto">
          <a:xfrm rot="607256">
            <a:off x="5171506" y="3634781"/>
            <a:ext cx="866927" cy="1168071"/>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rgbClr val="E34D4D"/>
          </a:solidFill>
          <a:ln>
            <a:noFill/>
          </a:ln>
        </p:spPr>
        <p:txBody>
          <a:bodyPr wrap="square" lIns="91440" tIns="45720" rIns="91440" bIns="45720" anchor="ctr">
            <a:normAutofit/>
          </a:bodyPr>
          <a:p>
            <a:pPr algn="ctr"/>
          </a:p>
        </p:txBody>
      </p:sp>
      <p:sp>
        <p:nvSpPr>
          <p:cNvPr id="15" name="任意多边形 14"/>
          <p:cNvSpPr/>
          <p:nvPr>
            <p:custDataLst>
              <p:tags r:id="rId13"/>
            </p:custDataLst>
          </p:nvPr>
        </p:nvSpPr>
        <p:spPr bwMode="auto">
          <a:xfrm rot="607256">
            <a:off x="6435634" y="2779945"/>
            <a:ext cx="647914" cy="638789"/>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16" name="任意多边形 15"/>
          <p:cNvSpPr/>
          <p:nvPr>
            <p:custDataLst>
              <p:tags r:id="rId14"/>
            </p:custDataLst>
          </p:nvPr>
        </p:nvSpPr>
        <p:spPr bwMode="auto">
          <a:xfrm rot="607256">
            <a:off x="6522329" y="2866639"/>
            <a:ext cx="474529" cy="465403"/>
          </a:xfrm>
          <a:custGeom>
            <a:avLst/>
            <a:gdLst>
              <a:gd name="T0" fmla="*/ 38 w 44"/>
              <a:gd name="T1" fmla="*/ 33 h 43"/>
              <a:gd name="T2" fmla="*/ 11 w 44"/>
              <a:gd name="T3" fmla="*/ 37 h 43"/>
              <a:gd name="T4" fmla="*/ 6 w 44"/>
              <a:gd name="T5" fmla="*/ 10 h 43"/>
              <a:gd name="T6" fmla="*/ 33 w 44"/>
              <a:gd name="T7" fmla="*/ 6 h 43"/>
              <a:gd name="T8" fmla="*/ 38 w 44"/>
              <a:gd name="T9" fmla="*/ 33 h 43"/>
            </a:gdLst>
            <a:ahLst/>
            <a:cxnLst>
              <a:cxn ang="0">
                <a:pos x="T0" y="T1"/>
              </a:cxn>
              <a:cxn ang="0">
                <a:pos x="T2" y="T3"/>
              </a:cxn>
              <a:cxn ang="0">
                <a:pos x="T4" y="T5"/>
              </a:cxn>
              <a:cxn ang="0">
                <a:pos x="T6" y="T7"/>
              </a:cxn>
              <a:cxn ang="0">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rgbClr val="E34D4D"/>
          </a:solidFill>
          <a:ln>
            <a:noFill/>
          </a:ln>
        </p:spPr>
        <p:txBody>
          <a:bodyPr wrap="square" lIns="91440" tIns="45720" rIns="91440" bIns="45720" anchor="ctr">
            <a:normAutofit/>
          </a:bodyPr>
          <a:p>
            <a:pPr algn="ctr"/>
          </a:p>
        </p:txBody>
      </p:sp>
      <p:sp>
        <p:nvSpPr>
          <p:cNvPr id="17" name="任意多边形 16"/>
          <p:cNvSpPr/>
          <p:nvPr>
            <p:custDataLst>
              <p:tags r:id="rId15"/>
            </p:custDataLst>
          </p:nvPr>
        </p:nvSpPr>
        <p:spPr bwMode="auto">
          <a:xfrm rot="607256">
            <a:off x="5596686" y="439475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8" name="任意多边形 17"/>
          <p:cNvSpPr/>
          <p:nvPr>
            <p:custDataLst>
              <p:tags r:id="rId16"/>
            </p:custDataLst>
          </p:nvPr>
        </p:nvSpPr>
        <p:spPr bwMode="auto">
          <a:xfrm rot="607256">
            <a:off x="5596686" y="4394751"/>
            <a:ext cx="159698" cy="118633"/>
          </a:xfrm>
          <a:custGeom>
            <a:avLst/>
            <a:gdLst>
              <a:gd name="T0" fmla="*/ 0 w 35"/>
              <a:gd name="T1" fmla="*/ 0 h 26"/>
              <a:gd name="T2" fmla="*/ 0 w 35"/>
              <a:gd name="T3" fmla="*/ 0 h 26"/>
              <a:gd name="T4" fmla="*/ 35 w 35"/>
              <a:gd name="T5" fmla="*/ 26 h 26"/>
              <a:gd name="T6" fmla="*/ 33 w 35"/>
              <a:gd name="T7" fmla="*/ 26 h 26"/>
              <a:gd name="T8" fmla="*/ 0 w 35"/>
              <a:gd name="T9" fmla="*/ 0 h 26"/>
            </a:gdLst>
            <a:ahLst/>
            <a:cxnLst>
              <a:cxn ang="0">
                <a:pos x="T0" y="T1"/>
              </a:cxn>
              <a:cxn ang="0">
                <a:pos x="T2" y="T3"/>
              </a:cxn>
              <a:cxn ang="0">
                <a:pos x="T4" y="T5"/>
              </a:cxn>
              <a:cxn ang="0">
                <a:pos x="T6" y="T7"/>
              </a:cxn>
              <a:cxn ang="0">
                <a:pos x="T8" y="T9"/>
              </a:cxn>
            </a:cxnLst>
            <a:rect l="0" t="0" r="r" b="b"/>
            <a:pathLst>
              <a:path w="35" h="26">
                <a:moveTo>
                  <a:pt x="0" y="0"/>
                </a:moveTo>
                <a:lnTo>
                  <a:pt x="0" y="0"/>
                </a:lnTo>
                <a:lnTo>
                  <a:pt x="35" y="26"/>
                </a:lnTo>
                <a:lnTo>
                  <a:pt x="33"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19" name="任意多边形 18"/>
          <p:cNvSpPr/>
          <p:nvPr>
            <p:custDataLst>
              <p:tags r:id="rId17"/>
            </p:custDataLst>
          </p:nvPr>
        </p:nvSpPr>
        <p:spPr bwMode="auto">
          <a:xfrm rot="607256">
            <a:off x="5447520" y="4349602"/>
            <a:ext cx="301144" cy="282893"/>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ysClr val="window" lastClr="FFFFFF">
              <a:lumMod val="65000"/>
            </a:sysClr>
          </a:solidFill>
          <a:ln>
            <a:noFill/>
          </a:ln>
        </p:spPr>
        <p:txBody>
          <a:bodyPr wrap="square" lIns="91440" tIns="45720" rIns="91440" bIns="45720" anchor="ctr">
            <a:normAutofit fontScale="65000" lnSpcReduction="20000"/>
          </a:bodyPr>
          <a:p>
            <a:pPr algn="ctr"/>
          </a:p>
        </p:txBody>
      </p:sp>
      <p:sp>
        <p:nvSpPr>
          <p:cNvPr id="20" name="任意多边形 19"/>
          <p:cNvSpPr/>
          <p:nvPr>
            <p:custDataLst>
              <p:tags r:id="rId18"/>
            </p:custDataLst>
          </p:nvPr>
        </p:nvSpPr>
        <p:spPr bwMode="auto">
          <a:xfrm rot="607256">
            <a:off x="5545233" y="4357446"/>
            <a:ext cx="205324" cy="150572"/>
          </a:xfrm>
          <a:custGeom>
            <a:avLst/>
            <a:gdLst>
              <a:gd name="T0" fmla="*/ 0 w 19"/>
              <a:gd name="T1" fmla="*/ 0 h 14"/>
              <a:gd name="T2" fmla="*/ 0 w 19"/>
              <a:gd name="T3" fmla="*/ 0 h 14"/>
              <a:gd name="T4" fmla="*/ 19 w 19"/>
              <a:gd name="T5" fmla="*/ 14 h 14"/>
              <a:gd name="T6" fmla="*/ 0 w 19"/>
              <a:gd name="T7" fmla="*/ 0 h 14"/>
            </a:gdLst>
            <a:ahLst/>
            <a:cxnLst>
              <a:cxn ang="0">
                <a:pos x="T0" y="T1"/>
              </a:cxn>
              <a:cxn ang="0">
                <a:pos x="T2" y="T3"/>
              </a:cxn>
              <a:cxn ang="0">
                <a:pos x="T4" y="T5"/>
              </a:cxn>
              <a:cxn ang="0">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1" name="任意多边形 20"/>
          <p:cNvSpPr/>
          <p:nvPr>
            <p:custDataLst>
              <p:tags r:id="rId19"/>
            </p:custDataLst>
          </p:nvPr>
        </p:nvSpPr>
        <p:spPr bwMode="auto">
          <a:xfrm rot="607256">
            <a:off x="5498919" y="4335163"/>
            <a:ext cx="54752" cy="77567"/>
          </a:xfrm>
          <a:custGeom>
            <a:avLst/>
            <a:gdLst>
              <a:gd name="T0" fmla="*/ 5 w 5"/>
              <a:gd name="T1" fmla="*/ 0 h 7"/>
              <a:gd name="T2" fmla="*/ 0 w 5"/>
              <a:gd name="T3" fmla="*/ 7 h 7"/>
              <a:gd name="T4" fmla="*/ 5 w 5"/>
              <a:gd name="T5" fmla="*/ 0 h 7"/>
              <a:gd name="T6" fmla="*/ 5 w 5"/>
              <a:gd name="T7" fmla="*/ 0 h 7"/>
              <a:gd name="T8" fmla="*/ 5 w 5"/>
              <a:gd name="T9" fmla="*/ 0 h 7"/>
              <a:gd name="T10" fmla="*/ 5 w 5"/>
              <a:gd name="T11" fmla="*/ 0 h 7"/>
              <a:gd name="T12" fmla="*/ 5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2" name="矩形 21"/>
          <p:cNvSpPr/>
          <p:nvPr>
            <p:custDataLst>
              <p:tags r:id="rId20"/>
            </p:custDataLst>
          </p:nvPr>
        </p:nvSpPr>
        <p:spPr bwMode="auto">
          <a:xfrm rot="607256">
            <a:off x="7737650" y="216199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3" name="任意多边形 22"/>
          <p:cNvSpPr/>
          <p:nvPr>
            <p:custDataLst>
              <p:tags r:id="rId21"/>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4" name="矩形 23"/>
          <p:cNvSpPr/>
          <p:nvPr>
            <p:custDataLst>
              <p:tags r:id="rId22"/>
            </p:custDataLst>
          </p:nvPr>
        </p:nvSpPr>
        <p:spPr bwMode="auto">
          <a:xfrm rot="607256">
            <a:off x="7737248" y="2161959"/>
            <a:ext cx="4562" cy="9126"/>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5" name="矩形 24"/>
          <p:cNvSpPr/>
          <p:nvPr>
            <p:custDataLst>
              <p:tags r:id="rId23"/>
            </p:custDataLst>
          </p:nvPr>
        </p:nvSpPr>
        <p:spPr bwMode="auto">
          <a:xfrm rot="607256">
            <a:off x="7737248" y="2161959"/>
            <a:ext cx="4562" cy="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6" name="矩形 25"/>
          <p:cNvSpPr/>
          <p:nvPr>
            <p:custDataLst>
              <p:tags r:id="rId24"/>
            </p:custDataLst>
          </p:nvPr>
        </p:nvSpPr>
        <p:spPr bwMode="auto">
          <a:xfrm rot="607256">
            <a:off x="7736045" y="2170977"/>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7" name="任意多边形 26"/>
          <p:cNvSpPr/>
          <p:nvPr>
            <p:custDataLst>
              <p:tags r:id="rId25"/>
            </p:custDataLst>
          </p:nvPr>
        </p:nvSpPr>
        <p:spPr bwMode="auto">
          <a:xfrm rot="607256">
            <a:off x="7736482" y="217061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28" name="矩形 27"/>
          <p:cNvSpPr/>
          <p:nvPr>
            <p:custDataLst>
              <p:tags r:id="rId26"/>
            </p:custDataLst>
          </p:nvPr>
        </p:nvSpPr>
        <p:spPr bwMode="auto">
          <a:xfrm rot="607256">
            <a:off x="7737650" y="2161994"/>
            <a:ext cx="4562" cy="4562"/>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29" name="任意多边形 28"/>
          <p:cNvSpPr/>
          <p:nvPr>
            <p:custDataLst>
              <p:tags r:id="rId27"/>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0" name="矩形 29"/>
          <p:cNvSpPr/>
          <p:nvPr>
            <p:custDataLst>
              <p:tags r:id="rId28"/>
            </p:custDataLst>
          </p:nvPr>
        </p:nvSpPr>
        <p:spPr bwMode="auto">
          <a:xfrm rot="607256">
            <a:off x="7737650" y="2161994"/>
            <a:ext cx="4562" cy="4562"/>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1" name="矩形 30"/>
          <p:cNvSpPr/>
          <p:nvPr>
            <p:custDataLst>
              <p:tags r:id="rId29"/>
            </p:custDataLst>
          </p:nvPr>
        </p:nvSpPr>
        <p:spPr bwMode="auto">
          <a:xfrm rot="607256">
            <a:off x="7737650" y="2161994"/>
            <a:ext cx="4562" cy="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2" name="矩形 31"/>
          <p:cNvSpPr/>
          <p:nvPr>
            <p:custDataLst>
              <p:tags r:id="rId30"/>
            </p:custDataLst>
          </p:nvPr>
        </p:nvSpPr>
        <p:spPr bwMode="auto">
          <a:xfrm rot="607256">
            <a:off x="7737650" y="2161994"/>
            <a:ext cx="4562" cy="4562"/>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p>
            <a:pPr algn="ctr"/>
          </a:p>
        </p:txBody>
      </p:sp>
      <p:sp>
        <p:nvSpPr>
          <p:cNvPr id="33" name="任意多边形 32"/>
          <p:cNvSpPr/>
          <p:nvPr>
            <p:custDataLst>
              <p:tags r:id="rId31"/>
            </p:custDataLst>
          </p:nvPr>
        </p:nvSpPr>
        <p:spPr bwMode="auto">
          <a:xfrm rot="607256">
            <a:off x="7738085" y="216162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4" name="任意多边形 33"/>
          <p:cNvSpPr/>
          <p:nvPr>
            <p:custDataLst>
              <p:tags r:id="rId32"/>
            </p:custDataLst>
          </p:nvPr>
        </p:nvSpPr>
        <p:spPr bwMode="auto">
          <a:xfrm rot="607256">
            <a:off x="7006201" y="2169822"/>
            <a:ext cx="570347" cy="1742980"/>
          </a:xfrm>
          <a:custGeom>
            <a:avLst/>
            <a:gdLst>
              <a:gd name="T0" fmla="*/ 0 w 53"/>
              <a:gd name="T1" fmla="*/ 161 h 161"/>
              <a:gd name="T2" fmla="*/ 0 w 53"/>
              <a:gd name="T3" fmla="*/ 161 h 161"/>
              <a:gd name="T4" fmla="*/ 0 w 53"/>
              <a:gd name="T5" fmla="*/ 161 h 161"/>
              <a:gd name="T6" fmla="*/ 0 w 53"/>
              <a:gd name="T7" fmla="*/ 160 h 161"/>
              <a:gd name="T8" fmla="*/ 0 w 53"/>
              <a:gd name="T9" fmla="*/ 160 h 161"/>
              <a:gd name="T10" fmla="*/ 0 w 53"/>
              <a:gd name="T11" fmla="*/ 160 h 161"/>
              <a:gd name="T12" fmla="*/ 0 w 53"/>
              <a:gd name="T13" fmla="*/ 160 h 161"/>
              <a:gd name="T14" fmla="*/ 0 w 53"/>
              <a:gd name="T15" fmla="*/ 160 h 161"/>
              <a:gd name="T16" fmla="*/ 0 w 53"/>
              <a:gd name="T17" fmla="*/ 160 h 161"/>
              <a:gd name="T18" fmla="*/ 0 w 53"/>
              <a:gd name="T19" fmla="*/ 160 h 161"/>
              <a:gd name="T20" fmla="*/ 0 w 53"/>
              <a:gd name="T21" fmla="*/ 160 h 161"/>
              <a:gd name="T22" fmla="*/ 0 w 53"/>
              <a:gd name="T23" fmla="*/ 160 h 161"/>
              <a:gd name="T24" fmla="*/ 0 w 53"/>
              <a:gd name="T25" fmla="*/ 160 h 161"/>
              <a:gd name="T26" fmla="*/ 0 w 53"/>
              <a:gd name="T27" fmla="*/ 160 h 161"/>
              <a:gd name="T28" fmla="*/ 0 w 53"/>
              <a:gd name="T29" fmla="*/ 160 h 161"/>
              <a:gd name="T30" fmla="*/ 1 w 53"/>
              <a:gd name="T31" fmla="*/ 159 h 161"/>
              <a:gd name="T32" fmla="*/ 1 w 53"/>
              <a:gd name="T33" fmla="*/ 159 h 161"/>
              <a:gd name="T34" fmla="*/ 1 w 53"/>
              <a:gd name="T35" fmla="*/ 159 h 161"/>
              <a:gd name="T36" fmla="*/ 7 w 53"/>
              <a:gd name="T37" fmla="*/ 150 h 161"/>
              <a:gd name="T38" fmla="*/ 7 w 53"/>
              <a:gd name="T39" fmla="*/ 150 h 161"/>
              <a:gd name="T40" fmla="*/ 7 w 53"/>
              <a:gd name="T41" fmla="*/ 150 h 161"/>
              <a:gd name="T42" fmla="*/ 7 w 53"/>
              <a:gd name="T43" fmla="*/ 149 h 161"/>
              <a:gd name="T44" fmla="*/ 7 w 53"/>
              <a:gd name="T45" fmla="*/ 149 h 161"/>
              <a:gd name="T46" fmla="*/ 7 w 53"/>
              <a:gd name="T47" fmla="*/ 149 h 161"/>
              <a:gd name="T48" fmla="*/ 8 w 53"/>
              <a:gd name="T49" fmla="*/ 149 h 161"/>
              <a:gd name="T50" fmla="*/ 8 w 53"/>
              <a:gd name="T51" fmla="*/ 149 h 161"/>
              <a:gd name="T52" fmla="*/ 8 w 53"/>
              <a:gd name="T53" fmla="*/ 149 h 161"/>
              <a:gd name="T54" fmla="*/ 8 w 53"/>
              <a:gd name="T55" fmla="*/ 149 h 161"/>
              <a:gd name="T56" fmla="*/ 8 w 53"/>
              <a:gd name="T57" fmla="*/ 149 h 161"/>
              <a:gd name="T58" fmla="*/ 8 w 53"/>
              <a:gd name="T59" fmla="*/ 149 h 161"/>
              <a:gd name="T60" fmla="*/ 8 w 53"/>
              <a:gd name="T61" fmla="*/ 149 h 161"/>
              <a:gd name="T62" fmla="*/ 8 w 53"/>
              <a:gd name="T63" fmla="*/ 149 h 161"/>
              <a:gd name="T64" fmla="*/ 8 w 53"/>
              <a:gd name="T65" fmla="*/ 149 h 161"/>
              <a:gd name="T66" fmla="*/ 8 w 53"/>
              <a:gd name="T67" fmla="*/ 148 h 161"/>
              <a:gd name="T68" fmla="*/ 8 w 53"/>
              <a:gd name="T69" fmla="*/ 148 h 161"/>
              <a:gd name="T70" fmla="*/ 8 w 53"/>
              <a:gd name="T71" fmla="*/ 148 h 161"/>
              <a:gd name="T72" fmla="*/ 53 w 53"/>
              <a:gd name="T73" fmla="*/ 0 h 161"/>
              <a:gd name="T74" fmla="*/ 8 w 53"/>
              <a:gd name="T75" fmla="*/ 148 h 161"/>
              <a:gd name="T76" fmla="*/ 53 w 53"/>
              <a:gd name="T7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5" name="任意多边形 34"/>
          <p:cNvSpPr/>
          <p:nvPr>
            <p:custDataLst>
              <p:tags r:id="rId33"/>
            </p:custDataLst>
          </p:nvPr>
        </p:nvSpPr>
        <p:spPr bwMode="auto">
          <a:xfrm rot="607256">
            <a:off x="5853908" y="2026720"/>
            <a:ext cx="1665414" cy="2573407"/>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ysClr val="window" lastClr="FFFFFF">
              <a:lumMod val="85000"/>
            </a:sysClr>
          </a:solidFill>
          <a:ln>
            <a:noFill/>
          </a:ln>
        </p:spPr>
        <p:txBody>
          <a:bodyPr wrap="square" lIns="91440" tIns="45720" rIns="91440" bIns="45720" anchor="ctr">
            <a:normAutofit/>
          </a:bodyPr>
          <a:p>
            <a:pPr algn="ctr"/>
          </a:p>
        </p:txBody>
      </p:sp>
      <p:sp>
        <p:nvSpPr>
          <p:cNvPr id="36" name="任意多边形 35"/>
          <p:cNvSpPr/>
          <p:nvPr>
            <p:custDataLst>
              <p:tags r:id="rId34"/>
            </p:custDataLst>
          </p:nvPr>
        </p:nvSpPr>
        <p:spPr bwMode="auto">
          <a:xfrm rot="607256">
            <a:off x="7535384" y="2271437"/>
            <a:ext cx="118633" cy="711793"/>
          </a:xfrm>
          <a:custGeom>
            <a:avLst/>
            <a:gdLst>
              <a:gd name="T0" fmla="*/ 0 w 11"/>
              <a:gd name="T1" fmla="*/ 65 h 66"/>
              <a:gd name="T2" fmla="*/ 0 w 11"/>
              <a:gd name="T3" fmla="*/ 66 h 66"/>
              <a:gd name="T4" fmla="*/ 0 w 11"/>
              <a:gd name="T5" fmla="*/ 66 h 66"/>
              <a:gd name="T6" fmla="*/ 0 w 11"/>
              <a:gd name="T7" fmla="*/ 65 h 66"/>
              <a:gd name="T8" fmla="*/ 0 w 11"/>
              <a:gd name="T9" fmla="*/ 65 h 66"/>
              <a:gd name="T10" fmla="*/ 0 w 11"/>
              <a:gd name="T11" fmla="*/ 65 h 66"/>
              <a:gd name="T12" fmla="*/ 0 w 11"/>
              <a:gd name="T13" fmla="*/ 65 h 66"/>
              <a:gd name="T14" fmla="*/ 0 w 11"/>
              <a:gd name="T15" fmla="*/ 65 h 66"/>
              <a:gd name="T16" fmla="*/ 0 w 11"/>
              <a:gd name="T17" fmla="*/ 65 h 66"/>
              <a:gd name="T18" fmla="*/ 0 w 11"/>
              <a:gd name="T19" fmla="*/ 65 h 66"/>
              <a:gd name="T20" fmla="*/ 9 w 11"/>
              <a:gd name="T21" fmla="*/ 19 h 66"/>
              <a:gd name="T22" fmla="*/ 9 w 11"/>
              <a:gd name="T23" fmla="*/ 19 h 66"/>
              <a:gd name="T24" fmla="*/ 9 w 11"/>
              <a:gd name="T25" fmla="*/ 19 h 66"/>
              <a:gd name="T26" fmla="*/ 9 w 11"/>
              <a:gd name="T27" fmla="*/ 18 h 66"/>
              <a:gd name="T28" fmla="*/ 9 w 11"/>
              <a:gd name="T29" fmla="*/ 18 h 66"/>
              <a:gd name="T30" fmla="*/ 9 w 11"/>
              <a:gd name="T31" fmla="*/ 18 h 66"/>
              <a:gd name="T32" fmla="*/ 9 w 11"/>
              <a:gd name="T33" fmla="*/ 18 h 66"/>
              <a:gd name="T34" fmla="*/ 9 w 11"/>
              <a:gd name="T35" fmla="*/ 18 h 66"/>
              <a:gd name="T36" fmla="*/ 9 w 11"/>
              <a:gd name="T37" fmla="*/ 18 h 66"/>
              <a:gd name="T38" fmla="*/ 9 w 11"/>
              <a:gd name="T39" fmla="*/ 18 h 66"/>
              <a:gd name="T40" fmla="*/ 9 w 11"/>
              <a:gd name="T41" fmla="*/ 18 h 66"/>
              <a:gd name="T42" fmla="*/ 9 w 11"/>
              <a:gd name="T43" fmla="*/ 18 h 66"/>
              <a:gd name="T44" fmla="*/ 11 w 11"/>
              <a:gd name="T45" fmla="*/ 0 h 66"/>
              <a:gd name="T46" fmla="*/ 9 w 11"/>
              <a:gd name="T47" fmla="*/ 18 h 66"/>
              <a:gd name="T48" fmla="*/ 11 w 11"/>
              <a:gd name="T49" fmla="*/ 0 h 66"/>
              <a:gd name="T50" fmla="*/ 11 w 11"/>
              <a:gd name="T51" fmla="*/ 0 h 66"/>
              <a:gd name="T52" fmla="*/ 11 w 11"/>
              <a:gd name="T53" fmla="*/ 0 h 66"/>
              <a:gd name="T54" fmla="*/ 11 w 11"/>
              <a:gd name="T5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7" name="任意多边形 36"/>
          <p:cNvSpPr/>
          <p:nvPr>
            <p:custDataLst>
              <p:tags r:id="rId35"/>
            </p:custDataLst>
          </p:nvPr>
        </p:nvSpPr>
        <p:spPr bwMode="auto">
          <a:xfrm rot="607256">
            <a:off x="5835656" y="3713174"/>
            <a:ext cx="223576" cy="419777"/>
          </a:xfrm>
          <a:custGeom>
            <a:avLst/>
            <a:gdLst>
              <a:gd name="T0" fmla="*/ 0 w 21"/>
              <a:gd name="T1" fmla="*/ 39 h 39"/>
              <a:gd name="T2" fmla="*/ 0 w 21"/>
              <a:gd name="T3" fmla="*/ 39 h 39"/>
              <a:gd name="T4" fmla="*/ 0 w 21"/>
              <a:gd name="T5" fmla="*/ 39 h 39"/>
              <a:gd name="T6" fmla="*/ 0 w 21"/>
              <a:gd name="T7" fmla="*/ 39 h 39"/>
              <a:gd name="T8" fmla="*/ 0 w 21"/>
              <a:gd name="T9" fmla="*/ 39 h 39"/>
              <a:gd name="T10" fmla="*/ 0 w 21"/>
              <a:gd name="T11" fmla="*/ 39 h 39"/>
              <a:gd name="T12" fmla="*/ 11 w 21"/>
              <a:gd name="T13" fmla="*/ 23 h 39"/>
              <a:gd name="T14" fmla="*/ 0 w 21"/>
              <a:gd name="T15" fmla="*/ 39 h 39"/>
              <a:gd name="T16" fmla="*/ 11 w 21"/>
              <a:gd name="T17" fmla="*/ 23 h 39"/>
              <a:gd name="T18" fmla="*/ 11 w 21"/>
              <a:gd name="T19" fmla="*/ 22 h 39"/>
              <a:gd name="T20" fmla="*/ 11 w 21"/>
              <a:gd name="T21" fmla="*/ 23 h 39"/>
              <a:gd name="T22" fmla="*/ 11 w 21"/>
              <a:gd name="T23" fmla="*/ 22 h 39"/>
              <a:gd name="T24" fmla="*/ 11 w 21"/>
              <a:gd name="T25" fmla="*/ 22 h 39"/>
              <a:gd name="T26" fmla="*/ 11 w 21"/>
              <a:gd name="T27" fmla="*/ 22 h 39"/>
              <a:gd name="T28" fmla="*/ 11 w 21"/>
              <a:gd name="T29" fmla="*/ 22 h 39"/>
              <a:gd name="T30" fmla="*/ 11 w 21"/>
              <a:gd name="T31" fmla="*/ 22 h 39"/>
              <a:gd name="T32" fmla="*/ 11 w 21"/>
              <a:gd name="T33" fmla="*/ 22 h 39"/>
              <a:gd name="T34" fmla="*/ 11 w 21"/>
              <a:gd name="T35" fmla="*/ 22 h 39"/>
              <a:gd name="T36" fmla="*/ 21 w 21"/>
              <a:gd name="T37" fmla="*/ 0 h 39"/>
              <a:gd name="T38" fmla="*/ 21 w 21"/>
              <a:gd name="T39" fmla="*/ 0 h 39"/>
              <a:gd name="T40" fmla="*/ 21 w 21"/>
              <a:gd name="T41" fmla="*/ 0 h 39"/>
              <a:gd name="T42" fmla="*/ 21 w 21"/>
              <a:gd name="T43" fmla="*/ 0 h 39"/>
              <a:gd name="T44" fmla="*/ 21 w 21"/>
              <a:gd name="T45" fmla="*/ 0 h 39"/>
              <a:gd name="T46" fmla="*/ 21 w 21"/>
              <a:gd name="T47" fmla="*/ 0 h 39"/>
              <a:gd name="T48" fmla="*/ 21 w 21"/>
              <a:gd name="T49" fmla="*/ 0 h 39"/>
              <a:gd name="T50" fmla="*/ 21 w 21"/>
              <a:gd name="T51" fmla="*/ 0 h 39"/>
              <a:gd name="T52" fmla="*/ 21 w 21"/>
              <a:gd name="T53" fmla="*/ 0 h 39"/>
              <a:gd name="T54" fmla="*/ 21 w 21"/>
              <a:gd name="T55" fmla="*/ 0 h 39"/>
              <a:gd name="T56" fmla="*/ 21 w 21"/>
              <a:gd name="T57" fmla="*/ 0 h 39"/>
              <a:gd name="T58" fmla="*/ 21 w 21"/>
              <a:gd name="T59" fmla="*/ 0 h 39"/>
              <a:gd name="T60" fmla="*/ 21 w 21"/>
              <a:gd name="T61" fmla="*/ 0 h 39"/>
              <a:gd name="T62" fmla="*/ 21 w 21"/>
              <a:gd name="T63" fmla="*/ 0 h 39"/>
              <a:gd name="T64" fmla="*/ 21 w 21"/>
              <a:gd name="T65" fmla="*/ 0 h 39"/>
              <a:gd name="T66" fmla="*/ 21 w 21"/>
              <a:gd name="T67" fmla="*/ 0 h 39"/>
              <a:gd name="T68" fmla="*/ 21 w 21"/>
              <a:gd name="T69" fmla="*/ 0 h 39"/>
              <a:gd name="T70" fmla="*/ 21 w 21"/>
              <a:gd name="T71" fmla="*/ 0 h 39"/>
              <a:gd name="T72" fmla="*/ 21 w 21"/>
              <a:gd name="T73" fmla="*/ 0 h 39"/>
              <a:gd name="T74" fmla="*/ 21 w 21"/>
              <a:gd name="T75" fmla="*/ 0 h 39"/>
              <a:gd name="T76" fmla="*/ 21 w 21"/>
              <a:gd name="T77" fmla="*/ 0 h 39"/>
              <a:gd name="T78" fmla="*/ 21 w 21"/>
              <a:gd name="T79" fmla="*/ 0 h 39"/>
              <a:gd name="T80" fmla="*/ 21 w 21"/>
              <a:gd name="T81" fmla="*/ 0 h 39"/>
              <a:gd name="T82" fmla="*/ 21 w 21"/>
              <a:gd name="T83" fmla="*/ 0 h 39"/>
              <a:gd name="T84" fmla="*/ 21 w 21"/>
              <a:gd name="T85" fmla="*/ 0 h 39"/>
              <a:gd name="T86" fmla="*/ 21 w 21"/>
              <a:gd name="T87" fmla="*/ 0 h 39"/>
              <a:gd name="T88" fmla="*/ 21 w 21"/>
              <a:gd name="T89" fmla="*/ 0 h 39"/>
              <a:gd name="T90" fmla="*/ 21 w 21"/>
              <a:gd name="T91" fmla="*/ 0 h 39"/>
              <a:gd name="T92" fmla="*/ 21 w 21"/>
              <a:gd name="T93" fmla="*/ 0 h 39"/>
              <a:gd name="T94" fmla="*/ 21 w 21"/>
              <a:gd name="T95" fmla="*/ 0 h 39"/>
              <a:gd name="T96" fmla="*/ 21 w 21"/>
              <a:gd name="T97" fmla="*/ 0 h 39"/>
              <a:gd name="T98" fmla="*/ 21 w 21"/>
              <a:gd name="T99" fmla="*/ 0 h 39"/>
              <a:gd name="T100" fmla="*/ 21 w 21"/>
              <a:gd name="T101" fmla="*/ 0 h 39"/>
              <a:gd name="T102" fmla="*/ 21 w 21"/>
              <a:gd name="T103" fmla="*/ 0 h 39"/>
              <a:gd name="T104" fmla="*/ 21 w 21"/>
              <a:gd name="T105" fmla="*/ 0 h 39"/>
              <a:gd name="T106" fmla="*/ 21 w 21"/>
              <a:gd name="T107" fmla="*/ 0 h 39"/>
              <a:gd name="T108" fmla="*/ 21 w 21"/>
              <a:gd name="T109" fmla="*/ 0 h 39"/>
              <a:gd name="T110" fmla="*/ 21 w 21"/>
              <a:gd name="T111" fmla="*/ 0 h 39"/>
              <a:gd name="T112" fmla="*/ 21 w 21"/>
              <a:gd name="T11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38" name="任意多边形 37"/>
          <p:cNvSpPr/>
          <p:nvPr>
            <p:custDataLst>
              <p:tags r:id="rId36"/>
            </p:custDataLst>
          </p:nvPr>
        </p:nvSpPr>
        <p:spPr bwMode="auto">
          <a:xfrm rot="607256">
            <a:off x="5744610" y="4527694"/>
            <a:ext cx="136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39" name="任意多边形 38"/>
          <p:cNvSpPr/>
          <p:nvPr>
            <p:custDataLst>
              <p:tags r:id="rId37"/>
            </p:custDataLst>
          </p:nvPr>
        </p:nvSpPr>
        <p:spPr bwMode="auto">
          <a:xfrm rot="607256">
            <a:off x="5746919" y="4501616"/>
            <a:ext cx="77567" cy="31939"/>
          </a:xfrm>
          <a:custGeom>
            <a:avLst/>
            <a:gdLst>
              <a:gd name="T0" fmla="*/ 7 w 7"/>
              <a:gd name="T1" fmla="*/ 0 h 3"/>
              <a:gd name="T2" fmla="*/ 0 w 7"/>
              <a:gd name="T3" fmla="*/ 3 h 3"/>
              <a:gd name="T4" fmla="*/ 0 w 7"/>
              <a:gd name="T5" fmla="*/ 3 h 3"/>
              <a:gd name="T6" fmla="*/ 1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0" name="任意多边形 39"/>
          <p:cNvSpPr/>
          <p:nvPr>
            <p:custDataLst>
              <p:tags r:id="rId38"/>
            </p:custDataLst>
          </p:nvPr>
        </p:nvSpPr>
        <p:spPr bwMode="auto">
          <a:xfrm rot="607256">
            <a:off x="5895880" y="4480611"/>
            <a:ext cx="13688" cy="9126"/>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1" name="任意多边形 40"/>
          <p:cNvSpPr/>
          <p:nvPr>
            <p:custDataLst>
              <p:tags r:id="rId39"/>
            </p:custDataLst>
          </p:nvPr>
        </p:nvSpPr>
        <p:spPr bwMode="auto">
          <a:xfrm rot="607256">
            <a:off x="5886130" y="4487661"/>
            <a:ext cx="9126"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2" name="任意多边形 41"/>
          <p:cNvSpPr/>
          <p:nvPr>
            <p:custDataLst>
              <p:tags r:id="rId40"/>
            </p:custDataLst>
          </p:nvPr>
        </p:nvSpPr>
        <p:spPr bwMode="auto">
          <a:xfrm rot="607256">
            <a:off x="5829069" y="4481801"/>
            <a:ext cx="54752" cy="31939"/>
          </a:xfrm>
          <a:custGeom>
            <a:avLst/>
            <a:gdLst>
              <a:gd name="T0" fmla="*/ 5 w 5"/>
              <a:gd name="T1" fmla="*/ 0 h 3"/>
              <a:gd name="T2" fmla="*/ 0 w 5"/>
              <a:gd name="T3" fmla="*/ 3 h 3"/>
              <a:gd name="T4" fmla="*/ 5 w 5"/>
              <a:gd name="T5" fmla="*/ 0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3" name="任意多边形 42"/>
          <p:cNvSpPr/>
          <p:nvPr>
            <p:custDataLst>
              <p:tags r:id="rId41"/>
            </p:custDataLst>
          </p:nvPr>
        </p:nvSpPr>
        <p:spPr bwMode="auto">
          <a:xfrm rot="607256">
            <a:off x="7738085" y="216162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4" name="任意多边形 43"/>
          <p:cNvSpPr/>
          <p:nvPr>
            <p:custDataLst>
              <p:tags r:id="rId42"/>
            </p:custDataLst>
          </p:nvPr>
        </p:nvSpPr>
        <p:spPr bwMode="auto">
          <a:xfrm rot="607256">
            <a:off x="7225173" y="2116208"/>
            <a:ext cx="442590" cy="839551"/>
          </a:xfrm>
          <a:custGeom>
            <a:avLst/>
            <a:gdLst>
              <a:gd name="T0" fmla="*/ 30 w 41"/>
              <a:gd name="T1" fmla="*/ 77 h 78"/>
              <a:gd name="T2" fmla="*/ 30 w 41"/>
              <a:gd name="T3" fmla="*/ 77 h 78"/>
              <a:gd name="T4" fmla="*/ 30 w 41"/>
              <a:gd name="T5" fmla="*/ 77 h 78"/>
              <a:gd name="T6" fmla="*/ 30 w 41"/>
              <a:gd name="T7" fmla="*/ 77 h 78"/>
              <a:gd name="T8" fmla="*/ 30 w 41"/>
              <a:gd name="T9" fmla="*/ 77 h 78"/>
              <a:gd name="T10" fmla="*/ 30 w 41"/>
              <a:gd name="T11" fmla="*/ 77 h 78"/>
              <a:gd name="T12" fmla="*/ 0 w 41"/>
              <a:gd name="T13" fmla="*/ 56 h 78"/>
              <a:gd name="T14" fmla="*/ 0 w 41"/>
              <a:gd name="T15" fmla="*/ 56 h 78"/>
              <a:gd name="T16" fmla="*/ 30 w 41"/>
              <a:gd name="T17" fmla="*/ 78 h 78"/>
              <a:gd name="T18" fmla="*/ 0 w 41"/>
              <a:gd name="T19" fmla="*/ 56 h 78"/>
              <a:gd name="T20" fmla="*/ 39 w 41"/>
              <a:gd name="T21" fmla="*/ 31 h 78"/>
              <a:gd name="T22" fmla="*/ 30 w 41"/>
              <a:gd name="T23" fmla="*/ 77 h 78"/>
              <a:gd name="T24" fmla="*/ 39 w 41"/>
              <a:gd name="T25" fmla="*/ 31 h 78"/>
              <a:gd name="T26" fmla="*/ 39 w 41"/>
              <a:gd name="T27" fmla="*/ 30 h 78"/>
              <a:gd name="T28" fmla="*/ 39 w 41"/>
              <a:gd name="T29" fmla="*/ 31 h 78"/>
              <a:gd name="T30" fmla="*/ 39 w 41"/>
              <a:gd name="T31" fmla="*/ 30 h 78"/>
              <a:gd name="T32" fmla="*/ 39 w 41"/>
              <a:gd name="T33" fmla="*/ 30 h 78"/>
              <a:gd name="T34" fmla="*/ 39 w 41"/>
              <a:gd name="T35" fmla="*/ 30 h 78"/>
              <a:gd name="T36" fmla="*/ 39 w 41"/>
              <a:gd name="T37" fmla="*/ 30 h 78"/>
              <a:gd name="T38" fmla="*/ 39 w 41"/>
              <a:gd name="T39" fmla="*/ 30 h 78"/>
              <a:gd name="T40" fmla="*/ 39 w 41"/>
              <a:gd name="T41" fmla="*/ 30 h 78"/>
              <a:gd name="T42" fmla="*/ 39 w 41"/>
              <a:gd name="T43" fmla="*/ 30 h 78"/>
              <a:gd name="T44" fmla="*/ 39 w 41"/>
              <a:gd name="T45" fmla="*/ 30 h 78"/>
              <a:gd name="T46" fmla="*/ 39 w 41"/>
              <a:gd name="T47" fmla="*/ 30 h 78"/>
              <a:gd name="T48" fmla="*/ 39 w 41"/>
              <a:gd name="T49" fmla="*/ 30 h 78"/>
              <a:gd name="T50" fmla="*/ 41 w 41"/>
              <a:gd name="T51" fmla="*/ 12 h 78"/>
              <a:gd name="T52" fmla="*/ 41 w 41"/>
              <a:gd name="T53" fmla="*/ 12 h 78"/>
              <a:gd name="T54" fmla="*/ 41 w 41"/>
              <a:gd name="T55" fmla="*/ 12 h 78"/>
              <a:gd name="T56" fmla="*/ 41 w 41"/>
              <a:gd name="T57" fmla="*/ 2 h 78"/>
              <a:gd name="T58" fmla="*/ 41 w 41"/>
              <a:gd name="T59" fmla="*/ 12 h 78"/>
              <a:gd name="T60" fmla="*/ 41 w 41"/>
              <a:gd name="T61" fmla="*/ 3 h 78"/>
              <a:gd name="T62" fmla="*/ 41 w 41"/>
              <a:gd name="T63" fmla="*/ 3 h 78"/>
              <a:gd name="T64" fmla="*/ 41 w 41"/>
              <a:gd name="T65" fmla="*/ 3 h 78"/>
              <a:gd name="T66" fmla="*/ 41 w 41"/>
              <a:gd name="T67" fmla="*/ 2 h 78"/>
              <a:gd name="T68" fmla="*/ 41 w 41"/>
              <a:gd name="T69" fmla="*/ 0 h 78"/>
              <a:gd name="T70" fmla="*/ 41 w 41"/>
              <a:gd name="T71" fmla="*/ 1 h 78"/>
              <a:gd name="T72" fmla="*/ 41 w 41"/>
              <a:gd name="T73" fmla="*/ 0 h 78"/>
              <a:gd name="T74" fmla="*/ 41 w 41"/>
              <a:gd name="T75" fmla="*/ 0 h 78"/>
              <a:gd name="T76" fmla="*/ 41 w 41"/>
              <a:gd name="T77" fmla="*/ 0 h 78"/>
              <a:gd name="T78" fmla="*/ 41 w 41"/>
              <a:gd name="T79" fmla="*/ 0 h 78"/>
              <a:gd name="T80" fmla="*/ 41 w 41"/>
              <a:gd name="T81" fmla="*/ 0 h 78"/>
              <a:gd name="T82" fmla="*/ 41 w 41"/>
              <a:gd name="T83" fmla="*/ 0 h 78"/>
              <a:gd name="T84" fmla="*/ 41 w 41"/>
              <a:gd name="T85" fmla="*/ 0 h 78"/>
              <a:gd name="T86" fmla="*/ 41 w 41"/>
              <a:gd name="T87" fmla="*/ 0 h 78"/>
              <a:gd name="T88" fmla="*/ 41 w 41"/>
              <a:gd name="T89" fmla="*/ 0 h 78"/>
              <a:gd name="T90" fmla="*/ 41 w 41"/>
              <a:gd name="T9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p>
            <a:pPr algn="ctr"/>
          </a:p>
        </p:txBody>
      </p:sp>
      <p:sp>
        <p:nvSpPr>
          <p:cNvPr id="45" name="任意多边形 44"/>
          <p:cNvSpPr/>
          <p:nvPr>
            <p:custDataLst>
              <p:tags r:id="rId43"/>
            </p:custDataLst>
          </p:nvPr>
        </p:nvSpPr>
        <p:spPr bwMode="auto">
          <a:xfrm rot="607256">
            <a:off x="7225173" y="2116208"/>
            <a:ext cx="442590" cy="839551"/>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rgbClr val="000000">
              <a:lumMod val="50000"/>
              <a:lumOff val="50000"/>
            </a:srgbClr>
          </a:solidFill>
          <a:ln>
            <a:noFill/>
          </a:ln>
        </p:spPr>
        <p:txBody>
          <a:bodyPr wrap="square" lIns="91440" tIns="45720" rIns="91440" bIns="45720" anchor="ctr">
            <a:normAutofit/>
          </a:bodyPr>
          <a:p>
            <a:pPr algn="ctr"/>
          </a:p>
        </p:txBody>
      </p:sp>
      <p:sp>
        <p:nvSpPr>
          <p:cNvPr id="46" name="任意多边形 45"/>
          <p:cNvSpPr/>
          <p:nvPr>
            <p:custDataLst>
              <p:tags r:id="rId44"/>
            </p:custDataLst>
          </p:nvPr>
        </p:nvSpPr>
        <p:spPr bwMode="auto">
          <a:xfrm rot="607256">
            <a:off x="6554745" y="3270225"/>
            <a:ext cx="392398" cy="118633"/>
          </a:xfrm>
          <a:custGeom>
            <a:avLst/>
            <a:gdLst>
              <a:gd name="T0" fmla="*/ 15 w 36"/>
              <a:gd name="T1" fmla="*/ 11 h 11"/>
              <a:gd name="T2" fmla="*/ 15 w 36"/>
              <a:gd name="T3" fmla="*/ 11 h 11"/>
              <a:gd name="T4" fmla="*/ 15 w 36"/>
              <a:gd name="T5" fmla="*/ 11 h 11"/>
              <a:gd name="T6" fmla="*/ 15 w 36"/>
              <a:gd name="T7" fmla="*/ 11 h 11"/>
              <a:gd name="T8" fmla="*/ 0 w 36"/>
              <a:gd name="T9" fmla="*/ 6 h 11"/>
              <a:gd name="T10" fmla="*/ 0 w 36"/>
              <a:gd name="T11" fmla="*/ 6 h 11"/>
              <a:gd name="T12" fmla="*/ 0 w 36"/>
              <a:gd name="T13" fmla="*/ 6 h 11"/>
              <a:gd name="T14" fmla="*/ 36 w 36"/>
              <a:gd name="T15" fmla="*/ 0 h 11"/>
              <a:gd name="T16" fmla="*/ 15 w 36"/>
              <a:gd name="T17" fmla="*/ 11 h 11"/>
              <a:gd name="T18" fmla="*/ 36 w 36"/>
              <a:gd name="T19" fmla="*/ 0 h 11"/>
              <a:gd name="T20" fmla="*/ 36 w 36"/>
              <a:gd name="T21" fmla="*/ 0 h 11"/>
              <a:gd name="T22" fmla="*/ 36 w 36"/>
              <a:gd name="T23" fmla="*/ 0 h 11"/>
              <a:gd name="T24" fmla="*/ 36 w 3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p>
            <a:pPr algn="ctr"/>
          </a:p>
        </p:txBody>
      </p:sp>
      <p:sp>
        <p:nvSpPr>
          <p:cNvPr id="47" name="任意多边形 46"/>
          <p:cNvSpPr/>
          <p:nvPr>
            <p:custDataLst>
              <p:tags r:id="rId45"/>
            </p:custDataLst>
          </p:nvPr>
        </p:nvSpPr>
        <p:spPr bwMode="auto">
          <a:xfrm rot="607256">
            <a:off x="6589634" y="2876234"/>
            <a:ext cx="442590" cy="520157"/>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ysClr val="window" lastClr="FFFFFF">
              <a:lumMod val="75000"/>
            </a:sysClr>
          </a:solidFill>
          <a:ln>
            <a:noFill/>
          </a:ln>
        </p:spPr>
        <p:txBody>
          <a:bodyPr wrap="square" lIns="91440" tIns="45720" rIns="91440" bIns="45720" anchor="ctr">
            <a:normAutofit/>
          </a:bodyPr>
          <a:p>
            <a:pPr algn="ctr"/>
          </a:p>
        </p:txBody>
      </p:sp>
      <p:sp>
        <p:nvSpPr>
          <p:cNvPr id="49" name="文本框 48"/>
          <p:cNvSpPr txBox="1"/>
          <p:nvPr>
            <p:custDataLst>
              <p:tags r:id="rId46"/>
            </p:custDataLst>
          </p:nvPr>
        </p:nvSpPr>
        <p:spPr>
          <a:xfrm>
            <a:off x="1158875" y="944880"/>
            <a:ext cx="7352030" cy="467360"/>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项目经验</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参与过至少一个完整项目或参与上线项目</a:t>
            </a:r>
            <a:r>
              <a:rPr lang="en-US" altLang="zh-CN" spc="150" dirty="0">
                <a:latin typeface="微软雅黑" panose="020B0503020204020204" charset="-122"/>
                <a:ea typeface="微软雅黑" panose="020B0503020204020204" charset="-122"/>
              </a:rPr>
              <a:t>2</a:t>
            </a:r>
            <a:r>
              <a:rPr lang="zh-CN" altLang="en-US" spc="150" dirty="0">
                <a:latin typeface="微软雅黑" panose="020B0503020204020204" charset="-122"/>
                <a:ea typeface="微软雅黑" panose="020B0503020204020204" charset="-122"/>
              </a:rPr>
              <a:t>年以上</a:t>
            </a:r>
            <a:endParaRPr lang="zh-CN" altLang="en-US" spc="150" dirty="0">
              <a:latin typeface="微软雅黑" panose="020B0503020204020204" charset="-122"/>
              <a:ea typeface="微软雅黑" panose="020B0503020204020204" charset="-122"/>
            </a:endParaRPr>
          </a:p>
        </p:txBody>
      </p:sp>
      <p:sp>
        <p:nvSpPr>
          <p:cNvPr id="50" name="矩形 49"/>
          <p:cNvSpPr/>
          <p:nvPr>
            <p:custDataLst>
              <p:tags r:id="rId47"/>
            </p:custDataLst>
          </p:nvPr>
        </p:nvSpPr>
        <p:spPr>
          <a:xfrm>
            <a:off x="673099" y="3410493"/>
            <a:ext cx="3493961" cy="420032"/>
          </a:xfrm>
          <a:prstGeom prst="rect">
            <a:avLst/>
          </a:prstGeom>
          <a:solidFill>
            <a:srgbClr val="E34D4D"/>
          </a:solidFill>
        </p:spPr>
        <p:txBody>
          <a:bodyPr wrap="square" lIns="91440" tIns="45720" rIns="91440" bIns="45720" anchor="ctr">
            <a:normAutofit fontScale="9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2020/7 </a:t>
            </a:r>
            <a:r>
              <a:rPr lang="zh-CN" altLang="en-US" b="1" spc="300" dirty="0">
                <a:solidFill>
                  <a:sysClr val="window" lastClr="FFFFFF"/>
                </a:solidFill>
                <a:latin typeface="微软雅黑" panose="020B0503020204020204" charset="-122"/>
                <a:ea typeface="微软雅黑" panose="020B0503020204020204" charset="-122"/>
              </a:rPr>
              <a:t>进入神</a:t>
            </a:r>
            <a:r>
              <a:rPr lang="en-US" altLang="zh-CN" b="1" spc="300" dirty="0">
                <a:solidFill>
                  <a:sysClr val="window" lastClr="FFFFFF"/>
                </a:solidFill>
                <a:latin typeface="微软雅黑" panose="020B0503020204020204" charset="-122"/>
                <a:ea typeface="微软雅黑" panose="020B0503020204020204" charset="-122"/>
              </a:rPr>
              <a:t>3</a:t>
            </a:r>
            <a:r>
              <a:rPr lang="zh-CN" altLang="en-US" b="1" spc="300" dirty="0">
                <a:solidFill>
                  <a:sysClr val="window" lastClr="FFFFFF"/>
                </a:solidFill>
                <a:latin typeface="微软雅黑" panose="020B0503020204020204" charset="-122"/>
                <a:ea typeface="微软雅黑" panose="020B0503020204020204" charset="-122"/>
              </a:rPr>
              <a:t>项目组</a:t>
            </a:r>
            <a:endParaRPr lang="zh-CN" altLang="en-US" b="1" spc="300" dirty="0">
              <a:solidFill>
                <a:sysClr val="window" lastClr="FFFFFF"/>
              </a:solidFill>
              <a:latin typeface="微软雅黑" panose="020B0503020204020204" charset="-122"/>
              <a:ea typeface="微软雅黑" panose="020B0503020204020204" charset="-122"/>
            </a:endParaRPr>
          </a:p>
        </p:txBody>
      </p:sp>
      <p:sp>
        <p:nvSpPr>
          <p:cNvPr id="51" name="任意多边形 50"/>
          <p:cNvSpPr/>
          <p:nvPr>
            <p:custDataLst>
              <p:tags r:id="rId48"/>
            </p:custDataLst>
          </p:nvPr>
        </p:nvSpPr>
        <p:spPr bwMode="auto">
          <a:xfrm>
            <a:off x="3776933" y="3492552"/>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2" name="文本框 51"/>
          <p:cNvSpPr txBox="1"/>
          <p:nvPr>
            <p:custDataLst>
              <p:tags r:id="rId49"/>
            </p:custDataLst>
          </p:nvPr>
        </p:nvSpPr>
        <p:spPr>
          <a:xfrm>
            <a:off x="673099" y="4091527"/>
            <a:ext cx="3493961" cy="507831"/>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职业生涯接手的第一个需求</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日常任务</a:t>
            </a:r>
            <a:r>
              <a:rPr lang="zh-CN" altLang="en-US" sz="1200" spc="150" dirty="0">
                <a:latin typeface="微软雅黑" panose="020B0503020204020204" charset="-122"/>
                <a:ea typeface="微软雅黑" panose="020B0503020204020204" charset="-122"/>
              </a:rPr>
              <a:t>系统</a:t>
            </a:r>
            <a:endParaRPr lang="zh-CN" altLang="en-US" sz="1200" spc="150" dirty="0">
              <a:latin typeface="微软雅黑" panose="020B0503020204020204" charset="-122"/>
              <a:ea typeface="微软雅黑" panose="020B0503020204020204" charset="-122"/>
            </a:endParaRPr>
          </a:p>
        </p:txBody>
      </p:sp>
      <p:sp>
        <p:nvSpPr>
          <p:cNvPr id="55" name="文本框 54"/>
          <p:cNvSpPr txBox="1"/>
          <p:nvPr>
            <p:custDataLst>
              <p:tags r:id="rId50"/>
            </p:custDataLst>
          </p:nvPr>
        </p:nvSpPr>
        <p:spPr>
          <a:xfrm>
            <a:off x="8024939" y="2562813"/>
            <a:ext cx="3493961" cy="507831"/>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可以独自承接</a:t>
            </a:r>
            <a:r>
              <a:rPr lang="zh-CN" altLang="en-US" sz="1200" spc="150" dirty="0">
                <a:latin typeface="微软雅黑" panose="020B0503020204020204" charset="-122"/>
                <a:ea typeface="微软雅黑" panose="020B0503020204020204" charset="-122"/>
              </a:rPr>
              <a:t>实现大型赛事系统</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罗天大醮</a:t>
            </a:r>
            <a:endParaRPr lang="zh-CN" altLang="en-US" sz="1200" spc="150" dirty="0">
              <a:latin typeface="微软雅黑" panose="020B0503020204020204" charset="-122"/>
              <a:ea typeface="微软雅黑" panose="020B0503020204020204" charset="-122"/>
            </a:endParaRPr>
          </a:p>
        </p:txBody>
      </p:sp>
      <p:sp>
        <p:nvSpPr>
          <p:cNvPr id="56" name="矩形 55"/>
          <p:cNvSpPr/>
          <p:nvPr>
            <p:custDataLst>
              <p:tags r:id="rId51"/>
            </p:custDataLst>
          </p:nvPr>
        </p:nvSpPr>
        <p:spPr>
          <a:xfrm>
            <a:off x="8024939" y="1939872"/>
            <a:ext cx="3493961" cy="420032"/>
          </a:xfrm>
          <a:prstGeom prst="rect">
            <a:avLst/>
          </a:prstGeom>
          <a:solidFill>
            <a:srgbClr val="3269B5"/>
          </a:solidFill>
        </p:spPr>
        <p:txBody>
          <a:bodyPr wrap="square" lIns="91440" tIns="45720" rIns="91440" bIns="45720" anchor="ctr">
            <a:normAutofit lnSpcReduction="10000"/>
          </a:bodyPr>
          <a:p>
            <a:pPr>
              <a:lnSpc>
                <a:spcPct val="120000"/>
              </a:lnSpc>
              <a:spcBef>
                <a:spcPct val="0"/>
              </a:spcBef>
            </a:pPr>
            <a:r>
              <a:rPr lang="en-US" altLang="zh-CN" b="1" spc="300" dirty="0">
                <a:solidFill>
                  <a:sysClr val="window" lastClr="FFFFFF"/>
                </a:solidFill>
                <a:latin typeface="微软雅黑" panose="020B0503020204020204" charset="-122"/>
                <a:ea typeface="微软雅黑" panose="020B0503020204020204" charset="-122"/>
              </a:rPr>
              <a:t>2023/6 </a:t>
            </a:r>
            <a:r>
              <a:rPr lang="zh-CN" altLang="en-US" b="1" spc="300" dirty="0">
                <a:solidFill>
                  <a:sysClr val="window" lastClr="FFFFFF"/>
                </a:solidFill>
                <a:latin typeface="微软雅黑" panose="020B0503020204020204" charset="-122"/>
                <a:ea typeface="微软雅黑" panose="020B0503020204020204" charset="-122"/>
              </a:rPr>
              <a:t>神</a:t>
            </a:r>
            <a:r>
              <a:rPr lang="en-US" altLang="zh-CN" b="1" spc="300" dirty="0">
                <a:solidFill>
                  <a:sysClr val="window" lastClr="FFFFFF"/>
                </a:solidFill>
                <a:latin typeface="微软雅黑" panose="020B0503020204020204" charset="-122"/>
                <a:ea typeface="微软雅黑" panose="020B0503020204020204" charset="-122"/>
              </a:rPr>
              <a:t>3</a:t>
            </a:r>
            <a:r>
              <a:rPr lang="zh-CN" altLang="en-US" b="1" spc="300" dirty="0">
                <a:solidFill>
                  <a:sysClr val="window" lastClr="FFFFFF"/>
                </a:solidFill>
                <a:latin typeface="微软雅黑" panose="020B0503020204020204" charset="-122"/>
                <a:ea typeface="微软雅黑" panose="020B0503020204020204" charset="-122"/>
              </a:rPr>
              <a:t>上线</a:t>
            </a:r>
            <a:endParaRPr lang="zh-CN" altLang="en-US" b="1" spc="300" dirty="0">
              <a:solidFill>
                <a:sysClr val="window" lastClr="FFFFFF"/>
              </a:solidFill>
              <a:latin typeface="微软雅黑" panose="020B0503020204020204" charset="-122"/>
              <a:ea typeface="微软雅黑" panose="020B0503020204020204" charset="-122"/>
            </a:endParaRPr>
          </a:p>
        </p:txBody>
      </p:sp>
      <p:sp>
        <p:nvSpPr>
          <p:cNvPr id="57" name="任意多边形 56"/>
          <p:cNvSpPr/>
          <p:nvPr>
            <p:custDataLst>
              <p:tags r:id="rId52"/>
            </p:custDataLst>
          </p:nvPr>
        </p:nvSpPr>
        <p:spPr bwMode="auto">
          <a:xfrm>
            <a:off x="11128773" y="2021931"/>
            <a:ext cx="280735" cy="255914"/>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ysClr val="window" lastClr="FFFFFF"/>
          </a:solidFill>
          <a:ln>
            <a:noFill/>
          </a:ln>
        </p:spPr>
        <p:txBody>
          <a:bodyPr wrap="square" lIns="91440" tIns="45720" rIns="91440" bIns="45720">
            <a:normAutofit fontScale="60000" lnSpcReduction="20000"/>
          </a:bodyPr>
          <a:p>
            <a:endParaRPr lang="zh-CN" altLang="en-US"/>
          </a:p>
        </p:txBody>
      </p:sp>
      <p:sp>
        <p:nvSpPr>
          <p:cNvPr id="58" name="文本框 57"/>
          <p:cNvSpPr txBox="1"/>
          <p:nvPr>
            <p:custDataLst>
              <p:tags r:id="rId53"/>
            </p:custDataLst>
          </p:nvPr>
        </p:nvSpPr>
        <p:spPr>
          <a:xfrm>
            <a:off x="8024939" y="3358776"/>
            <a:ext cx="3493961" cy="507831"/>
          </a:xfrm>
          <a:prstGeom prst="rect">
            <a:avLst/>
          </a:prstGeom>
          <a:noFill/>
        </p:spPr>
        <p:txBody>
          <a:bodyPr wrap="square" lIns="91440" tIns="0" rIns="91440" bIns="45720">
            <a:normAutofit/>
          </a:bodyPr>
          <a:p>
            <a:pPr>
              <a:lnSpc>
                <a:spcPct val="120000"/>
              </a:lnSpc>
            </a:pPr>
            <a:r>
              <a:rPr lang="zh-CN" altLang="en-US" sz="1200" spc="150" dirty="0">
                <a:latin typeface="微软雅黑" panose="020B0503020204020204" charset="-122"/>
                <a:ea typeface="微软雅黑" panose="020B0503020204020204" charset="-122"/>
              </a:rPr>
              <a:t>接受过</a:t>
            </a:r>
            <a:r>
              <a:rPr lang="zh-CN" altLang="en-US" sz="1200" spc="150" dirty="0">
                <a:latin typeface="微软雅黑" panose="020B0503020204020204" charset="-122"/>
                <a:ea typeface="微软雅黑" panose="020B0503020204020204" charset="-122"/>
              </a:rPr>
              <a:t>的需求基本都在版本内按时按需完成</a:t>
            </a:r>
            <a:r>
              <a:rPr lang="en-US" altLang="zh-CN" sz="1200" spc="150" dirty="0">
                <a:latin typeface="微软雅黑" panose="020B0503020204020204" charset="-122"/>
                <a:ea typeface="微软雅黑" panose="020B0503020204020204" charset="-122"/>
              </a:rPr>
              <a:t> </a:t>
            </a:r>
            <a:r>
              <a:rPr lang="zh-CN" altLang="en-US" sz="1200" spc="150" dirty="0">
                <a:latin typeface="微软雅黑" panose="020B0503020204020204" charset="-122"/>
                <a:ea typeface="微软雅黑" panose="020B0503020204020204" charset="-122"/>
              </a:rPr>
              <a:t>形成了高质量业务逻辑开发的经验</a:t>
            </a:r>
            <a:r>
              <a:rPr lang="zh-CN" altLang="en-US" sz="1200" spc="150" dirty="0">
                <a:latin typeface="微软雅黑" panose="020B0503020204020204" charset="-122"/>
                <a:ea typeface="微软雅黑" panose="020B0503020204020204" charset="-122"/>
              </a:rPr>
              <a:t>总结</a:t>
            </a:r>
            <a:endParaRPr lang="zh-CN" altLang="en-US" sz="1200" spc="150" dirty="0">
              <a:latin typeface="微软雅黑" panose="020B0503020204020204" charset="-122"/>
              <a:ea typeface="微软雅黑" panose="020B0503020204020204" charset="-122"/>
            </a:endParaRPr>
          </a:p>
        </p:txBody>
      </p:sp>
      <p:sp>
        <p:nvSpPr>
          <p:cNvPr id="53" name="五角星 52"/>
          <p:cNvSpPr/>
          <p:nvPr/>
        </p:nvSpPr>
        <p:spPr>
          <a:xfrm>
            <a:off x="7194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文本框 53"/>
          <p:cNvSpPr txBox="1"/>
          <p:nvPr>
            <p:custDataLst>
              <p:tags r:id="rId54"/>
            </p:custDataLst>
          </p:nvPr>
        </p:nvSpPr>
        <p:spPr>
          <a:xfrm>
            <a:off x="719454" y="4800187"/>
            <a:ext cx="3493961" cy="507831"/>
          </a:xfrm>
          <a:prstGeom prst="rect">
            <a:avLst/>
          </a:prstGeom>
          <a:noFill/>
        </p:spPr>
        <p:txBody>
          <a:bodyPr wrap="square" lIns="91440" tIns="0" rIns="91440" bIns="45720">
            <a:normAutofit/>
          </a:bodyPr>
          <a:p>
            <a:pPr>
              <a:lnSpc>
                <a:spcPct val="120000"/>
              </a:lnSpc>
            </a:pPr>
            <a:endParaRPr lang="zh-CN" altLang="en-US" sz="1200" spc="150" dirty="0">
              <a:latin typeface="微软雅黑" panose="020B0503020204020204" charset="-122"/>
              <a:ea typeface="微软雅黑" panose="020B0503020204020204" charset="-122"/>
            </a:endParaRPr>
          </a:p>
        </p:txBody>
      </p:sp>
    </p:spTree>
    <p:custDataLst>
      <p:tags r:id="rId5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58"/>
          <p:cNvSpPr/>
          <p:nvPr>
            <p:custDataLst>
              <p:tags r:id="rId1"/>
            </p:custDataLst>
          </p:nvPr>
        </p:nvSpPr>
        <p:spPr>
          <a:xfrm>
            <a:off x="559435" y="5473065"/>
            <a:ext cx="11032490" cy="770890"/>
          </a:xfrm>
          <a:prstGeom prst="rect">
            <a:avLst/>
          </a:prstGeom>
        </p:spPr>
        <p:txBody>
          <a:bodyPr wrap="square" tIns="46800" bIns="46800">
            <a:normAutofit/>
          </a:bodyPr>
          <a:p>
            <a:pPr defTabSz="913765">
              <a:lnSpc>
                <a:spcPct val="120000"/>
              </a:lnSpc>
              <a:buSzPts val="1000"/>
            </a:pP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Unity</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在</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Project</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中查看预制的时候</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是重新从</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Assets</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中反序列化出来</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的</a:t>
            </a:r>
            <a:endPar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endParaRPr>
          </a:p>
          <a:p>
            <a:pPr defTabSz="913765">
              <a:lnSpc>
                <a:spcPct val="120000"/>
              </a:lnSpc>
              <a:buSzPts val="1000"/>
            </a:pP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但是拖拽到场景中的对象</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是从</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Library</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中直接取的</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由于我没有</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手动刷新</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Unity Library</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中的对象就没有被</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修改</a:t>
            </a:r>
            <a:endPar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custDataLst>
              <p:tags r:id="rId2"/>
            </p:custDataLst>
          </p:nvPr>
        </p:nvSpPr>
        <p:spPr>
          <a:xfrm>
            <a:off x="0" y="665023"/>
            <a:ext cx="88135" cy="969484"/>
          </a:xfrm>
          <a:prstGeom prst="rect">
            <a:avLst/>
          </a:prstGeom>
          <a:solidFill>
            <a:sysClr val="window" lastClr="FFFFFF">
              <a:lumMod val="8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endParaRPr>
          </a:p>
        </p:txBody>
      </p:sp>
      <p:sp>
        <p:nvSpPr>
          <p:cNvPr id="20" name="矩形 19"/>
          <p:cNvSpPr/>
          <p:nvPr>
            <p:custDataLst>
              <p:tags r:id="rId3"/>
            </p:custDataLst>
          </p:nvPr>
        </p:nvSpPr>
        <p:spPr>
          <a:xfrm>
            <a:off x="339494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尝试</a:t>
            </a: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解决</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21" name="矩形 20"/>
          <p:cNvSpPr/>
          <p:nvPr>
            <p:custDataLst>
              <p:tags r:id="rId4"/>
            </p:custDataLst>
          </p:nvPr>
        </p:nvSpPr>
        <p:spPr>
          <a:xfrm>
            <a:off x="339494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3" name="矩形 22"/>
          <p:cNvSpPr/>
          <p:nvPr>
            <p:custDataLst>
              <p:tags r:id="rId5"/>
            </p:custDataLst>
          </p:nvPr>
        </p:nvSpPr>
        <p:spPr>
          <a:xfrm>
            <a:off x="623051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遗憾</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24" name="矩形 23"/>
          <p:cNvSpPr/>
          <p:nvPr>
            <p:custDataLst>
              <p:tags r:id="rId6"/>
            </p:custDataLst>
          </p:nvPr>
        </p:nvSpPr>
        <p:spPr>
          <a:xfrm>
            <a:off x="623051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 name="矩形 1"/>
          <p:cNvSpPr/>
          <p:nvPr>
            <p:custDataLst>
              <p:tags r:id="rId7"/>
            </p:custDataLst>
          </p:nvPr>
        </p:nvSpPr>
        <p:spPr>
          <a:xfrm>
            <a:off x="55937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问题</a:t>
            </a: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一</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5" name="矩形 4"/>
          <p:cNvSpPr/>
          <p:nvPr>
            <p:custDataLst>
              <p:tags r:id="rId8"/>
            </p:custDataLst>
          </p:nvPr>
        </p:nvSpPr>
        <p:spPr>
          <a:xfrm>
            <a:off x="55937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5" name="矩形 24"/>
          <p:cNvSpPr/>
          <p:nvPr>
            <p:custDataLst>
              <p:tags r:id="rId9"/>
            </p:custDataLst>
          </p:nvPr>
        </p:nvSpPr>
        <p:spPr>
          <a:xfrm>
            <a:off x="780962" y="2549704"/>
            <a:ext cx="2089296" cy="2130165"/>
          </a:xfrm>
          <a:prstGeom prst="rect">
            <a:avLst/>
          </a:prstGeom>
        </p:spPr>
        <p:txBody>
          <a:bodyPr wrap="square" tIns="46800" bIns="46800">
            <a:normAutofit/>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在</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git</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工作区修改了预制，但是误操作在未提交到暂存前就抛掉了修改</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进入</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project</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视图双击查看预制发现内容已经被</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还原</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矩形 25"/>
          <p:cNvSpPr/>
          <p:nvPr>
            <p:custDataLst>
              <p:tags r:id="rId10"/>
            </p:custDataLst>
          </p:nvPr>
        </p:nvSpPr>
        <p:spPr>
          <a:xfrm>
            <a:off x="6452103" y="2549704"/>
            <a:ext cx="2089296" cy="2130165"/>
          </a:xfrm>
          <a:prstGeom prst="rect">
            <a:avLst/>
          </a:prstGeom>
        </p:spPr>
        <p:txBody>
          <a:bodyPr wrap="square" tIns="46800" bIns="46800">
            <a:normAutofit/>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但是</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objects</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只会记录进入过暂存区的数据</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所以我</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找不到</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矩形 26"/>
          <p:cNvSpPr/>
          <p:nvPr>
            <p:custDataLst>
              <p:tags r:id="rId11"/>
            </p:custDataLst>
          </p:nvPr>
        </p:nvSpPr>
        <p:spPr>
          <a:xfrm>
            <a:off x="3616532" y="2549704"/>
            <a:ext cx="2089296" cy="2130165"/>
          </a:xfrm>
          <a:prstGeom prst="rect">
            <a:avLst/>
          </a:prstGeom>
        </p:spPr>
        <p:txBody>
          <a:bodyPr wrap="square" tIns="46800" bIns="46800">
            <a:normAutofit/>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到</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.git/modules/[</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美术子仓</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]/objects</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文件夹中找差不多时间的文件</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一个个用</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git cat-file -p</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打印出来看是不是自己抛掉的</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预制</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1" name="等腰三角形 30"/>
          <p:cNvSpPr/>
          <p:nvPr>
            <p:custDataLst>
              <p:tags r:id="rId12"/>
            </p:custDataLst>
          </p:nvPr>
        </p:nvSpPr>
        <p:spPr>
          <a:xfrm rot="5400000">
            <a:off x="2993334" y="4594752"/>
            <a:ext cx="499804" cy="298039"/>
          </a:xfrm>
          <a:prstGeom prst="triangle">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32" name="等腰三角形 31"/>
          <p:cNvSpPr/>
          <p:nvPr>
            <p:custDataLst>
              <p:tags r:id="rId13"/>
            </p:custDataLst>
          </p:nvPr>
        </p:nvSpPr>
        <p:spPr>
          <a:xfrm rot="5400000">
            <a:off x="5833108" y="4594752"/>
            <a:ext cx="499804" cy="298039"/>
          </a:xfrm>
          <a:prstGeom prst="triangle">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8" name="矩形 27"/>
          <p:cNvSpPr/>
          <p:nvPr>
            <p:custDataLst>
              <p:tags r:id="rId14"/>
            </p:custDataLst>
          </p:nvPr>
        </p:nvSpPr>
        <p:spPr>
          <a:xfrm>
            <a:off x="9059512" y="1867111"/>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a:solidFill>
                  <a:sysClr val="window" lastClr="FFFFFF"/>
                </a:solidFill>
                <a:latin typeface="Arial" panose="020B0604020202020204" pitchFamily="34" charset="0"/>
                <a:ea typeface="微软雅黑" panose="020B0503020204020204" charset="-122"/>
                <a:cs typeface="Arial" panose="020B0604020202020204" pitchFamily="34" charset="0"/>
              </a:rPr>
              <a:t>柳暗花明</a:t>
            </a:r>
            <a:endParaRPr lang="zh-CN" altLang="en-US" sz="240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29" name="矩形 28"/>
          <p:cNvSpPr/>
          <p:nvPr>
            <p:custDataLst>
              <p:tags r:id="rId15"/>
            </p:custDataLst>
          </p:nvPr>
        </p:nvSpPr>
        <p:spPr>
          <a:xfrm>
            <a:off x="9059512" y="2352803"/>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30" name="矩形 29"/>
          <p:cNvSpPr/>
          <p:nvPr>
            <p:custDataLst>
              <p:tags r:id="rId16"/>
            </p:custDataLst>
          </p:nvPr>
        </p:nvSpPr>
        <p:spPr>
          <a:xfrm>
            <a:off x="9281102" y="2549703"/>
            <a:ext cx="2089296" cy="2130165"/>
          </a:xfrm>
          <a:prstGeom prst="rect">
            <a:avLst/>
          </a:prstGeom>
        </p:spPr>
        <p:txBody>
          <a:bodyPr wrap="square" tIns="46800" bIns="46800">
            <a:normAutofit lnSpcReduction="10000"/>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突然想到我虽然还原了文件内容</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但是还没有刷新</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Unity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抱着试一试的心态将预制拖拽到场景中</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发现是修改过的预制！重新创建预制后</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成功</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找回！</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3" name="等腰三角形 32"/>
          <p:cNvSpPr/>
          <p:nvPr>
            <p:custDataLst>
              <p:tags r:id="rId17"/>
            </p:custDataLst>
          </p:nvPr>
        </p:nvSpPr>
        <p:spPr>
          <a:xfrm rot="5400000">
            <a:off x="8662107" y="4594751"/>
            <a:ext cx="499804" cy="298039"/>
          </a:xfrm>
          <a:prstGeom prst="triangle">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49" name="文本框 48"/>
          <p:cNvSpPr txBox="1"/>
          <p:nvPr>
            <p:custDataLst>
              <p:tags r:id="rId18"/>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游戏引擎技术</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了解项目引擎架构和特性，能快速定位问题并提出解决</a:t>
            </a:r>
            <a:r>
              <a:rPr lang="zh-CN" altLang="en-US" spc="150" dirty="0">
                <a:latin typeface="微软雅黑" panose="020B0503020204020204" charset="-122"/>
                <a:ea typeface="微软雅黑" panose="020B0503020204020204" charset="-122"/>
              </a:rPr>
              <a:t>方案</a:t>
            </a:r>
            <a:endParaRPr lang="zh-CN" altLang="en-US" spc="150" dirty="0">
              <a:latin typeface="微软雅黑" panose="020B0503020204020204" charset="-122"/>
              <a:ea typeface="微软雅黑" panose="020B0503020204020204" charset="-122"/>
            </a:endParaRPr>
          </a:p>
        </p:txBody>
      </p:sp>
      <p:sp>
        <p:nvSpPr>
          <p:cNvPr id="53" name="五角星 52"/>
          <p:cNvSpPr/>
          <p:nvPr>
            <p:custDataLst>
              <p:tags r:id="rId19"/>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2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58"/>
          <p:cNvSpPr/>
          <p:nvPr>
            <p:custDataLst>
              <p:tags r:id="rId1"/>
            </p:custDataLst>
          </p:nvPr>
        </p:nvSpPr>
        <p:spPr>
          <a:xfrm>
            <a:off x="559435" y="5473065"/>
            <a:ext cx="11032490" cy="770890"/>
          </a:xfrm>
          <a:prstGeom prst="rect">
            <a:avLst/>
          </a:prstGeom>
        </p:spPr>
        <p:txBody>
          <a:bodyPr wrap="square" tIns="46800" bIns="46800">
            <a:normAutofit/>
          </a:bodyPr>
          <a:p>
            <a:pPr defTabSz="913765">
              <a:lnSpc>
                <a:spcPct val="120000"/>
              </a:lnSpc>
              <a:buSzPts val="1000"/>
            </a:pP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当排除业务逻辑的原因后</a:t>
            </a:r>
            <a:r>
              <a:rPr lang="en-US" altLang="zh-CN"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找到可能引起问题</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的项目框架特性中快速定位解决</a:t>
            </a:r>
            <a:r>
              <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rPr>
              <a:t>问题</a:t>
            </a:r>
            <a:endParaRPr lang="zh-CN" altLang="en-US" sz="1400" spc="150">
              <a:solidFill>
                <a:sysClr val="windowText" lastClr="000000">
                  <a:lumMod val="50000"/>
                  <a:lumOff val="50000"/>
                </a:sysClr>
              </a:solidFill>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custDataLst>
              <p:tags r:id="rId2"/>
            </p:custDataLst>
          </p:nvPr>
        </p:nvSpPr>
        <p:spPr>
          <a:xfrm>
            <a:off x="0" y="665023"/>
            <a:ext cx="88135" cy="969484"/>
          </a:xfrm>
          <a:prstGeom prst="rect">
            <a:avLst/>
          </a:prstGeom>
          <a:solidFill>
            <a:sysClr val="window" lastClr="FFFFFF">
              <a:lumMod val="8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endParaRPr>
          </a:p>
        </p:txBody>
      </p:sp>
      <p:sp>
        <p:nvSpPr>
          <p:cNvPr id="20" name="矩形 19"/>
          <p:cNvSpPr/>
          <p:nvPr>
            <p:custDataLst>
              <p:tags r:id="rId3"/>
            </p:custDataLst>
          </p:nvPr>
        </p:nvSpPr>
        <p:spPr>
          <a:xfrm>
            <a:off x="339494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寻根溯源</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21" name="矩形 20"/>
          <p:cNvSpPr/>
          <p:nvPr>
            <p:custDataLst>
              <p:tags r:id="rId4"/>
            </p:custDataLst>
          </p:nvPr>
        </p:nvSpPr>
        <p:spPr>
          <a:xfrm>
            <a:off x="339494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3" name="矩形 22"/>
          <p:cNvSpPr/>
          <p:nvPr>
            <p:custDataLst>
              <p:tags r:id="rId5"/>
            </p:custDataLst>
          </p:nvPr>
        </p:nvSpPr>
        <p:spPr>
          <a:xfrm>
            <a:off x="623051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解决</a:t>
            </a: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方案</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24" name="矩形 23"/>
          <p:cNvSpPr/>
          <p:nvPr>
            <p:custDataLst>
              <p:tags r:id="rId6"/>
            </p:custDataLst>
          </p:nvPr>
        </p:nvSpPr>
        <p:spPr>
          <a:xfrm>
            <a:off x="623051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 name="矩形 1"/>
          <p:cNvSpPr/>
          <p:nvPr>
            <p:custDataLst>
              <p:tags r:id="rId7"/>
            </p:custDataLst>
          </p:nvPr>
        </p:nvSpPr>
        <p:spPr>
          <a:xfrm>
            <a:off x="559373" y="1879812"/>
            <a:ext cx="2532476" cy="472992"/>
          </a:xfrm>
          <a:prstGeom prst="rect">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tIns="46800" bIns="46800" rtlCol="0" anchor="ctr">
            <a:normAutofit fontScale="90000" lnSpcReduction="10000"/>
          </a:bodyPr>
          <a:p>
            <a:pPr>
              <a:lnSpc>
                <a:spcPct val="120000"/>
              </a:lnSpc>
            </a:pP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问题</a:t>
            </a:r>
            <a:r>
              <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rPr>
              <a:t>二</a:t>
            </a:r>
            <a:endParaRPr lang="zh-CN" altLang="en-US" sz="2400" dirty="0">
              <a:solidFill>
                <a:sysClr val="window" lastClr="FFFFFF"/>
              </a:solidFill>
              <a:latin typeface="Arial" panose="020B0604020202020204" pitchFamily="34" charset="0"/>
              <a:ea typeface="微软雅黑" panose="020B0503020204020204" charset="-122"/>
              <a:cs typeface="Arial" panose="020B0604020202020204" pitchFamily="34" charset="0"/>
            </a:endParaRPr>
          </a:p>
        </p:txBody>
      </p:sp>
      <p:sp>
        <p:nvSpPr>
          <p:cNvPr id="5" name="矩形 4"/>
          <p:cNvSpPr/>
          <p:nvPr>
            <p:custDataLst>
              <p:tags r:id="rId8"/>
            </p:custDataLst>
          </p:nvPr>
        </p:nvSpPr>
        <p:spPr>
          <a:xfrm>
            <a:off x="559373" y="2352804"/>
            <a:ext cx="2532476" cy="2640869"/>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25" name="矩形 24"/>
          <p:cNvSpPr/>
          <p:nvPr>
            <p:custDataLst>
              <p:tags r:id="rId9"/>
            </p:custDataLst>
          </p:nvPr>
        </p:nvSpPr>
        <p:spPr>
          <a:xfrm>
            <a:off x="780962" y="2549704"/>
            <a:ext cx="2089296" cy="2130165"/>
          </a:xfrm>
          <a:prstGeom prst="rect">
            <a:avLst/>
          </a:prstGeom>
        </p:spPr>
        <p:txBody>
          <a:bodyPr wrap="square" tIns="46800" bIns="46800">
            <a:normAutofit/>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在业务逻辑开发中</a:t>
            </a:r>
            <a:r>
              <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我发出了一条消息，有两个视图类注册了这条消息，但是只有一个视图类执行了消息</a:t>
            </a:r>
            <a:endParaRPr lang="en-US" altLang="zh-CN"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矩形 25"/>
          <p:cNvSpPr/>
          <p:nvPr>
            <p:custDataLst>
              <p:tags r:id="rId10"/>
            </p:custDataLst>
          </p:nvPr>
        </p:nvSpPr>
        <p:spPr>
          <a:xfrm>
            <a:off x="6452103" y="2549704"/>
            <a:ext cx="2089296" cy="2130165"/>
          </a:xfrm>
          <a:prstGeom prst="rect">
            <a:avLst/>
          </a:prstGeom>
        </p:spPr>
        <p:txBody>
          <a:bodyPr wrap="square" tIns="46800" bIns="46800">
            <a:normAutofit lnSpcReduction="10000"/>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修改框架可以解决但是游戏已经上线，此时改动并不安全，所以改为在消息回调中会关闭面板的情况，单独使用一条消息，并且将</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问题同步到</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开发小组</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矩形 26"/>
          <p:cNvSpPr/>
          <p:nvPr>
            <p:custDataLst>
              <p:tags r:id="rId11"/>
            </p:custDataLst>
          </p:nvPr>
        </p:nvSpPr>
        <p:spPr>
          <a:xfrm>
            <a:off x="3616532" y="2549704"/>
            <a:ext cx="2089296" cy="2130165"/>
          </a:xfrm>
          <a:prstGeom prst="rect">
            <a:avLst/>
          </a:prstGeom>
        </p:spPr>
        <p:txBody>
          <a:bodyPr wrap="square" tIns="46800" bIns="46800">
            <a:normAutofit lnSpcReduction="10000"/>
          </a:bodyPr>
          <a:p>
            <a:pPr lvl="0">
              <a:lnSpc>
                <a:spcPct val="120000"/>
              </a:lnSpc>
              <a:spcAft>
                <a:spcPts val="1000"/>
              </a:spcAft>
            </a:pP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发现在实现消息分发机制时，消息对应一组观察者，通知消息时，遍历这组观察者，依次执行消息回调，但如果此时移除观察者，会导致遍历提前</a:t>
            </a:r>
            <a:r>
              <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结束</a:t>
            </a:r>
            <a:endParaRPr lang="zh-CN" altLang="en-US" sz="1400" spc="150">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1" name="等腰三角形 30"/>
          <p:cNvSpPr/>
          <p:nvPr>
            <p:custDataLst>
              <p:tags r:id="rId12"/>
            </p:custDataLst>
          </p:nvPr>
        </p:nvSpPr>
        <p:spPr>
          <a:xfrm rot="5400000">
            <a:off x="2993334" y="4594752"/>
            <a:ext cx="499804" cy="298039"/>
          </a:xfrm>
          <a:prstGeom prst="triangle">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32" name="等腰三角形 31"/>
          <p:cNvSpPr/>
          <p:nvPr>
            <p:custDataLst>
              <p:tags r:id="rId13"/>
            </p:custDataLst>
          </p:nvPr>
        </p:nvSpPr>
        <p:spPr>
          <a:xfrm rot="5400000">
            <a:off x="5833108" y="4594752"/>
            <a:ext cx="499804" cy="298039"/>
          </a:xfrm>
          <a:prstGeom prst="triangle">
            <a:avLst/>
          </a:prstGeom>
          <a:solidFill>
            <a:srgbClr val="E34D4D"/>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charset="-122"/>
            </a:endParaRPr>
          </a:p>
        </p:txBody>
      </p:sp>
      <p:sp>
        <p:nvSpPr>
          <p:cNvPr id="49" name="文本框 48"/>
          <p:cNvSpPr txBox="1"/>
          <p:nvPr>
            <p:custDataLst>
              <p:tags r:id="rId14"/>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游戏引擎技术</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了解项目引擎架构和特性，能快速定位问题并提出解决</a:t>
            </a:r>
            <a:r>
              <a:rPr lang="zh-CN" altLang="en-US" spc="150" dirty="0">
                <a:latin typeface="微软雅黑" panose="020B0503020204020204" charset="-122"/>
                <a:ea typeface="微软雅黑" panose="020B0503020204020204" charset="-122"/>
              </a:rPr>
              <a:t>方案</a:t>
            </a:r>
            <a:endParaRPr lang="zh-CN" altLang="en-US" spc="150" dirty="0">
              <a:latin typeface="微软雅黑" panose="020B0503020204020204" charset="-122"/>
              <a:ea typeface="微软雅黑" panose="020B0503020204020204" charset="-122"/>
            </a:endParaRPr>
          </a:p>
        </p:txBody>
      </p:sp>
      <p:sp>
        <p:nvSpPr>
          <p:cNvPr id="53" name="五角星 52"/>
          <p:cNvSpPr/>
          <p:nvPr>
            <p:custDataLst>
              <p:tags r:id="rId15"/>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open-office-folder_74337"/>
          <p:cNvSpPr>
            <a:spLocks noChangeAspect="1"/>
          </p:cNvSpPr>
          <p:nvPr>
            <p:custDataLst>
              <p:tags r:id="rId1"/>
            </p:custDataLst>
          </p:nvPr>
        </p:nvSpPr>
        <p:spPr bwMode="auto">
          <a:xfrm>
            <a:off x="3331692" y="4872947"/>
            <a:ext cx="491187" cy="362123"/>
          </a:xfrm>
          <a:custGeom>
            <a:avLst/>
            <a:gdLst>
              <a:gd name="connsiteX0" fmla="*/ 116997 w 605592"/>
              <a:gd name="connsiteY0" fmla="*/ 132804 h 446468"/>
              <a:gd name="connsiteX1" fmla="*/ 605592 w 605592"/>
              <a:gd name="connsiteY1" fmla="*/ 132804 h 446468"/>
              <a:gd name="connsiteX2" fmla="*/ 555359 w 605592"/>
              <a:gd name="connsiteY2" fmla="*/ 446468 h 446468"/>
              <a:gd name="connsiteX3" fmla="*/ 116997 w 605592"/>
              <a:gd name="connsiteY3" fmla="*/ 446468 h 446468"/>
              <a:gd name="connsiteX4" fmla="*/ 0 w 605592"/>
              <a:gd name="connsiteY4" fmla="*/ 0 h 446468"/>
              <a:gd name="connsiteX5" fmla="*/ 137120 w 605592"/>
              <a:gd name="connsiteY5" fmla="*/ 0 h 446468"/>
              <a:gd name="connsiteX6" fmla="*/ 153635 w 605592"/>
              <a:gd name="connsiteY6" fmla="*/ 27991 h 446468"/>
              <a:gd name="connsiteX7" fmla="*/ 438423 w 605592"/>
              <a:gd name="connsiteY7" fmla="*/ 27991 h 446468"/>
              <a:gd name="connsiteX8" fmla="*/ 438423 w 605592"/>
              <a:gd name="connsiteY8" fmla="*/ 91455 h 446468"/>
              <a:gd name="connsiteX9" fmla="*/ 69670 w 605592"/>
              <a:gd name="connsiteY9" fmla="*/ 91455 h 446468"/>
              <a:gd name="connsiteX10" fmla="*/ 69670 w 605592"/>
              <a:gd name="connsiteY10" fmla="*/ 446468 h 446468"/>
              <a:gd name="connsiteX11" fmla="*/ 0 w 605592"/>
              <a:gd name="connsiteY11" fmla="*/ 446468 h 4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92" h="446468">
                <a:moveTo>
                  <a:pt x="116997" y="132804"/>
                </a:moveTo>
                <a:lnTo>
                  <a:pt x="605592" y="132804"/>
                </a:lnTo>
                <a:lnTo>
                  <a:pt x="555359" y="446468"/>
                </a:lnTo>
                <a:lnTo>
                  <a:pt x="116997" y="446468"/>
                </a:lnTo>
                <a:close/>
                <a:moveTo>
                  <a:pt x="0" y="0"/>
                </a:moveTo>
                <a:lnTo>
                  <a:pt x="137120" y="0"/>
                </a:lnTo>
                <a:lnTo>
                  <a:pt x="153635" y="27991"/>
                </a:lnTo>
                <a:lnTo>
                  <a:pt x="438423" y="27991"/>
                </a:lnTo>
                <a:lnTo>
                  <a:pt x="438423" y="91455"/>
                </a:lnTo>
                <a:lnTo>
                  <a:pt x="69670" y="91455"/>
                </a:lnTo>
                <a:lnTo>
                  <a:pt x="69670" y="446468"/>
                </a:lnTo>
                <a:lnTo>
                  <a:pt x="0" y="446468"/>
                </a:lnTo>
                <a:close/>
              </a:path>
            </a:pathLst>
          </a:custGeom>
          <a:solidFill>
            <a:srgbClr val="A84FAE"/>
          </a:solidFill>
          <a:ln>
            <a:noFill/>
          </a:ln>
        </p:spPr>
        <p:txBody>
          <a:bodyPr/>
          <a:lstStyle/>
          <a:p>
            <a:endParaRPr lang="zh-CN" altLang="en-US" dirty="0">
              <a:latin typeface="微软雅黑" panose="020B0503020204020204" charset="-122"/>
              <a:ea typeface="微软雅黑" panose="020B0503020204020204" charset="-122"/>
            </a:endParaRPr>
          </a:p>
        </p:txBody>
      </p:sp>
      <p:sp>
        <p:nvSpPr>
          <p:cNvPr id="44" name="任意多边形: 形状 43"/>
          <p:cNvSpPr/>
          <p:nvPr>
            <p:custDataLst>
              <p:tags r:id="rId2"/>
            </p:custDataLst>
          </p:nvPr>
        </p:nvSpPr>
        <p:spPr>
          <a:xfrm>
            <a:off x="6640219" y="2436609"/>
            <a:ext cx="1130418" cy="2813865"/>
          </a:xfrm>
          <a:custGeom>
            <a:avLst/>
            <a:gdLst>
              <a:gd name="connsiteX0" fmla="*/ 469597 w 1441073"/>
              <a:gd name="connsiteY0" fmla="*/ 0 h 3587156"/>
              <a:gd name="connsiteX1" fmla="*/ 509370 w 1441073"/>
              <a:gd name="connsiteY1" fmla="*/ 24364 h 3587156"/>
              <a:gd name="connsiteX2" fmla="*/ 1441073 w 1441073"/>
              <a:gd name="connsiteY2" fmla="*/ 1791265 h 3587156"/>
              <a:gd name="connsiteX3" fmla="*/ 839942 w 1441073"/>
              <a:gd name="connsiteY3" fmla="*/ 3279793 h 3587156"/>
              <a:gd name="connsiteX4" fmla="*/ 675483 w 1441073"/>
              <a:gd name="connsiteY4" fmla="*/ 3432322 h 3587156"/>
              <a:gd name="connsiteX5" fmla="*/ 763959 w 1441073"/>
              <a:gd name="connsiteY5" fmla="*/ 3587156 h 3587156"/>
              <a:gd name="connsiteX6" fmla="*/ 57881 w 1441073"/>
              <a:gd name="connsiteY6" fmla="*/ 3145131 h 3587156"/>
              <a:gd name="connsiteX7" fmla="*/ 49471 w 1441073"/>
              <a:gd name="connsiteY7" fmla="*/ 2336796 h 3587156"/>
              <a:gd name="connsiteX8" fmla="*/ 137601 w 1441073"/>
              <a:gd name="connsiteY8" fmla="*/ 2491025 h 3587156"/>
              <a:gd name="connsiteX9" fmla="*/ 162659 w 1441073"/>
              <a:gd name="connsiteY9" fmla="*/ 2462778 h 3587156"/>
              <a:gd name="connsiteX10" fmla="*/ 405457 w 1441073"/>
              <a:gd name="connsiteY10" fmla="*/ 1769866 h 3587156"/>
              <a:gd name="connsiteX11" fmla="*/ 18528 w 1441073"/>
              <a:gd name="connsiteY11" fmla="*/ 929290 h 3587156"/>
              <a:gd name="connsiteX12" fmla="*/ 0 w 1441073"/>
              <a:gd name="connsiteY12" fmla="*/ 915096 h 3587156"/>
              <a:gd name="connsiteX13" fmla="*/ 470549 w 1441073"/>
              <a:gd name="connsiteY13" fmla="*/ 602917 h 3587156"/>
              <a:gd name="connsiteX14" fmla="*/ 479363 w 1441073"/>
              <a:gd name="connsiteY14" fmla="*/ 602774 h 358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41073" h="3587156">
                <a:moveTo>
                  <a:pt x="469597" y="0"/>
                </a:moveTo>
                <a:lnTo>
                  <a:pt x="509370" y="24364"/>
                </a:lnTo>
                <a:cubicBezTo>
                  <a:pt x="1071493" y="407286"/>
                  <a:pt x="1441073" y="1055757"/>
                  <a:pt x="1441073" y="1791265"/>
                </a:cubicBezTo>
                <a:cubicBezTo>
                  <a:pt x="1441073" y="2370479"/>
                  <a:pt x="1211876" y="2895714"/>
                  <a:pt x="839942" y="3279793"/>
                </a:cubicBezTo>
                <a:lnTo>
                  <a:pt x="675483" y="3432322"/>
                </a:lnTo>
                <a:lnTo>
                  <a:pt x="763959" y="3587156"/>
                </a:lnTo>
                <a:lnTo>
                  <a:pt x="57881" y="3145131"/>
                </a:lnTo>
                <a:lnTo>
                  <a:pt x="49471" y="2336796"/>
                </a:lnTo>
                <a:lnTo>
                  <a:pt x="137601" y="2491025"/>
                </a:lnTo>
                <a:lnTo>
                  <a:pt x="162659" y="2462778"/>
                </a:lnTo>
                <a:cubicBezTo>
                  <a:pt x="314340" y="2274478"/>
                  <a:pt x="405457" y="2033074"/>
                  <a:pt x="405457" y="1769866"/>
                </a:cubicBezTo>
                <a:cubicBezTo>
                  <a:pt x="405457" y="1431456"/>
                  <a:pt x="254835" y="1129088"/>
                  <a:pt x="18528" y="929290"/>
                </a:cubicBezTo>
                <a:lnTo>
                  <a:pt x="0" y="915096"/>
                </a:lnTo>
                <a:lnTo>
                  <a:pt x="470549" y="602917"/>
                </a:lnTo>
                <a:lnTo>
                  <a:pt x="479363" y="602774"/>
                </a:lnTo>
                <a:close/>
              </a:path>
            </a:pathLst>
          </a:custGeom>
          <a:solidFill>
            <a:srgbClr val="E1448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rtlCol="0" anchor="ctr">
            <a:noAutofit/>
          </a:bodyPr>
          <a:lstStyle/>
          <a:p>
            <a:pPr algn="ctr"/>
            <a:endParaRPr lang="zh-CN" altLang="en-US">
              <a:latin typeface="微软雅黑" panose="020B0503020204020204" charset="-122"/>
              <a:ea typeface="微软雅黑" panose="020B0503020204020204" charset="-122"/>
            </a:endParaRPr>
          </a:p>
        </p:txBody>
      </p:sp>
      <p:sp>
        <p:nvSpPr>
          <p:cNvPr id="38" name="任意多边形: 形状 37"/>
          <p:cNvSpPr/>
          <p:nvPr>
            <p:custDataLst>
              <p:tags r:id="rId3"/>
            </p:custDataLst>
          </p:nvPr>
        </p:nvSpPr>
        <p:spPr>
          <a:xfrm rot="7086092">
            <a:off x="4403045" y="2129711"/>
            <a:ext cx="2644771" cy="1938882"/>
          </a:xfrm>
          <a:custGeom>
            <a:avLst/>
            <a:gdLst>
              <a:gd name="connsiteX0" fmla="*/ 408525 w 3371593"/>
              <a:gd name="connsiteY0" fmla="*/ 1357849 h 2471715"/>
              <a:gd name="connsiteX1" fmla="*/ 173911 w 3371593"/>
              <a:gd name="connsiteY1" fmla="*/ 604707 h 2471715"/>
              <a:gd name="connsiteX2" fmla="*/ 164013 w 3371593"/>
              <a:gd name="connsiteY2" fmla="*/ 409318 h 2471715"/>
              <a:gd name="connsiteX3" fmla="*/ 0 w 3371593"/>
              <a:gd name="connsiteY3" fmla="*/ 409963 h 2471715"/>
              <a:gd name="connsiteX4" fmla="*/ 687323 w 3371593"/>
              <a:gd name="connsiteY4" fmla="*/ 0 h 2471715"/>
              <a:gd name="connsiteX5" fmla="*/ 1142445 w 3371593"/>
              <a:gd name="connsiteY5" fmla="*/ 263142 h 2471715"/>
              <a:gd name="connsiteX6" fmla="*/ 1183519 w 3371593"/>
              <a:gd name="connsiteY6" fmla="*/ 285292 h 2471715"/>
              <a:gd name="connsiteX7" fmla="*/ 1183417 w 3371593"/>
              <a:gd name="connsiteY7" fmla="*/ 286831 h 2471715"/>
              <a:gd name="connsiteX8" fmla="*/ 1386941 w 3371593"/>
              <a:gd name="connsiteY8" fmla="*/ 404505 h 2471715"/>
              <a:gd name="connsiteX9" fmla="*/ 1181054 w 3371593"/>
              <a:gd name="connsiteY9" fmla="*/ 405315 h 2471715"/>
              <a:gd name="connsiteX10" fmla="*/ 1184606 w 3371593"/>
              <a:gd name="connsiteY10" fmla="*/ 485191 h 2471715"/>
              <a:gd name="connsiteX11" fmla="*/ 1301598 w 3371593"/>
              <a:gd name="connsiteY11" fmla="*/ 864693 h 2471715"/>
              <a:gd name="connsiteX12" fmla="*/ 2662508 w 3371593"/>
              <a:gd name="connsiteY12" fmla="*/ 1337122 h 2471715"/>
              <a:gd name="connsiteX13" fmla="*/ 2745586 w 3371593"/>
              <a:gd name="connsiteY13" fmla="*/ 1297887 h 2471715"/>
              <a:gd name="connsiteX14" fmla="*/ 2799626 w 3371593"/>
              <a:gd name="connsiteY14" fmla="*/ 1862057 h 2471715"/>
              <a:gd name="connsiteX15" fmla="*/ 2795602 w 3371593"/>
              <a:gd name="connsiteY15" fmla="*/ 1869898 h 2471715"/>
              <a:gd name="connsiteX16" fmla="*/ 3371593 w 3371593"/>
              <a:gd name="connsiteY16" fmla="*/ 2165436 h 2471715"/>
              <a:gd name="connsiteX17" fmla="*/ 3283549 w 3371593"/>
              <a:gd name="connsiteY17" fmla="*/ 2218272 h 2471715"/>
              <a:gd name="connsiteX18" fmla="*/ 408525 w 3371593"/>
              <a:gd name="connsiteY18" fmla="*/ 1357849 h 247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71593" h="2471715">
                <a:moveTo>
                  <a:pt x="408525" y="1357849"/>
                </a:moveTo>
                <a:cubicBezTo>
                  <a:pt x="279678" y="1116556"/>
                  <a:pt x="202775" y="861285"/>
                  <a:pt x="173911" y="604707"/>
                </a:cubicBezTo>
                <a:lnTo>
                  <a:pt x="164013" y="409318"/>
                </a:lnTo>
                <a:lnTo>
                  <a:pt x="0" y="409963"/>
                </a:lnTo>
                <a:lnTo>
                  <a:pt x="687323" y="0"/>
                </a:lnTo>
                <a:lnTo>
                  <a:pt x="1142445" y="263142"/>
                </a:lnTo>
                <a:lnTo>
                  <a:pt x="1183519" y="285292"/>
                </a:lnTo>
                <a:lnTo>
                  <a:pt x="1183417" y="286831"/>
                </a:lnTo>
                <a:lnTo>
                  <a:pt x="1386941" y="404505"/>
                </a:lnTo>
                <a:lnTo>
                  <a:pt x="1181054" y="405315"/>
                </a:lnTo>
                <a:lnTo>
                  <a:pt x="1184606" y="485191"/>
                </a:lnTo>
                <a:cubicBezTo>
                  <a:pt x="1198449" y="614649"/>
                  <a:pt x="1236769" y="743287"/>
                  <a:pt x="1301598" y="864693"/>
                </a:cubicBezTo>
                <a:cubicBezTo>
                  <a:pt x="1560913" y="1350316"/>
                  <a:pt x="2152316" y="1547831"/>
                  <a:pt x="2662508" y="1337122"/>
                </a:cubicBezTo>
                <a:lnTo>
                  <a:pt x="2745586" y="1297887"/>
                </a:lnTo>
                <a:lnTo>
                  <a:pt x="2799626" y="1862057"/>
                </a:lnTo>
                <a:lnTo>
                  <a:pt x="2795602" y="1869898"/>
                </a:lnTo>
                <a:lnTo>
                  <a:pt x="3371593" y="2165436"/>
                </a:lnTo>
                <a:lnTo>
                  <a:pt x="3283549" y="2218272"/>
                </a:lnTo>
                <a:cubicBezTo>
                  <a:pt x="2245464" y="2772594"/>
                  <a:pt x="958272" y="2387369"/>
                  <a:pt x="408525" y="1357849"/>
                </a:cubicBezTo>
                <a:close/>
              </a:path>
            </a:pathLst>
          </a:custGeom>
          <a:solidFill>
            <a:srgbClr val="E34D4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任意多边形: 形状 41"/>
          <p:cNvSpPr/>
          <p:nvPr>
            <p:custDataLst>
              <p:tags r:id="rId4"/>
            </p:custDataLst>
          </p:nvPr>
        </p:nvSpPr>
        <p:spPr>
          <a:xfrm rot="21129011">
            <a:off x="4433364" y="3616749"/>
            <a:ext cx="2519363" cy="1960818"/>
          </a:xfrm>
          <a:custGeom>
            <a:avLst/>
            <a:gdLst>
              <a:gd name="connsiteX0" fmla="*/ 737885 w 3211721"/>
              <a:gd name="connsiteY0" fmla="*/ 0 h 2499680"/>
              <a:gd name="connsiteX1" fmla="*/ 1440034 w 3211721"/>
              <a:gd name="connsiteY1" fmla="*/ 400579 h 2499680"/>
              <a:gd name="connsiteX2" fmla="*/ 1226190 w 3211721"/>
              <a:gd name="connsiteY2" fmla="*/ 398503 h 2499680"/>
              <a:gd name="connsiteX3" fmla="*/ 1232619 w 3211721"/>
              <a:gd name="connsiteY3" fmla="*/ 518686 h 2499680"/>
              <a:gd name="connsiteX4" fmla="*/ 2136050 w 3211721"/>
              <a:gd name="connsiteY4" fmla="*/ 1428820 h 2499680"/>
              <a:gd name="connsiteX5" fmla="*/ 2750368 w 3211721"/>
              <a:gd name="connsiteY5" fmla="*/ 1325717 h 2499680"/>
              <a:gd name="connsiteX6" fmla="*/ 2786722 w 3211721"/>
              <a:gd name="connsiteY6" fmla="*/ 1305060 h 2499680"/>
              <a:gd name="connsiteX7" fmla="*/ 2713583 w 3211721"/>
              <a:gd name="connsiteY7" fmla="*/ 1835554 h 2499680"/>
              <a:gd name="connsiteX8" fmla="*/ 2707861 w 3211721"/>
              <a:gd name="connsiteY8" fmla="*/ 1842259 h 2499680"/>
              <a:gd name="connsiteX9" fmla="*/ 3211721 w 3211721"/>
              <a:gd name="connsiteY9" fmla="*/ 2272342 h 2499680"/>
              <a:gd name="connsiteX10" fmla="*/ 3196825 w 3211721"/>
              <a:gd name="connsiteY10" fmla="*/ 2280655 h 2499680"/>
              <a:gd name="connsiteX11" fmla="*/ 1976668 w 3211721"/>
              <a:gd name="connsiteY11" fmla="*/ 2479785 h 2499680"/>
              <a:gd name="connsiteX12" fmla="*/ 158141 w 3211721"/>
              <a:gd name="connsiteY12" fmla="*/ 511596 h 2499680"/>
              <a:gd name="connsiteX13" fmla="*/ 156509 w 3211721"/>
              <a:gd name="connsiteY13" fmla="*/ 388118 h 2499680"/>
              <a:gd name="connsiteX14" fmla="*/ 0 w 3211721"/>
              <a:gd name="connsiteY14" fmla="*/ 386598 h 249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1721" h="2499680">
                <a:moveTo>
                  <a:pt x="737885" y="0"/>
                </a:moveTo>
                <a:lnTo>
                  <a:pt x="1440034" y="400579"/>
                </a:lnTo>
                <a:lnTo>
                  <a:pt x="1226190" y="398503"/>
                </a:lnTo>
                <a:lnTo>
                  <a:pt x="1232619" y="518686"/>
                </a:lnTo>
                <a:cubicBezTo>
                  <a:pt x="1300603" y="982349"/>
                  <a:pt x="1658857" y="1363030"/>
                  <a:pt x="2136050" y="1428820"/>
                </a:cubicBezTo>
                <a:cubicBezTo>
                  <a:pt x="2354196" y="1458896"/>
                  <a:pt x="2566220" y="1418895"/>
                  <a:pt x="2750368" y="1325717"/>
                </a:cubicBezTo>
                <a:lnTo>
                  <a:pt x="2786722" y="1305060"/>
                </a:lnTo>
                <a:lnTo>
                  <a:pt x="2713583" y="1835554"/>
                </a:lnTo>
                <a:lnTo>
                  <a:pt x="2707861" y="1842259"/>
                </a:lnTo>
                <a:lnTo>
                  <a:pt x="3211721" y="2272342"/>
                </a:lnTo>
                <a:lnTo>
                  <a:pt x="3196825" y="2280655"/>
                </a:lnTo>
                <a:cubicBezTo>
                  <a:pt x="2831332" y="2462192"/>
                  <a:pt x="2410231" y="2539559"/>
                  <a:pt x="1976668" y="2479785"/>
                </a:cubicBezTo>
                <a:cubicBezTo>
                  <a:pt x="965020" y="2340310"/>
                  <a:pt x="220732" y="1500384"/>
                  <a:pt x="158141" y="511596"/>
                </a:cubicBezTo>
                <a:lnTo>
                  <a:pt x="156509" y="388118"/>
                </a:lnTo>
                <a:lnTo>
                  <a:pt x="0" y="386598"/>
                </a:lnTo>
                <a:close/>
              </a:path>
            </a:pathLst>
          </a:custGeom>
          <a:solidFill>
            <a:srgbClr val="A84FAE"/>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形状"/>
          <p:cNvSpPr/>
          <p:nvPr>
            <p:custDataLst>
              <p:tags r:id="rId5"/>
            </p:custDataLst>
          </p:nvPr>
        </p:nvSpPr>
        <p:spPr>
          <a:xfrm>
            <a:off x="3331185" y="2483118"/>
            <a:ext cx="468977" cy="344426"/>
          </a:xfrm>
          <a:custGeom>
            <a:avLst/>
            <a:gdLst/>
            <a:ahLst/>
            <a:cxnLst>
              <a:cxn ang="0">
                <a:pos x="wd2" y="hd2"/>
              </a:cxn>
              <a:cxn ang="5400000">
                <a:pos x="wd2" y="hd2"/>
              </a:cxn>
              <a:cxn ang="10800000">
                <a:pos x="wd2" y="hd2"/>
              </a:cxn>
              <a:cxn ang="16200000">
                <a:pos x="wd2" y="hd2"/>
              </a:cxn>
            </a:cxnLst>
            <a:rect l="0" t="0" r="r" b="b"/>
            <a:pathLst>
              <a:path w="21600" h="21600" extrusionOk="0">
                <a:moveTo>
                  <a:pt x="9404" y="13188"/>
                </a:moveTo>
                <a:cubicBezTo>
                  <a:pt x="9003" y="12815"/>
                  <a:pt x="8329" y="12268"/>
                  <a:pt x="8056" y="11720"/>
                </a:cubicBezTo>
                <a:cubicBezTo>
                  <a:pt x="674" y="2563"/>
                  <a:pt x="674" y="2563"/>
                  <a:pt x="674" y="2563"/>
                </a:cubicBezTo>
                <a:cubicBezTo>
                  <a:pt x="417" y="2191"/>
                  <a:pt x="144" y="1271"/>
                  <a:pt x="273" y="723"/>
                </a:cubicBezTo>
                <a:cubicBezTo>
                  <a:pt x="546" y="372"/>
                  <a:pt x="818" y="0"/>
                  <a:pt x="1476" y="0"/>
                </a:cubicBezTo>
                <a:cubicBezTo>
                  <a:pt x="20140" y="0"/>
                  <a:pt x="20140" y="0"/>
                  <a:pt x="20140" y="0"/>
                </a:cubicBezTo>
                <a:cubicBezTo>
                  <a:pt x="20140" y="0"/>
                  <a:pt x="20942" y="0"/>
                  <a:pt x="21343" y="898"/>
                </a:cubicBezTo>
                <a:cubicBezTo>
                  <a:pt x="21600" y="1468"/>
                  <a:pt x="21343" y="2366"/>
                  <a:pt x="20942" y="2738"/>
                </a:cubicBezTo>
                <a:cubicBezTo>
                  <a:pt x="12886" y="12618"/>
                  <a:pt x="12886" y="12618"/>
                  <a:pt x="12886" y="12618"/>
                </a:cubicBezTo>
                <a:cubicBezTo>
                  <a:pt x="12886" y="12618"/>
                  <a:pt x="11410" y="14283"/>
                  <a:pt x="9404" y="13188"/>
                </a:cubicBezTo>
                <a:close/>
                <a:moveTo>
                  <a:pt x="1476" y="21600"/>
                </a:moveTo>
                <a:cubicBezTo>
                  <a:pt x="1476" y="21600"/>
                  <a:pt x="0" y="21425"/>
                  <a:pt x="0" y="19585"/>
                </a:cubicBezTo>
                <a:cubicBezTo>
                  <a:pt x="0" y="4929"/>
                  <a:pt x="0" y="4929"/>
                  <a:pt x="0" y="4929"/>
                </a:cubicBezTo>
                <a:cubicBezTo>
                  <a:pt x="0" y="4381"/>
                  <a:pt x="273" y="4206"/>
                  <a:pt x="674" y="4754"/>
                </a:cubicBezTo>
                <a:cubicBezTo>
                  <a:pt x="3755" y="8960"/>
                  <a:pt x="3755" y="8960"/>
                  <a:pt x="3755" y="8960"/>
                </a:cubicBezTo>
                <a:cubicBezTo>
                  <a:pt x="4172" y="9332"/>
                  <a:pt x="4301" y="10252"/>
                  <a:pt x="4028" y="10800"/>
                </a:cubicBezTo>
                <a:cubicBezTo>
                  <a:pt x="1749" y="18117"/>
                  <a:pt x="1749" y="18117"/>
                  <a:pt x="1749" y="18117"/>
                </a:cubicBezTo>
                <a:cubicBezTo>
                  <a:pt x="1621" y="18686"/>
                  <a:pt x="1749" y="18686"/>
                  <a:pt x="2022" y="18117"/>
                </a:cubicBezTo>
                <a:cubicBezTo>
                  <a:pt x="5103" y="12618"/>
                  <a:pt x="5103" y="12618"/>
                  <a:pt x="5103" y="12618"/>
                </a:cubicBezTo>
                <a:cubicBezTo>
                  <a:pt x="5504" y="12092"/>
                  <a:pt x="5905" y="12092"/>
                  <a:pt x="6307" y="12443"/>
                </a:cubicBezTo>
                <a:cubicBezTo>
                  <a:pt x="7655" y="14086"/>
                  <a:pt x="7655" y="14086"/>
                  <a:pt x="7655" y="14086"/>
                </a:cubicBezTo>
                <a:cubicBezTo>
                  <a:pt x="8056" y="14458"/>
                  <a:pt x="8730" y="15006"/>
                  <a:pt x="9131" y="15203"/>
                </a:cubicBezTo>
                <a:cubicBezTo>
                  <a:pt x="10206" y="15554"/>
                  <a:pt x="11939" y="16101"/>
                  <a:pt x="13159" y="14831"/>
                </a:cubicBezTo>
                <a:cubicBezTo>
                  <a:pt x="15165" y="12443"/>
                  <a:pt x="15165" y="12443"/>
                  <a:pt x="15165" y="12443"/>
                </a:cubicBezTo>
                <a:cubicBezTo>
                  <a:pt x="15566" y="12092"/>
                  <a:pt x="16112" y="12092"/>
                  <a:pt x="16368" y="12618"/>
                </a:cubicBezTo>
                <a:cubicBezTo>
                  <a:pt x="19722" y="18686"/>
                  <a:pt x="19722" y="18686"/>
                  <a:pt x="19722" y="18686"/>
                </a:cubicBezTo>
                <a:cubicBezTo>
                  <a:pt x="19995" y="19212"/>
                  <a:pt x="19995" y="19037"/>
                  <a:pt x="19867" y="18489"/>
                </a:cubicBezTo>
                <a:cubicBezTo>
                  <a:pt x="17588" y="10800"/>
                  <a:pt x="17588" y="10800"/>
                  <a:pt x="17588" y="10800"/>
                </a:cubicBezTo>
                <a:cubicBezTo>
                  <a:pt x="17315" y="10252"/>
                  <a:pt x="17444" y="9508"/>
                  <a:pt x="17845" y="8960"/>
                </a:cubicBezTo>
                <a:cubicBezTo>
                  <a:pt x="21070" y="4754"/>
                  <a:pt x="21070" y="4754"/>
                  <a:pt x="21070" y="4754"/>
                </a:cubicBezTo>
                <a:cubicBezTo>
                  <a:pt x="21343" y="4206"/>
                  <a:pt x="21600" y="4381"/>
                  <a:pt x="21600" y="4929"/>
                </a:cubicBezTo>
                <a:cubicBezTo>
                  <a:pt x="21600" y="19782"/>
                  <a:pt x="21600" y="19782"/>
                  <a:pt x="21600" y="19782"/>
                </a:cubicBezTo>
                <a:cubicBezTo>
                  <a:pt x="21600" y="19782"/>
                  <a:pt x="21472" y="21600"/>
                  <a:pt x="19995" y="21600"/>
                </a:cubicBezTo>
                <a:cubicBezTo>
                  <a:pt x="1476" y="21600"/>
                  <a:pt x="1476" y="21600"/>
                  <a:pt x="1476" y="21600"/>
                </a:cubicBezTo>
                <a:close/>
              </a:path>
            </a:pathLst>
          </a:custGeom>
          <a:solidFill>
            <a:srgbClr val="E34D4D"/>
          </a:solidFill>
          <a:ln w="12700">
            <a:miter lim="400000"/>
          </a:ln>
        </p:spPr>
        <p:txBody>
          <a:bodyPr lIns="45719" rIns="45719" anchor="ctr"/>
          <a:lstStyle/>
          <a:p>
            <a:pPr marL="0" marR="0" lvl="0" indent="0" algn="l" defTabSz="914400" rtl="0" eaLnBrk="1" fontAlgn="auto" latinLnBrk="0" hangingPunct="1">
              <a:lnSpc>
                <a:spcPct val="100000"/>
              </a:lnSpc>
              <a:spcBef>
                <a:spcPts val="0"/>
              </a:spcBef>
              <a:spcAft>
                <a:spcPts val="0"/>
              </a:spcAft>
              <a:buClrTx/>
              <a:buSzTx/>
              <a:buFontTx/>
              <a:buNone/>
              <a:defRPr sz="1000"/>
            </a:pPr>
            <a:endParaRPr kumimoji="0" sz="1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57" name="线条"/>
          <p:cNvSpPr/>
          <p:nvPr>
            <p:custDataLst>
              <p:tags r:id="rId6"/>
            </p:custDataLst>
          </p:nvPr>
        </p:nvSpPr>
        <p:spPr>
          <a:xfrm>
            <a:off x="3976381" y="2628787"/>
            <a:ext cx="783877" cy="1"/>
          </a:xfrm>
          <a:prstGeom prst="line">
            <a:avLst/>
          </a:prstGeom>
          <a:ln w="12700">
            <a:solidFill>
              <a:srgbClr val="ADB9CA"/>
            </a:solidFill>
            <a:prstDash val="sysDash"/>
            <a:miter/>
            <a:headEnd type="oval"/>
            <a:tailEnd type="oval"/>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58" name="线条"/>
          <p:cNvSpPr/>
          <p:nvPr>
            <p:custDataLst>
              <p:tags r:id="rId7"/>
            </p:custDataLst>
          </p:nvPr>
        </p:nvSpPr>
        <p:spPr>
          <a:xfrm>
            <a:off x="3976381" y="5044188"/>
            <a:ext cx="783877" cy="1"/>
          </a:xfrm>
          <a:prstGeom prst="line">
            <a:avLst/>
          </a:prstGeom>
          <a:ln w="12700">
            <a:solidFill>
              <a:srgbClr val="ADB9CA"/>
            </a:solidFill>
            <a:prstDash val="sysDash"/>
            <a:miter/>
            <a:headEnd type="oval"/>
            <a:tailEnd type="oval"/>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61" name="文本框 60"/>
          <p:cNvSpPr txBox="1"/>
          <p:nvPr>
            <p:custDataLst>
              <p:tags r:id="rId8"/>
            </p:custDataLst>
          </p:nvPr>
        </p:nvSpPr>
        <p:spPr>
          <a:xfrm>
            <a:off x="5285058" y="2518120"/>
            <a:ext cx="48192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2800" b="1" i="0" u="none" strike="noStrike" kern="120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rPr>
              <a:t>1</a:t>
            </a:r>
            <a:endParaRPr kumimoji="0" lang="zh-CN" altLang="en-US" sz="2800" b="1" i="0" u="none" strike="noStrike" kern="120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endParaRPr>
          </a:p>
        </p:txBody>
      </p:sp>
      <p:sp>
        <p:nvSpPr>
          <p:cNvPr id="62" name="文本框 61"/>
          <p:cNvSpPr txBox="1"/>
          <p:nvPr>
            <p:custDataLst>
              <p:tags r:id="rId9"/>
            </p:custDataLst>
          </p:nvPr>
        </p:nvSpPr>
        <p:spPr>
          <a:xfrm>
            <a:off x="5264891" y="4640948"/>
            <a:ext cx="48192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2800" b="1" dirty="0">
                <a:solidFill>
                  <a:sysClr val="window" lastClr="FFFFFF"/>
                </a:solidFill>
                <a:latin typeface="微软雅黑" panose="020B0503020204020204" charset="-122"/>
                <a:ea typeface="微软雅黑" panose="020B0503020204020204" charset="-122"/>
              </a:rPr>
              <a:t>3</a:t>
            </a:r>
            <a:endParaRPr kumimoji="0" lang="zh-CN" altLang="en-US" sz="2800" b="1" i="0" u="none" strike="noStrike" kern="120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endParaRPr>
          </a:p>
        </p:txBody>
      </p:sp>
      <p:sp>
        <p:nvSpPr>
          <p:cNvPr id="63" name="文本框 62"/>
          <p:cNvSpPr txBox="1"/>
          <p:nvPr>
            <p:custDataLst>
              <p:tags r:id="rId10"/>
            </p:custDataLst>
          </p:nvPr>
        </p:nvSpPr>
        <p:spPr>
          <a:xfrm>
            <a:off x="7122988" y="3612133"/>
            <a:ext cx="481924"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2800" b="1" dirty="0">
                <a:solidFill>
                  <a:sysClr val="window" lastClr="FFFFFF"/>
                </a:solidFill>
                <a:latin typeface="微软雅黑" panose="020B0503020204020204" charset="-122"/>
                <a:ea typeface="微软雅黑" panose="020B0503020204020204" charset="-122"/>
              </a:rPr>
              <a:t>2</a:t>
            </a:r>
            <a:endParaRPr kumimoji="0" lang="zh-CN" altLang="en-US" sz="2800" b="1" i="0" u="none" strike="noStrike" kern="120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endParaRPr>
          </a:p>
        </p:txBody>
      </p:sp>
      <p:sp>
        <p:nvSpPr>
          <p:cNvPr id="18" name="文本框 17"/>
          <p:cNvSpPr txBox="1"/>
          <p:nvPr>
            <p:custDataLst>
              <p:tags r:id="rId11"/>
            </p:custDataLst>
          </p:nvPr>
        </p:nvSpPr>
        <p:spPr>
          <a:xfrm>
            <a:off x="8289925" y="5321935"/>
            <a:ext cx="3862705" cy="920115"/>
          </a:xfrm>
          <a:prstGeom prst="rect">
            <a:avLst/>
          </a:prstGeom>
          <a:noFill/>
        </p:spPr>
        <p:txBody>
          <a:bodyPr wrap="square" tIns="0" rtlCol="0">
            <a:normAutofit fontScale="80000"/>
          </a:bodyPr>
          <a:lstStyle/>
          <a:p>
            <a:pPr algn="ctr">
              <a:lnSpc>
                <a:spcPct val="120000"/>
              </a:lnSpc>
            </a:pPr>
            <a:r>
              <a:rPr lang="zh-CN" altLang="en-US" sz="1400" spc="150">
                <a:latin typeface="微软雅黑" panose="020B0503020204020204" charset="-122"/>
                <a:ea typeface="微软雅黑" panose="020B0503020204020204" charset="-122"/>
              </a:rPr>
              <a:t>先使用了</a:t>
            </a:r>
            <a:r>
              <a:rPr lang="en-US" altLang="zh-CN" sz="1400" spc="150">
                <a:latin typeface="微软雅黑" panose="020B0503020204020204" charset="-122"/>
                <a:ea typeface="微软雅黑" panose="020B0503020204020204" charset="-122"/>
              </a:rPr>
              <a:t>unity</a:t>
            </a:r>
            <a:r>
              <a:rPr lang="zh-CN" altLang="en-US" sz="1400" spc="150">
                <a:latin typeface="微软雅黑" panose="020B0503020204020204" charset="-122"/>
                <a:ea typeface="微软雅黑" panose="020B0503020204020204" charset="-122"/>
              </a:rPr>
              <a:t>的分析器</a:t>
            </a:r>
            <a:r>
              <a:rPr lang="en-US" altLang="zh-CN" sz="1400" spc="150">
                <a:latin typeface="微软雅黑" panose="020B0503020204020204" charset="-122"/>
                <a:ea typeface="微软雅黑" panose="020B0503020204020204" charset="-122"/>
              </a:rPr>
              <a:t> </a:t>
            </a:r>
            <a:r>
              <a:rPr lang="zh-CN" altLang="en-US" sz="1400" spc="150">
                <a:latin typeface="微软雅黑" panose="020B0503020204020204" charset="-122"/>
                <a:ea typeface="微软雅黑" panose="020B0503020204020204" charset="-122"/>
              </a:rPr>
              <a:t>在峰值位置没有找到具体调用栈</a:t>
            </a:r>
            <a:r>
              <a:rPr lang="en-US" altLang="zh-CN" sz="1400" spc="150">
                <a:latin typeface="微软雅黑" panose="020B0503020204020204" charset="-122"/>
                <a:ea typeface="微软雅黑" panose="020B0503020204020204" charset="-122"/>
              </a:rPr>
              <a:t> </a:t>
            </a:r>
            <a:r>
              <a:rPr lang="zh-CN" altLang="en-US" sz="1400" spc="150">
                <a:latin typeface="微软雅黑" panose="020B0503020204020204" charset="-122"/>
                <a:ea typeface="微软雅黑" panose="020B0503020204020204" charset="-122"/>
              </a:rPr>
              <a:t>但可以确定是业务逻辑中某处引起</a:t>
            </a:r>
            <a:r>
              <a:rPr lang="zh-CN" altLang="en-US" sz="1400" spc="150">
                <a:latin typeface="微软雅黑" panose="020B0503020204020204" charset="-122"/>
                <a:ea typeface="微软雅黑" panose="020B0503020204020204" charset="-122"/>
              </a:rPr>
              <a:t>的</a:t>
            </a:r>
            <a:endParaRPr lang="zh-CN" altLang="en-US" sz="1400" spc="150">
              <a:latin typeface="微软雅黑" panose="020B0503020204020204" charset="-122"/>
              <a:ea typeface="微软雅黑" panose="020B0503020204020204" charset="-122"/>
            </a:endParaRPr>
          </a:p>
          <a:p>
            <a:pPr algn="ctr">
              <a:lnSpc>
                <a:spcPct val="120000"/>
              </a:lnSpc>
            </a:pPr>
            <a:r>
              <a:rPr lang="zh-CN" altLang="en-US" sz="1400" spc="150">
                <a:latin typeface="微软雅黑" panose="020B0503020204020204" charset="-122"/>
                <a:ea typeface="微软雅黑" panose="020B0503020204020204" charset="-122"/>
              </a:rPr>
              <a:t>再使用</a:t>
            </a:r>
            <a:r>
              <a:rPr lang="en-US" altLang="zh-CN" sz="1400" spc="150">
                <a:latin typeface="微软雅黑" panose="020B0503020204020204" charset="-122"/>
                <a:ea typeface="微软雅黑" panose="020B0503020204020204" charset="-122"/>
              </a:rPr>
              <a:t>LuaProfiler</a:t>
            </a:r>
            <a:r>
              <a:rPr lang="zh-CN" altLang="en-US" sz="1400" spc="150">
                <a:latin typeface="微软雅黑" panose="020B0503020204020204" charset="-122"/>
                <a:ea typeface="微软雅黑" panose="020B0503020204020204" charset="-122"/>
              </a:rPr>
              <a:t>定位到具体堆栈</a:t>
            </a:r>
            <a:r>
              <a:rPr lang="en-US" altLang="zh-CN" sz="1400" spc="150">
                <a:latin typeface="微软雅黑" panose="020B0503020204020204" charset="-122"/>
                <a:ea typeface="微软雅黑" panose="020B0503020204020204" charset="-122"/>
              </a:rPr>
              <a:t> </a:t>
            </a:r>
            <a:r>
              <a:rPr lang="zh-CN" altLang="en-US" sz="1400" spc="150">
                <a:latin typeface="微软雅黑" panose="020B0503020204020204" charset="-122"/>
                <a:ea typeface="微软雅黑" panose="020B0503020204020204" charset="-122"/>
              </a:rPr>
              <a:t>找到问题代码</a:t>
            </a:r>
            <a:r>
              <a:rPr lang="zh-CN" altLang="en-US" sz="1400" spc="150">
                <a:latin typeface="微软雅黑" panose="020B0503020204020204" charset="-122"/>
                <a:ea typeface="微软雅黑" panose="020B0503020204020204" charset="-122"/>
              </a:rPr>
              <a:t>位置</a:t>
            </a:r>
            <a:endParaRPr lang="zh-CN" altLang="en-US" sz="1400" spc="150">
              <a:latin typeface="微软雅黑" panose="020B0503020204020204" charset="-122"/>
              <a:ea typeface="微软雅黑" panose="020B0503020204020204" charset="-122"/>
            </a:endParaRPr>
          </a:p>
        </p:txBody>
      </p:sp>
      <p:sp>
        <p:nvSpPr>
          <p:cNvPr id="19" name="文本框 18"/>
          <p:cNvSpPr txBox="1"/>
          <p:nvPr>
            <p:custDataLst>
              <p:tags r:id="rId12"/>
            </p:custDataLst>
          </p:nvPr>
        </p:nvSpPr>
        <p:spPr>
          <a:xfrm>
            <a:off x="427590" y="1853515"/>
            <a:ext cx="2307458" cy="401320"/>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2000" b="1" spc="300" dirty="0">
                <a:latin typeface="微软雅黑" panose="020B0503020204020204" charset="-122"/>
                <a:ea typeface="微软雅黑" panose="020B0503020204020204" charset="-122"/>
                <a:cs typeface="+mn-ea"/>
              </a:rPr>
              <a:t>问题</a:t>
            </a:r>
            <a:endParaRPr lang="zh-CN" altLang="en-US" sz="2000" b="1" spc="300" dirty="0">
              <a:latin typeface="微软雅黑" panose="020B0503020204020204" charset="-122"/>
              <a:ea typeface="微软雅黑" panose="020B0503020204020204" charset="-122"/>
              <a:cs typeface="+mn-ea"/>
            </a:endParaRPr>
          </a:p>
        </p:txBody>
      </p:sp>
      <p:sp>
        <p:nvSpPr>
          <p:cNvPr id="20" name="文本框 19"/>
          <p:cNvSpPr txBox="1"/>
          <p:nvPr>
            <p:custDataLst>
              <p:tags r:id="rId13"/>
            </p:custDataLst>
          </p:nvPr>
        </p:nvSpPr>
        <p:spPr>
          <a:xfrm>
            <a:off x="427590" y="2282775"/>
            <a:ext cx="2307458" cy="829946"/>
          </a:xfrm>
          <a:prstGeom prst="rect">
            <a:avLst/>
          </a:prstGeom>
          <a:noFill/>
        </p:spPr>
        <p:txBody>
          <a:bodyPr wrap="square" lIns="90000" tIns="0" rIns="90000" bIns="46800">
            <a:normAutofit lnSpcReduction="1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1400" spc="150" dirty="0">
                <a:latin typeface="微软雅黑" panose="020B0503020204020204" charset="-122"/>
                <a:ea typeface="微软雅黑" panose="020B0503020204020204" charset="-122"/>
              </a:rPr>
              <a:t>进入神魔纷争某种情况</a:t>
            </a:r>
            <a:r>
              <a:rPr lang="zh-CN" altLang="en-US" sz="1400" spc="150" dirty="0">
                <a:latin typeface="微软雅黑" panose="020B0503020204020204" charset="-122"/>
                <a:ea typeface="微软雅黑" panose="020B0503020204020204" charset="-122"/>
              </a:rPr>
              <a:t>下，游戏会整个卡住很长时间</a:t>
            </a:r>
            <a:r>
              <a:rPr lang="zh-CN" altLang="en-US" sz="1400" spc="150" dirty="0">
                <a:latin typeface="微软雅黑" panose="020B0503020204020204" charset="-122"/>
                <a:ea typeface="微软雅黑" panose="020B0503020204020204" charset="-122"/>
              </a:rPr>
              <a:t>才恢复</a:t>
            </a:r>
            <a:endParaRPr lang="zh-CN" altLang="en-US" sz="1400" spc="150" dirty="0">
              <a:latin typeface="微软雅黑" panose="020B0503020204020204" charset="-122"/>
              <a:ea typeface="微软雅黑" panose="020B0503020204020204" charset="-122"/>
            </a:endParaRPr>
          </a:p>
        </p:txBody>
      </p:sp>
      <p:sp>
        <p:nvSpPr>
          <p:cNvPr id="21" name="文本框 20"/>
          <p:cNvSpPr txBox="1"/>
          <p:nvPr>
            <p:custDataLst>
              <p:tags r:id="rId14"/>
            </p:custDataLst>
          </p:nvPr>
        </p:nvSpPr>
        <p:spPr>
          <a:xfrm>
            <a:off x="374885" y="3671573"/>
            <a:ext cx="2307458" cy="401320"/>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2000" b="1" spc="300" dirty="0">
                <a:latin typeface="微软雅黑" panose="020B0503020204020204" charset="-122"/>
                <a:ea typeface="微软雅黑" panose="020B0503020204020204" charset="-122"/>
                <a:cs typeface="+mn-ea"/>
              </a:rPr>
              <a:t>解决</a:t>
            </a:r>
            <a:r>
              <a:rPr lang="zh-CN" altLang="en-US" sz="2000" b="1" spc="300" dirty="0">
                <a:latin typeface="微软雅黑" panose="020B0503020204020204" charset="-122"/>
                <a:ea typeface="微软雅黑" panose="020B0503020204020204" charset="-122"/>
                <a:cs typeface="+mn-ea"/>
              </a:rPr>
              <a:t>问题</a:t>
            </a:r>
            <a:endParaRPr lang="zh-CN" altLang="en-US" sz="2000" b="1" spc="300" dirty="0">
              <a:latin typeface="微软雅黑" panose="020B0503020204020204" charset="-122"/>
              <a:ea typeface="微软雅黑" panose="020B0503020204020204" charset="-122"/>
              <a:cs typeface="+mn-ea"/>
            </a:endParaRPr>
          </a:p>
        </p:txBody>
      </p:sp>
      <p:sp>
        <p:nvSpPr>
          <p:cNvPr id="22" name="文本框 21"/>
          <p:cNvSpPr txBox="1"/>
          <p:nvPr>
            <p:custDataLst>
              <p:tags r:id="rId15"/>
            </p:custDataLst>
          </p:nvPr>
        </p:nvSpPr>
        <p:spPr>
          <a:xfrm>
            <a:off x="374650" y="4323715"/>
            <a:ext cx="2468880" cy="1061085"/>
          </a:xfrm>
          <a:prstGeom prst="rect">
            <a:avLst/>
          </a:prstGeom>
          <a:noFill/>
        </p:spPr>
        <p:txBody>
          <a:bodyPr wrap="square" lIns="90000" tIns="0" rIns="90000" bIns="46800">
            <a:normAutofit fontScale="8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en-US" altLang="zh-CN" sz="1400" spc="150" dirty="0">
                <a:latin typeface="微软雅黑" panose="020B0503020204020204" charset="-122"/>
                <a:ea typeface="微软雅黑" panose="020B0503020204020204" charset="-122"/>
              </a:rPr>
              <a:t>adStartTime</a:t>
            </a:r>
            <a:r>
              <a:rPr lang="zh-CN" altLang="en-US" sz="1400" spc="150" dirty="0">
                <a:latin typeface="微软雅黑" panose="020B0503020204020204" charset="-122"/>
                <a:ea typeface="微软雅黑" panose="020B0503020204020204" charset="-122"/>
              </a:rPr>
              <a:t>在没有获取到活动时间的时候是</a:t>
            </a:r>
            <a:r>
              <a:rPr lang="en-US" altLang="zh-CN" sz="1400" spc="150" dirty="0">
                <a:latin typeface="微软雅黑" panose="020B0503020204020204" charset="-122"/>
                <a:ea typeface="微软雅黑" panose="020B0503020204020204" charset="-122"/>
              </a:rPr>
              <a:t>0 </a:t>
            </a:r>
            <a:r>
              <a:rPr lang="zh-CN" altLang="en-US" sz="1400" spc="150" dirty="0">
                <a:latin typeface="微软雅黑" panose="020B0503020204020204" charset="-122"/>
                <a:ea typeface="微软雅黑" panose="020B0503020204020204" charset="-122"/>
              </a:rPr>
              <a:t>而后方会使用</a:t>
            </a:r>
            <a:r>
              <a:rPr lang="en-US" altLang="zh-CN" sz="1400" spc="150" dirty="0">
                <a:latin typeface="微软雅黑" panose="020B0503020204020204" charset="-122"/>
                <a:ea typeface="微软雅黑" panose="020B0503020204020204" charset="-122"/>
              </a:rPr>
              <a:t>opensecond</a:t>
            </a:r>
            <a:r>
              <a:rPr lang="zh-CN" altLang="en-US" sz="1400" spc="150" dirty="0">
                <a:latin typeface="微软雅黑" panose="020B0503020204020204" charset="-122"/>
                <a:ea typeface="微软雅黑" panose="020B0503020204020204" charset="-122"/>
              </a:rPr>
              <a:t>作为循环变量</a:t>
            </a:r>
            <a:endParaRPr lang="en-US" altLang="zh-CN" sz="1400" spc="150" dirty="0">
              <a:latin typeface="微软雅黑" panose="020B0503020204020204" charset="-122"/>
              <a:ea typeface="微软雅黑" panose="020B0503020204020204" charset="-122"/>
            </a:endParaRPr>
          </a:p>
          <a:p>
            <a:pPr algn="r">
              <a:lnSpc>
                <a:spcPct val="120000"/>
              </a:lnSpc>
            </a:pPr>
            <a:r>
              <a:rPr lang="zh-CN" altLang="en-US" sz="1400" spc="150" dirty="0">
                <a:latin typeface="微软雅黑" panose="020B0503020204020204" charset="-122"/>
                <a:ea typeface="微软雅黑" panose="020B0503020204020204" charset="-122"/>
              </a:rPr>
              <a:t>导致程序十分</a:t>
            </a:r>
            <a:r>
              <a:rPr lang="zh-CN" altLang="en-US" sz="1400" spc="150" dirty="0">
                <a:latin typeface="微软雅黑" panose="020B0503020204020204" charset="-122"/>
                <a:ea typeface="微软雅黑" panose="020B0503020204020204" charset="-122"/>
              </a:rPr>
              <a:t>缓慢</a:t>
            </a:r>
            <a:endParaRPr lang="zh-CN" altLang="en-US" sz="1400" spc="150" dirty="0">
              <a:latin typeface="微软雅黑" panose="020B0503020204020204" charset="-122"/>
              <a:ea typeface="微软雅黑" panose="020B0503020204020204" charset="-122"/>
            </a:endParaRPr>
          </a:p>
        </p:txBody>
      </p:sp>
      <p:sp>
        <p:nvSpPr>
          <p:cNvPr id="23" name="文本框 22"/>
          <p:cNvSpPr txBox="1"/>
          <p:nvPr>
            <p:custDataLst>
              <p:tags r:id="rId16"/>
            </p:custDataLst>
          </p:nvPr>
        </p:nvSpPr>
        <p:spPr>
          <a:xfrm>
            <a:off x="8989884" y="2489760"/>
            <a:ext cx="2307458" cy="401320"/>
          </a:xfrm>
          <a:prstGeom prst="rect">
            <a:avLst/>
          </a:prstGeom>
          <a:noFill/>
        </p:spPr>
        <p:txBody>
          <a:bodyPr wrap="square" lIns="90000" tIns="46800" rIns="90000" bIns="0" anchor="b" anchorCtr="0">
            <a:normAutofit fontScale="9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pPr>
            <a:r>
              <a:rPr lang="zh-CN" altLang="en-US" sz="2000" b="1" spc="300" dirty="0">
                <a:latin typeface="微软雅黑" panose="020B0503020204020204" charset="-122"/>
                <a:ea typeface="微软雅黑" panose="020B0503020204020204" charset="-122"/>
                <a:cs typeface="+mn-ea"/>
              </a:rPr>
              <a:t>借助分析</a:t>
            </a:r>
            <a:r>
              <a:rPr lang="zh-CN" altLang="en-US" sz="2000" b="1" spc="300" dirty="0">
                <a:latin typeface="微软雅黑" panose="020B0503020204020204" charset="-122"/>
                <a:ea typeface="微软雅黑" panose="020B0503020204020204" charset="-122"/>
                <a:cs typeface="+mn-ea"/>
              </a:rPr>
              <a:t>工具</a:t>
            </a:r>
            <a:endParaRPr lang="zh-CN" altLang="en-US" sz="2000" b="1" spc="300" dirty="0">
              <a:latin typeface="微软雅黑" panose="020B0503020204020204" charset="-122"/>
              <a:ea typeface="微软雅黑" panose="020B0503020204020204" charset="-122"/>
              <a:cs typeface="+mn-ea"/>
            </a:endParaRPr>
          </a:p>
        </p:txBody>
      </p:sp>
      <p:sp>
        <p:nvSpPr>
          <p:cNvPr id="26" name="Shape 11364"/>
          <p:cNvSpPr/>
          <p:nvPr>
            <p:custDataLst>
              <p:tags r:id="rId17"/>
            </p:custDataLst>
          </p:nvPr>
        </p:nvSpPr>
        <p:spPr>
          <a:xfrm>
            <a:off x="8498719" y="3897546"/>
            <a:ext cx="491186" cy="175605"/>
          </a:xfrm>
          <a:custGeom>
            <a:avLst/>
            <a:gdLst/>
            <a:ahLst/>
            <a:cxnLst>
              <a:cxn ang="0">
                <a:pos x="wd2" y="hd2"/>
              </a:cxn>
              <a:cxn ang="5400000">
                <a:pos x="wd2" y="hd2"/>
              </a:cxn>
              <a:cxn ang="10800000">
                <a:pos x="wd2" y="hd2"/>
              </a:cxn>
              <a:cxn ang="16200000">
                <a:pos x="wd2" y="hd2"/>
              </a:cxn>
            </a:cxnLst>
            <a:rect l="0" t="0" r="r" b="b"/>
            <a:pathLst>
              <a:path w="21600" h="21600" extrusionOk="0">
                <a:moveTo>
                  <a:pt x="0" y="16199"/>
                </a:moveTo>
                <a:cubicBezTo>
                  <a:pt x="0" y="19169"/>
                  <a:pt x="868" y="21600"/>
                  <a:pt x="1929" y="21600"/>
                </a:cubicBezTo>
                <a:lnTo>
                  <a:pt x="19673" y="21600"/>
                </a:lnTo>
                <a:cubicBezTo>
                  <a:pt x="20733" y="21600"/>
                  <a:pt x="21600" y="19169"/>
                  <a:pt x="21600" y="16199"/>
                </a:cubicBezTo>
                <a:lnTo>
                  <a:pt x="21600" y="0"/>
                </a:lnTo>
                <a:lnTo>
                  <a:pt x="13500" y="0"/>
                </a:lnTo>
                <a:lnTo>
                  <a:pt x="13500" y="5397"/>
                </a:lnTo>
                <a:cubicBezTo>
                  <a:pt x="13500" y="6580"/>
                  <a:pt x="13150" y="7560"/>
                  <a:pt x="12730" y="7560"/>
                </a:cubicBezTo>
                <a:lnTo>
                  <a:pt x="8872" y="7560"/>
                </a:lnTo>
                <a:cubicBezTo>
                  <a:pt x="8449" y="7560"/>
                  <a:pt x="8100" y="6580"/>
                  <a:pt x="8100" y="5397"/>
                </a:cubicBezTo>
                <a:lnTo>
                  <a:pt x="8100" y="0"/>
                </a:lnTo>
                <a:lnTo>
                  <a:pt x="0" y="0"/>
                </a:lnTo>
                <a:cubicBezTo>
                  <a:pt x="0" y="0"/>
                  <a:pt x="0" y="16199"/>
                  <a:pt x="0" y="16199"/>
                </a:cubicBezTo>
                <a:close/>
              </a:path>
            </a:pathLst>
          </a:custGeom>
          <a:solidFill>
            <a:srgbClr val="E1448B"/>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charset="-122"/>
              <a:ea typeface="微软雅黑" panose="020B0503020204020204" charset="-122"/>
              <a:cs typeface="GillSans" panose="020B0602020204020204" charset="0"/>
              <a:sym typeface="GillSans" panose="020B0602020204020204" charset="0"/>
            </a:endParaRPr>
          </a:p>
        </p:txBody>
      </p:sp>
      <p:sp>
        <p:nvSpPr>
          <p:cNvPr id="27" name="Shape 11365"/>
          <p:cNvSpPr/>
          <p:nvPr>
            <p:custDataLst>
              <p:tags r:id="rId18"/>
            </p:custDataLst>
          </p:nvPr>
        </p:nvSpPr>
        <p:spPr>
          <a:xfrm>
            <a:off x="8702994" y="3897546"/>
            <a:ext cx="70160" cy="351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E1448B"/>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charset="-122"/>
              <a:ea typeface="微软雅黑" panose="020B0503020204020204" charset="-122"/>
              <a:cs typeface="GillSans" panose="020B0602020204020204" charset="0"/>
              <a:sym typeface="GillSans" panose="020B0602020204020204" charset="0"/>
            </a:endParaRPr>
          </a:p>
        </p:txBody>
      </p:sp>
      <p:sp>
        <p:nvSpPr>
          <p:cNvPr id="28" name="Shape 11366"/>
          <p:cNvSpPr/>
          <p:nvPr>
            <p:custDataLst>
              <p:tags r:id="rId19"/>
            </p:custDataLst>
          </p:nvPr>
        </p:nvSpPr>
        <p:spPr>
          <a:xfrm>
            <a:off x="8498719" y="3647880"/>
            <a:ext cx="491186" cy="219512"/>
          </a:xfrm>
          <a:custGeom>
            <a:avLst/>
            <a:gdLst/>
            <a:ahLst/>
            <a:cxnLst>
              <a:cxn ang="0">
                <a:pos x="wd2" y="hd2"/>
              </a:cxn>
              <a:cxn ang="5400000">
                <a:pos x="wd2" y="hd2"/>
              </a:cxn>
              <a:cxn ang="10800000">
                <a:pos x="wd2" y="hd2"/>
              </a:cxn>
              <a:cxn ang="16200000">
                <a:pos x="wd2" y="hd2"/>
              </a:cxn>
            </a:cxnLst>
            <a:rect l="0" t="0" r="r" b="b"/>
            <a:pathLst>
              <a:path w="21600" h="21600" extrusionOk="0">
                <a:moveTo>
                  <a:pt x="7715" y="3456"/>
                </a:moveTo>
                <a:lnTo>
                  <a:pt x="13886" y="3456"/>
                </a:lnTo>
                <a:lnTo>
                  <a:pt x="13886" y="6912"/>
                </a:lnTo>
                <a:lnTo>
                  <a:pt x="7715" y="6912"/>
                </a:lnTo>
                <a:cubicBezTo>
                  <a:pt x="7715" y="6912"/>
                  <a:pt x="7715" y="3456"/>
                  <a:pt x="7715" y="3456"/>
                </a:cubicBezTo>
                <a:close/>
                <a:moveTo>
                  <a:pt x="0" y="21600"/>
                </a:moveTo>
                <a:lnTo>
                  <a:pt x="21600" y="21600"/>
                </a:lnTo>
                <a:lnTo>
                  <a:pt x="21600" y="11231"/>
                </a:lnTo>
                <a:cubicBezTo>
                  <a:pt x="21600" y="8858"/>
                  <a:pt x="20733" y="6912"/>
                  <a:pt x="19673" y="6912"/>
                </a:cubicBezTo>
                <a:lnTo>
                  <a:pt x="15431" y="6912"/>
                </a:lnTo>
                <a:lnTo>
                  <a:pt x="15431" y="2591"/>
                </a:lnTo>
                <a:cubicBezTo>
                  <a:pt x="15431" y="1162"/>
                  <a:pt x="14910" y="0"/>
                  <a:pt x="14273" y="0"/>
                </a:cubicBezTo>
                <a:lnTo>
                  <a:pt x="7329" y="0"/>
                </a:lnTo>
                <a:cubicBezTo>
                  <a:pt x="6689" y="0"/>
                  <a:pt x="6171" y="1162"/>
                  <a:pt x="6171" y="2591"/>
                </a:cubicBezTo>
                <a:lnTo>
                  <a:pt x="6171" y="6912"/>
                </a:lnTo>
                <a:lnTo>
                  <a:pt x="1929" y="6912"/>
                </a:lnTo>
                <a:cubicBezTo>
                  <a:pt x="868" y="6912"/>
                  <a:pt x="0" y="8858"/>
                  <a:pt x="0" y="11231"/>
                </a:cubicBezTo>
                <a:cubicBezTo>
                  <a:pt x="0" y="11231"/>
                  <a:pt x="0" y="21600"/>
                  <a:pt x="0" y="21600"/>
                </a:cubicBezTo>
                <a:close/>
              </a:path>
            </a:pathLst>
          </a:custGeom>
          <a:solidFill>
            <a:srgbClr val="E1448B"/>
          </a:solidFill>
          <a:ln w="12700">
            <a:miter lim="400000"/>
          </a:ln>
        </p:spPr>
        <p:txBody>
          <a:bodyPr lIns="19050" tIns="19050" rIns="19050" bIns="19050" anchor="ct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微软雅黑" panose="020B0503020204020204" charset="-122"/>
              <a:ea typeface="微软雅黑" panose="020B0503020204020204" charset="-122"/>
              <a:cs typeface="GillSans" panose="020B0602020204020204" charset="0"/>
              <a:sym typeface="GillSans" panose="020B0602020204020204" charset="0"/>
            </a:endParaRPr>
          </a:p>
        </p:txBody>
      </p:sp>
      <p:sp>
        <p:nvSpPr>
          <p:cNvPr id="32" name="线条"/>
          <p:cNvSpPr/>
          <p:nvPr>
            <p:custDataLst>
              <p:tags r:id="rId20"/>
            </p:custDataLst>
          </p:nvPr>
        </p:nvSpPr>
        <p:spPr>
          <a:xfrm flipV="1">
            <a:off x="7936192" y="3860516"/>
            <a:ext cx="285179" cy="0"/>
          </a:xfrm>
          <a:prstGeom prst="line">
            <a:avLst/>
          </a:prstGeom>
          <a:ln w="12700">
            <a:solidFill>
              <a:srgbClr val="ADB9CA"/>
            </a:solidFill>
            <a:prstDash val="sysDash"/>
            <a:miter/>
            <a:headEnd type="oval"/>
            <a:tailEnd type="oval"/>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49" name="文本框 48"/>
          <p:cNvSpPr txBox="1"/>
          <p:nvPr>
            <p:custDataLst>
              <p:tags r:id="rId21"/>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游戏引擎技术</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使用分析工具定位并解决普通的</a:t>
            </a:r>
            <a:r>
              <a:rPr lang="zh-CN" altLang="en-US" spc="150" dirty="0">
                <a:latin typeface="微软雅黑" panose="020B0503020204020204" charset="-122"/>
                <a:ea typeface="微软雅黑" panose="020B0503020204020204" charset="-122"/>
              </a:rPr>
              <a:t>性能问题</a:t>
            </a:r>
            <a:endParaRPr lang="zh-CN" altLang="en-US" spc="150" dirty="0">
              <a:latin typeface="微软雅黑" panose="020B0503020204020204" charset="-122"/>
              <a:ea typeface="微软雅黑" panose="020B0503020204020204" charset="-122"/>
            </a:endParaRPr>
          </a:p>
        </p:txBody>
      </p:sp>
      <p:sp>
        <p:nvSpPr>
          <p:cNvPr id="53" name="五角星 52"/>
          <p:cNvSpPr/>
          <p:nvPr>
            <p:custDataLst>
              <p:tags r:id="rId22"/>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Pasted image 20230605182606"/>
          <p:cNvPicPr>
            <a:picLocks noChangeAspect="1"/>
          </p:cNvPicPr>
          <p:nvPr/>
        </p:nvPicPr>
        <p:blipFill>
          <a:blip r:embed="rId23"/>
          <a:stretch>
            <a:fillRect/>
          </a:stretch>
        </p:blipFill>
        <p:spPr>
          <a:xfrm>
            <a:off x="9096375" y="3496945"/>
            <a:ext cx="3040380" cy="1647190"/>
          </a:xfrm>
          <a:prstGeom prst="rect">
            <a:avLst/>
          </a:prstGeom>
        </p:spPr>
      </p:pic>
      <p:pic>
        <p:nvPicPr>
          <p:cNvPr id="4" name="图片 3"/>
          <p:cNvPicPr>
            <a:picLocks noChangeAspect="1"/>
          </p:cNvPicPr>
          <p:nvPr>
            <p:custDataLst>
              <p:tags r:id="rId24"/>
            </p:custDataLst>
          </p:nvPr>
        </p:nvPicPr>
        <p:blipFill>
          <a:blip r:embed="rId25"/>
          <a:stretch>
            <a:fillRect/>
          </a:stretch>
        </p:blipFill>
        <p:spPr>
          <a:xfrm>
            <a:off x="374650" y="4128770"/>
            <a:ext cx="3850005" cy="139700"/>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AutoShape 5"/>
          <p:cNvSpPr>
            <a:spLocks noChangeArrowheads="1"/>
          </p:cNvSpPr>
          <p:nvPr>
            <p:custDataLst>
              <p:tags r:id="rId1"/>
            </p:custDataLst>
          </p:nvPr>
        </p:nvSpPr>
        <p:spPr bwMode="auto">
          <a:xfrm rot="1800000">
            <a:off x="5097176" y="3666699"/>
            <a:ext cx="1358900" cy="1184275"/>
          </a:xfrm>
          <a:prstGeom prst="hexagon">
            <a:avLst>
              <a:gd name="adj" fmla="val 28652"/>
              <a:gd name="vf" fmla="val 115470"/>
            </a:avLst>
          </a:prstGeom>
          <a:solidFill>
            <a:srgbClr val="A84FAE">
              <a:alpha val="40000"/>
            </a:srgbClr>
          </a:solidFill>
          <a:ln w="25400" cmpd="sng">
            <a:noFill/>
            <a:miter lim="800000"/>
          </a:ln>
        </p:spPr>
        <p:txBody>
          <a:bodyPr anchor="ctr"/>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9" name="AutoShape 5"/>
          <p:cNvSpPr>
            <a:spLocks noChangeArrowheads="1"/>
          </p:cNvSpPr>
          <p:nvPr>
            <p:custDataLst>
              <p:tags r:id="rId2"/>
            </p:custDataLst>
          </p:nvPr>
        </p:nvSpPr>
        <p:spPr bwMode="auto">
          <a:xfrm rot="1800000">
            <a:off x="6348700" y="3666251"/>
            <a:ext cx="1358900" cy="1184275"/>
          </a:xfrm>
          <a:prstGeom prst="hexagon">
            <a:avLst>
              <a:gd name="adj" fmla="val 28652"/>
              <a:gd name="vf" fmla="val 115470"/>
            </a:avLst>
          </a:prstGeom>
          <a:solidFill>
            <a:srgbClr val="FFFFFF">
              <a:alpha val="80000"/>
            </a:srgbClr>
          </a:solidFill>
          <a:ln w="25400" cmpd="sng">
            <a:noFill/>
            <a:miter lim="800000"/>
          </a:ln>
        </p:spPr>
        <p:txBody>
          <a:bodyPr anchor="ctr"/>
          <a:lstStyle/>
          <a:p>
            <a:pPr algn="ctr" defTabSz="0" fontAlgn="ctr">
              <a:lnSpc>
                <a:spcPct val="120000"/>
              </a:lnSpc>
              <a:buClr>
                <a:srgbClr val="FF0000"/>
              </a:buClr>
              <a:buSzPct val="70000"/>
              <a:tabLst>
                <a:tab pos="723900" algn="l"/>
                <a:tab pos="1447800" algn="l"/>
              </a:tabLst>
            </a:pPr>
            <a:endParaRPr lang="zh-CN" altLang="en-US" sz="3600" b="1"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0" name="AutoShape 5"/>
          <p:cNvSpPr>
            <a:spLocks noChangeArrowheads="1"/>
          </p:cNvSpPr>
          <p:nvPr>
            <p:custDataLst>
              <p:tags r:id="rId3"/>
            </p:custDataLst>
          </p:nvPr>
        </p:nvSpPr>
        <p:spPr bwMode="auto">
          <a:xfrm rot="1800000">
            <a:off x="5719476" y="2584398"/>
            <a:ext cx="1358900" cy="1184275"/>
          </a:xfrm>
          <a:prstGeom prst="hexagon">
            <a:avLst>
              <a:gd name="adj" fmla="val 28652"/>
              <a:gd name="vf" fmla="val 115470"/>
            </a:avLst>
          </a:prstGeom>
          <a:solidFill>
            <a:srgbClr val="E34D4D">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1" name="AutoShape 5"/>
          <p:cNvSpPr>
            <a:spLocks noChangeArrowheads="1"/>
          </p:cNvSpPr>
          <p:nvPr>
            <p:custDataLst>
              <p:tags r:id="rId4"/>
            </p:custDataLst>
          </p:nvPr>
        </p:nvSpPr>
        <p:spPr bwMode="auto">
          <a:xfrm rot="1800000">
            <a:off x="7600224" y="3670248"/>
            <a:ext cx="1358900" cy="1184275"/>
          </a:xfrm>
          <a:prstGeom prst="hexagon">
            <a:avLst>
              <a:gd name="adj" fmla="val 28652"/>
              <a:gd name="vf" fmla="val 115470"/>
            </a:avLst>
          </a:prstGeom>
          <a:solidFill>
            <a:srgbClr val="7E4CB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2" name="AutoShape 5"/>
          <p:cNvSpPr>
            <a:spLocks noChangeArrowheads="1"/>
          </p:cNvSpPr>
          <p:nvPr>
            <p:custDataLst>
              <p:tags r:id="rId5"/>
            </p:custDataLst>
          </p:nvPr>
        </p:nvSpPr>
        <p:spPr bwMode="auto">
          <a:xfrm rot="1800000">
            <a:off x="5719476" y="4743659"/>
            <a:ext cx="1358900" cy="1184275"/>
          </a:xfrm>
          <a:prstGeom prst="hexagon">
            <a:avLst>
              <a:gd name="adj" fmla="val 28652"/>
              <a:gd name="vf" fmla="val 115470"/>
            </a:avLst>
          </a:prstGeom>
          <a:solidFill>
            <a:srgbClr val="A84FA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5" name="AutoShape 5"/>
          <p:cNvSpPr>
            <a:spLocks noChangeArrowheads="1"/>
          </p:cNvSpPr>
          <p:nvPr>
            <p:custDataLst>
              <p:tags r:id="rId6"/>
            </p:custDataLst>
          </p:nvPr>
        </p:nvSpPr>
        <p:spPr bwMode="auto">
          <a:xfrm rot="1800000">
            <a:off x="6971000" y="2588396"/>
            <a:ext cx="1358900" cy="1184275"/>
          </a:xfrm>
          <a:prstGeom prst="hexagon">
            <a:avLst>
              <a:gd name="adj" fmla="val 28652"/>
              <a:gd name="vf" fmla="val 115470"/>
            </a:avLst>
          </a:prstGeom>
          <a:solidFill>
            <a:srgbClr val="E1448B">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custDataLst>
              <p:tags r:id="rId7"/>
            </p:custDataLst>
          </p:nvPr>
        </p:nvSpPr>
        <p:spPr>
          <a:xfrm>
            <a:off x="7148839" y="2780937"/>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丢失</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8"/>
            </p:custDataLst>
          </p:nvPr>
        </p:nvSpPr>
        <p:spPr>
          <a:xfrm>
            <a:off x="5897315" y="2776939"/>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循环引导</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卡住</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9" name="文本框 48"/>
          <p:cNvSpPr txBox="1"/>
          <p:nvPr>
            <p:custDataLst>
              <p:tags r:id="rId9"/>
            </p:custDataLst>
          </p:nvPr>
        </p:nvSpPr>
        <p:spPr>
          <a:xfrm>
            <a:off x="7778063" y="3862789"/>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引导错过</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时机</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10"/>
            </p:custDataLst>
          </p:nvPr>
        </p:nvSpPr>
        <p:spPr>
          <a:xfrm>
            <a:off x="5315655" y="3854795"/>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引导未</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关闭</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1" name="文本框 50"/>
          <p:cNvSpPr txBox="1"/>
          <p:nvPr>
            <p:custDataLst>
              <p:tags r:id="rId11"/>
            </p:custDataLst>
          </p:nvPr>
        </p:nvSpPr>
        <p:spPr>
          <a:xfrm>
            <a:off x="1197468" y="3503742"/>
            <a:ext cx="3207538" cy="1021694"/>
          </a:xfrm>
          <a:prstGeom prst="rect">
            <a:avLst/>
          </a:prstGeom>
          <a:noFill/>
        </p:spPr>
        <p:txBody>
          <a:bodyPr wrap="square" lIns="91440" tIns="0" rIns="91440" bIns="45720" rtlCol="0">
            <a:normAutofit/>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没有实现关联引导</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也就是引导</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分组</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7" name="文本框 56"/>
          <p:cNvSpPr txBox="1"/>
          <p:nvPr>
            <p:custDataLst>
              <p:tags r:id="rId12"/>
            </p:custDataLst>
          </p:nvPr>
        </p:nvSpPr>
        <p:spPr>
          <a:xfrm>
            <a:off x="1196743" y="4089165"/>
            <a:ext cx="3207538" cy="1021694"/>
          </a:xfrm>
          <a:prstGeom prst="rect">
            <a:avLst/>
          </a:prstGeom>
          <a:noFill/>
        </p:spPr>
        <p:txBody>
          <a:bodyPr wrap="square" lIns="91440" tIns="0" rIns="91440" bIns="45720" rtlCol="0">
            <a:normAutofit/>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没有实现回溯</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也就是下一步未发现时</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继续尝试执行上一步</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保证引导过程</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不中断</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9" name="文本框 58"/>
          <p:cNvSpPr txBox="1"/>
          <p:nvPr>
            <p:custDataLst>
              <p:tags r:id="rId13"/>
            </p:custDataLst>
          </p:nvPr>
        </p:nvSpPr>
        <p:spPr>
          <a:xfrm>
            <a:off x="1197205" y="2481980"/>
            <a:ext cx="3207538" cy="1021694"/>
          </a:xfrm>
          <a:prstGeom prst="rect">
            <a:avLst/>
          </a:prstGeom>
          <a:noFill/>
        </p:spPr>
        <p:txBody>
          <a:bodyPr wrap="square" lIns="91440" tIns="0" rIns="91440" bIns="45720" rtlCol="0">
            <a:normAutofit/>
          </a:bodyPr>
          <a:lstStyle/>
          <a:p>
            <a:pPr algn="l">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延迟</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丢包</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断线都可能引起引导执行流程中断</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错误</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卡住等</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问题</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60" name="文本框 59"/>
          <p:cNvSpPr txBox="1"/>
          <p:nvPr>
            <p:custDataLst>
              <p:tags r:id="rId14"/>
            </p:custDataLst>
          </p:nvPr>
        </p:nvSpPr>
        <p:spPr>
          <a:xfrm>
            <a:off x="1035685" y="1536700"/>
            <a:ext cx="4547235" cy="675640"/>
          </a:xfrm>
          <a:prstGeom prst="rect">
            <a:avLst/>
          </a:prstGeom>
          <a:noFill/>
        </p:spPr>
        <p:txBody>
          <a:bodyPr wrap="square" lIns="91440" tIns="45720" rIns="91440" bIns="0" rtlCol="0" anchor="b">
            <a:normAutofit/>
          </a:bodyPr>
          <a:lstStyle/>
          <a:p>
            <a:pPr algn="r">
              <a:lnSpc>
                <a:spcPct val="120000"/>
              </a:lnSpc>
            </a:pP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旧引导系统高度依赖服务端控制行为</a:t>
            </a:r>
            <a:endParaRPr lang="en-US" altLang="zh-CN"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61" name="文本框 60"/>
          <p:cNvSpPr txBox="1"/>
          <p:nvPr>
            <p:custDataLst>
              <p:tags r:id="rId15"/>
            </p:custDataLst>
          </p:nvPr>
        </p:nvSpPr>
        <p:spPr>
          <a:xfrm>
            <a:off x="6526539" y="3858792"/>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旧引导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系统</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16"/>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独立完成较难业务逻辑，独立设计</a:t>
            </a:r>
            <a:r>
              <a:rPr lang="zh-CN" altLang="en-US" spc="150" dirty="0">
                <a:latin typeface="微软雅黑" panose="020B0503020204020204" charset="-122"/>
                <a:ea typeface="微软雅黑" panose="020B0503020204020204" charset="-122"/>
              </a:rPr>
              <a:t>解决方案</a:t>
            </a:r>
            <a:endParaRPr lang="zh-CN" altLang="en-US" spc="150" dirty="0">
              <a:latin typeface="微软雅黑" panose="020B0503020204020204" charset="-122"/>
              <a:ea typeface="微软雅黑" panose="020B0503020204020204" charset="-122"/>
            </a:endParaRPr>
          </a:p>
        </p:txBody>
      </p:sp>
      <p:sp>
        <p:nvSpPr>
          <p:cNvPr id="3" name="五角星 2"/>
          <p:cNvSpPr/>
          <p:nvPr>
            <p:custDataLst>
              <p:tags r:id="rId17"/>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custDataLst>
              <p:tags r:id="rId18"/>
            </p:custDataLst>
          </p:nvPr>
        </p:nvSpPr>
        <p:spPr>
          <a:xfrm>
            <a:off x="5897315" y="4932390"/>
            <a:ext cx="1003223" cy="799193"/>
          </a:xfrm>
          <a:prstGeom prst="rect">
            <a:avLst/>
          </a:prstGeom>
          <a:noFill/>
        </p:spPr>
        <p:txBody>
          <a:bodyPr wrap="square" rtlCol="0" anchor="ctr">
            <a:normAutofit fontScale="60000"/>
          </a:bodyPr>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没有</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实现关联</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6" name="AutoShape 5"/>
          <p:cNvSpPr>
            <a:spLocks noChangeArrowheads="1"/>
          </p:cNvSpPr>
          <p:nvPr>
            <p:custDataLst>
              <p:tags r:id="rId19"/>
            </p:custDataLst>
          </p:nvPr>
        </p:nvSpPr>
        <p:spPr bwMode="auto">
          <a:xfrm rot="1800000">
            <a:off x="6970939" y="4743398"/>
            <a:ext cx="1358900" cy="1184275"/>
          </a:xfrm>
          <a:prstGeom prst="hexagon">
            <a:avLst>
              <a:gd name="adj" fmla="val 28652"/>
              <a:gd name="vf" fmla="val 115470"/>
            </a:avLst>
          </a:prstGeom>
          <a:solidFill>
            <a:srgbClr val="7E4CBE">
              <a:alpha val="40000"/>
            </a:srgbClr>
          </a:solidFill>
          <a:ln w="25400" cmpd="sng">
            <a:noFill/>
            <a:miter lim="800000"/>
          </a:ln>
        </p:spPr>
        <p:txBody>
          <a:bodyPr anchor="ctr"/>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0"/>
            </p:custDataLst>
          </p:nvPr>
        </p:nvSpPr>
        <p:spPr>
          <a:xfrm>
            <a:off x="7148778" y="4935939"/>
            <a:ext cx="1003223" cy="799193"/>
          </a:xfrm>
          <a:prstGeom prst="rect">
            <a:avLst/>
          </a:prstGeom>
          <a:noFill/>
        </p:spPr>
        <p:txBody>
          <a:bodyPr wrap="square" rtlCol="0" anchor="ctr">
            <a:normAutofit fontScale="60000"/>
          </a:bodyPr>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没有实现回溯</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功能</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21"/>
            </p:custDataLst>
          </p:nvPr>
        </p:nvSpPr>
        <p:spPr>
          <a:xfrm>
            <a:off x="1197378" y="5359800"/>
            <a:ext cx="3207538" cy="1021694"/>
          </a:xfrm>
          <a:prstGeom prst="rect">
            <a:avLst/>
          </a:prstGeom>
          <a:noFill/>
        </p:spPr>
        <p:txBody>
          <a:bodyPr wrap="square" lIns="91440" tIns="0" rIns="91440" bIns="45720" rtlCol="0">
            <a:normAutofit lnSpcReduction="10000"/>
          </a:bodyPr>
          <a:p>
            <a:pP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Debug</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困难</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双端同时纠错</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没有现场数据难以分析问题出在哪里</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埋点数据最初版本无法提供有效信息分析</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问题</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AutoShape 5"/>
          <p:cNvSpPr>
            <a:spLocks noChangeArrowheads="1"/>
          </p:cNvSpPr>
          <p:nvPr>
            <p:custDataLst>
              <p:tags r:id="rId1"/>
            </p:custDataLst>
          </p:nvPr>
        </p:nvSpPr>
        <p:spPr bwMode="auto">
          <a:xfrm rot="1800000">
            <a:off x="5097176" y="3666699"/>
            <a:ext cx="1358900" cy="1184275"/>
          </a:xfrm>
          <a:prstGeom prst="hexagon">
            <a:avLst>
              <a:gd name="adj" fmla="val 28652"/>
              <a:gd name="vf" fmla="val 115470"/>
            </a:avLst>
          </a:prstGeom>
          <a:solidFill>
            <a:srgbClr val="A84FAE">
              <a:alpha val="40000"/>
            </a:srgbClr>
          </a:solidFill>
          <a:ln w="25400" cmpd="sng">
            <a:noFill/>
            <a:miter lim="800000"/>
          </a:ln>
        </p:spPr>
        <p:txBody>
          <a:bodyPr anchor="ctr"/>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9" name="AutoShape 5"/>
          <p:cNvSpPr>
            <a:spLocks noChangeArrowheads="1"/>
          </p:cNvSpPr>
          <p:nvPr>
            <p:custDataLst>
              <p:tags r:id="rId2"/>
            </p:custDataLst>
          </p:nvPr>
        </p:nvSpPr>
        <p:spPr bwMode="auto">
          <a:xfrm rot="1800000">
            <a:off x="6348700" y="3666251"/>
            <a:ext cx="1358900" cy="1184275"/>
          </a:xfrm>
          <a:prstGeom prst="hexagon">
            <a:avLst>
              <a:gd name="adj" fmla="val 28652"/>
              <a:gd name="vf" fmla="val 115470"/>
            </a:avLst>
          </a:prstGeom>
          <a:solidFill>
            <a:srgbClr val="FFFFFF">
              <a:alpha val="80000"/>
            </a:srgbClr>
          </a:solidFill>
          <a:ln w="25400" cmpd="sng">
            <a:noFill/>
            <a:miter lim="800000"/>
          </a:ln>
        </p:spPr>
        <p:txBody>
          <a:bodyPr anchor="ctr"/>
          <a:lstStyle/>
          <a:p>
            <a:pPr algn="ctr" defTabSz="0" fontAlgn="ctr">
              <a:lnSpc>
                <a:spcPct val="120000"/>
              </a:lnSpc>
              <a:buClr>
                <a:srgbClr val="FF0000"/>
              </a:buClr>
              <a:buSzPct val="70000"/>
              <a:tabLst>
                <a:tab pos="723900" algn="l"/>
                <a:tab pos="1447800" algn="l"/>
              </a:tabLst>
            </a:pPr>
            <a:endParaRPr lang="zh-CN" altLang="en-US" sz="3600" b="1"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0" name="AutoShape 5"/>
          <p:cNvSpPr>
            <a:spLocks noChangeArrowheads="1"/>
          </p:cNvSpPr>
          <p:nvPr>
            <p:custDataLst>
              <p:tags r:id="rId3"/>
            </p:custDataLst>
          </p:nvPr>
        </p:nvSpPr>
        <p:spPr bwMode="auto">
          <a:xfrm rot="1800000">
            <a:off x="5719476" y="2584398"/>
            <a:ext cx="1358900" cy="1184275"/>
          </a:xfrm>
          <a:prstGeom prst="hexagon">
            <a:avLst>
              <a:gd name="adj" fmla="val 28652"/>
              <a:gd name="vf" fmla="val 115470"/>
            </a:avLst>
          </a:prstGeom>
          <a:solidFill>
            <a:srgbClr val="E34D4D">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1" name="AutoShape 5"/>
          <p:cNvSpPr>
            <a:spLocks noChangeArrowheads="1"/>
          </p:cNvSpPr>
          <p:nvPr>
            <p:custDataLst>
              <p:tags r:id="rId4"/>
            </p:custDataLst>
          </p:nvPr>
        </p:nvSpPr>
        <p:spPr bwMode="auto">
          <a:xfrm rot="1800000">
            <a:off x="7600224" y="3670248"/>
            <a:ext cx="1358900" cy="1184275"/>
          </a:xfrm>
          <a:prstGeom prst="hexagon">
            <a:avLst>
              <a:gd name="adj" fmla="val 28652"/>
              <a:gd name="vf" fmla="val 115470"/>
            </a:avLst>
          </a:prstGeom>
          <a:solidFill>
            <a:srgbClr val="7E4CB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2" name="AutoShape 5"/>
          <p:cNvSpPr>
            <a:spLocks noChangeArrowheads="1"/>
          </p:cNvSpPr>
          <p:nvPr>
            <p:custDataLst>
              <p:tags r:id="rId5"/>
            </p:custDataLst>
          </p:nvPr>
        </p:nvSpPr>
        <p:spPr bwMode="auto">
          <a:xfrm rot="1800000">
            <a:off x="5719476" y="4743659"/>
            <a:ext cx="1358900" cy="1184275"/>
          </a:xfrm>
          <a:prstGeom prst="hexagon">
            <a:avLst>
              <a:gd name="adj" fmla="val 28652"/>
              <a:gd name="vf" fmla="val 115470"/>
            </a:avLst>
          </a:prstGeom>
          <a:solidFill>
            <a:srgbClr val="A84FAE">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5" name="AutoShape 5"/>
          <p:cNvSpPr>
            <a:spLocks noChangeArrowheads="1"/>
          </p:cNvSpPr>
          <p:nvPr>
            <p:custDataLst>
              <p:tags r:id="rId6"/>
            </p:custDataLst>
          </p:nvPr>
        </p:nvSpPr>
        <p:spPr bwMode="auto">
          <a:xfrm rot="1800000">
            <a:off x="6971000" y="2588396"/>
            <a:ext cx="1358900" cy="1184275"/>
          </a:xfrm>
          <a:prstGeom prst="hexagon">
            <a:avLst>
              <a:gd name="adj" fmla="val 28652"/>
              <a:gd name="vf" fmla="val 115470"/>
            </a:avLst>
          </a:prstGeom>
          <a:solidFill>
            <a:srgbClr val="E1448B">
              <a:alpha val="40000"/>
            </a:srgbClr>
          </a:solidFill>
          <a:ln w="25400" cmpd="sng">
            <a:noFill/>
            <a:miter lim="800000"/>
          </a:ln>
        </p:spPr>
        <p:txBody>
          <a:bodyPr anchor="ctr"/>
          <a:lstStyle/>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custDataLst>
              <p:tags r:id="rId7"/>
            </p:custDataLst>
          </p:nvPr>
        </p:nvSpPr>
        <p:spPr>
          <a:xfrm>
            <a:off x="7148839" y="2780937"/>
            <a:ext cx="1003223" cy="799193"/>
          </a:xfrm>
          <a:prstGeom prst="rect">
            <a:avLst/>
          </a:prstGeom>
          <a:noFill/>
        </p:spPr>
        <p:txBody>
          <a:bodyPr wrap="square" rtlCol="0" anchor="ctr">
            <a:normAutofit fontScale="6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a:t>
            </a:r>
            <a:r>
              <a:rPr lang="en-US" altLang="zh-CN"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Id</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存储</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策略</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8"/>
            </p:custDataLst>
          </p:nvPr>
        </p:nvSpPr>
        <p:spPr>
          <a:xfrm>
            <a:off x="5897315" y="2776939"/>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引导回溯</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特性</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49" name="文本框 48"/>
          <p:cNvSpPr txBox="1"/>
          <p:nvPr>
            <p:custDataLst>
              <p:tags r:id="rId9"/>
            </p:custDataLst>
          </p:nvPr>
        </p:nvSpPr>
        <p:spPr>
          <a:xfrm>
            <a:off x="7778063" y="3862789"/>
            <a:ext cx="1003223" cy="799193"/>
          </a:xfrm>
          <a:prstGeom prst="rect">
            <a:avLst/>
          </a:prstGeom>
          <a:noFill/>
        </p:spPr>
        <p:txBody>
          <a:bodyPr wrap="square" rtlCol="0" anchor="ctr">
            <a:normAutofit fontScale="6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引导合法性</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检查</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10"/>
            </p:custDataLst>
          </p:nvPr>
        </p:nvSpPr>
        <p:spPr>
          <a:xfrm>
            <a:off x="5315655" y="3854795"/>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引导执行</a:t>
            </a: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顺序</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1" name="文本框 50"/>
          <p:cNvSpPr txBox="1"/>
          <p:nvPr>
            <p:custDataLst>
              <p:tags r:id="rId11"/>
            </p:custDataLst>
          </p:nvPr>
        </p:nvSpPr>
        <p:spPr>
          <a:xfrm>
            <a:off x="8982075" y="3576320"/>
            <a:ext cx="2597150" cy="1260475"/>
          </a:xfrm>
          <a:prstGeom prst="rect">
            <a:avLst/>
          </a:prstGeom>
          <a:noFill/>
        </p:spPr>
        <p:txBody>
          <a:bodyPr wrap="square" lIns="91440" tIns="0" rIns="91440" bIns="45720" rtlCol="0">
            <a:normAutofit lnSpcReduction="10000"/>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初始化引导开启条件和关闭条件检查表</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引导开启需要满足开启条件和</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关闭条件</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7" name="文本框 56"/>
          <p:cNvSpPr txBox="1"/>
          <p:nvPr>
            <p:custDataLst>
              <p:tags r:id="rId12"/>
            </p:custDataLst>
          </p:nvPr>
        </p:nvSpPr>
        <p:spPr>
          <a:xfrm>
            <a:off x="2194963" y="5110880"/>
            <a:ext cx="3207538" cy="1021694"/>
          </a:xfrm>
          <a:prstGeom prst="rect">
            <a:avLst/>
          </a:prstGeom>
          <a:noFill/>
        </p:spPr>
        <p:txBody>
          <a:bodyPr wrap="square" lIns="91440" tIns="0" rIns="91440" bIns="45720" rtlCol="0">
            <a:normAutofit lnSpcReduction="10000"/>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需要在触发点调用尝试关闭</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接口</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需要递归关闭自身及所有关联</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引导</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9" name="文本框 58"/>
          <p:cNvSpPr txBox="1"/>
          <p:nvPr>
            <p:custDataLst>
              <p:tags r:id="rId13"/>
            </p:custDataLst>
          </p:nvPr>
        </p:nvSpPr>
        <p:spPr>
          <a:xfrm>
            <a:off x="2209395" y="2669305"/>
            <a:ext cx="3207538" cy="1021694"/>
          </a:xfrm>
          <a:prstGeom prst="rect">
            <a:avLst/>
          </a:prstGeom>
          <a:noFill/>
        </p:spPr>
        <p:txBody>
          <a:bodyPr wrap="square" lIns="91440" tIns="0" rIns="91440" bIns="45720" rtlCol="0">
            <a:normAutofit/>
          </a:bodyPr>
          <a:lstStyle/>
          <a:p>
            <a:pPr algn="l">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当下一步没有激活时</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继续执行上一步引导</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保证引导步骤的连贯性和</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正确性</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60" name="文本框 59"/>
          <p:cNvSpPr txBox="1"/>
          <p:nvPr>
            <p:custDataLst>
              <p:tags r:id="rId14"/>
            </p:custDataLst>
          </p:nvPr>
        </p:nvSpPr>
        <p:spPr>
          <a:xfrm>
            <a:off x="1035685" y="1453515"/>
            <a:ext cx="6359525" cy="859790"/>
          </a:xfrm>
          <a:prstGeom prst="rect">
            <a:avLst/>
          </a:prstGeom>
          <a:noFill/>
        </p:spPr>
        <p:txBody>
          <a:bodyPr wrap="square" lIns="91440" tIns="45720" rIns="91440" bIns="0" rtlCol="0" anchor="b">
            <a:normAutofit fontScale="80000"/>
          </a:bodyPr>
          <a:lstStyle/>
          <a:p>
            <a:pPr algn="l">
              <a:lnSpc>
                <a:spcPct val="120000"/>
              </a:lnSpc>
            </a:pP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新引导系统提供可靠的引导控制</a:t>
            </a:r>
            <a:r>
              <a:rPr lang="en-US" altLang="zh-CN"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完全避免网络问题</a:t>
            </a:r>
            <a:endPar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改版后再也没有出现过旧系统中出现过的</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问题</a:t>
            </a:r>
            <a:endPar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定位问题更加容易</a:t>
            </a:r>
            <a:r>
              <a:rPr lang="en-US" altLang="zh-CN"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解放服务端</a:t>
            </a:r>
            <a:r>
              <a:rPr lang="en-US" altLang="zh-CN"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避免双端同时定位问题</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浪费时间</a:t>
            </a:r>
            <a:endPar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61" name="文本框 60"/>
          <p:cNvSpPr txBox="1"/>
          <p:nvPr>
            <p:custDataLst>
              <p:tags r:id="rId15"/>
            </p:custDataLst>
          </p:nvPr>
        </p:nvSpPr>
        <p:spPr>
          <a:xfrm>
            <a:off x="6526539" y="3858792"/>
            <a:ext cx="1003223" cy="799193"/>
          </a:xfrm>
          <a:prstGeom prst="rect">
            <a:avLst/>
          </a:prstGeom>
          <a:noFill/>
        </p:spPr>
        <p:txBody>
          <a:bodyPr wrap="square" rtlCol="0" anchor="ctr">
            <a:normAutofit fontScale="90000"/>
          </a:bodyPr>
          <a:lstStyle/>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新引导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系统</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16"/>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独立完成较难业务逻辑，独立设计</a:t>
            </a:r>
            <a:r>
              <a:rPr lang="zh-CN" altLang="en-US" spc="150" dirty="0">
                <a:latin typeface="微软雅黑" panose="020B0503020204020204" charset="-122"/>
                <a:ea typeface="微软雅黑" panose="020B0503020204020204" charset="-122"/>
              </a:rPr>
              <a:t>解决方案</a:t>
            </a:r>
            <a:endParaRPr lang="zh-CN" altLang="en-US" spc="150" dirty="0">
              <a:latin typeface="微软雅黑" panose="020B0503020204020204" charset="-122"/>
              <a:ea typeface="微软雅黑" panose="020B0503020204020204" charset="-122"/>
            </a:endParaRPr>
          </a:p>
        </p:txBody>
      </p:sp>
      <p:sp>
        <p:nvSpPr>
          <p:cNvPr id="3" name="五角星 2"/>
          <p:cNvSpPr/>
          <p:nvPr>
            <p:custDataLst>
              <p:tags r:id="rId17"/>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custDataLst>
              <p:tags r:id="rId18"/>
            </p:custDataLst>
          </p:nvPr>
        </p:nvSpPr>
        <p:spPr>
          <a:xfrm>
            <a:off x="5897315" y="4932390"/>
            <a:ext cx="1003223" cy="799193"/>
          </a:xfrm>
          <a:prstGeom prst="rect">
            <a:avLst/>
          </a:prstGeom>
          <a:noFill/>
        </p:spPr>
        <p:txBody>
          <a:bodyPr wrap="square" rtlCol="0" anchor="ctr">
            <a:normAutofit fontScale="90000"/>
          </a:bodyPr>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关闭</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6" name="AutoShape 5"/>
          <p:cNvSpPr>
            <a:spLocks noChangeArrowheads="1"/>
          </p:cNvSpPr>
          <p:nvPr>
            <p:custDataLst>
              <p:tags r:id="rId19"/>
            </p:custDataLst>
          </p:nvPr>
        </p:nvSpPr>
        <p:spPr bwMode="auto">
          <a:xfrm rot="1800000">
            <a:off x="6970939" y="4743398"/>
            <a:ext cx="1358900" cy="1184275"/>
          </a:xfrm>
          <a:prstGeom prst="hexagon">
            <a:avLst>
              <a:gd name="adj" fmla="val 28652"/>
              <a:gd name="vf" fmla="val 115470"/>
            </a:avLst>
          </a:prstGeom>
          <a:solidFill>
            <a:srgbClr val="7E4CBE">
              <a:alpha val="40000"/>
            </a:srgbClr>
          </a:solidFill>
          <a:ln w="25400" cmpd="sng">
            <a:noFill/>
            <a:miter lim="800000"/>
          </a:ln>
        </p:spPr>
        <p:txBody>
          <a:bodyPr anchor="ctr"/>
          <a:p>
            <a:pPr algn="ctr" defTabSz="0" fontAlgn="ctr">
              <a:lnSpc>
                <a:spcPct val="120000"/>
              </a:lnSpc>
              <a:buClr>
                <a:srgbClr val="FF0000"/>
              </a:buClr>
              <a:buSzPct val="70000"/>
              <a:buFont typeface="Wingdings" panose="05000000000000000000" pitchFamily="2" charset="2"/>
              <a:buChar char="u"/>
              <a:tabLst>
                <a:tab pos="723900" algn="l"/>
                <a:tab pos="1447800" algn="l"/>
              </a:tabLst>
            </a:pPr>
            <a:endParaRPr lang="zh-CN" altLang="en-US" sz="18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0"/>
            </p:custDataLst>
          </p:nvPr>
        </p:nvSpPr>
        <p:spPr>
          <a:xfrm>
            <a:off x="7148778" y="4935939"/>
            <a:ext cx="1003223" cy="799193"/>
          </a:xfrm>
          <a:prstGeom prst="rect">
            <a:avLst/>
          </a:prstGeom>
          <a:noFill/>
        </p:spPr>
        <p:txBody>
          <a:bodyPr wrap="square" rtlCol="0" anchor="ctr">
            <a:normAutofit fontScale="90000"/>
          </a:bodyPr>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引导</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开启</a:t>
            </a:r>
            <a:endParaRPr lang="zh-CN" altLang="en-US" sz="2000" b="1" spc="30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21"/>
            </p:custDataLst>
          </p:nvPr>
        </p:nvSpPr>
        <p:spPr>
          <a:xfrm>
            <a:off x="8639810" y="2470150"/>
            <a:ext cx="3044190" cy="943610"/>
          </a:xfrm>
          <a:prstGeom prst="rect">
            <a:avLst/>
          </a:prstGeom>
          <a:noFill/>
        </p:spPr>
        <p:txBody>
          <a:bodyPr wrap="square" lIns="91440" tIns="0" rIns="91440" bIns="45720" rtlCol="0">
            <a:normAutofit/>
          </a:bodyPr>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本地存储</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网络</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同步</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登录时比对本地和网络中的引导</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Id</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版本信息</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选取最新版本引导</a:t>
            </a:r>
            <a:endPar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22"/>
            </p:custDataLst>
          </p:nvPr>
        </p:nvSpPr>
        <p:spPr>
          <a:xfrm>
            <a:off x="8535035" y="5111115"/>
            <a:ext cx="2597150" cy="732155"/>
          </a:xfrm>
          <a:prstGeom prst="rect">
            <a:avLst/>
          </a:prstGeom>
          <a:noFill/>
        </p:spPr>
        <p:txBody>
          <a:bodyPr wrap="square" lIns="91440" tIns="0" rIns="91440" bIns="45720" rtlCol="0">
            <a:normAutofit lnSpcReduction="20000"/>
          </a:bodyPr>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在触发点调用尝试开启</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接口</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23"/>
            </p:custDataLst>
          </p:nvPr>
        </p:nvSpPr>
        <p:spPr>
          <a:xfrm>
            <a:off x="1866668" y="3859930"/>
            <a:ext cx="3207538" cy="1021694"/>
          </a:xfrm>
          <a:prstGeom prst="rect">
            <a:avLst/>
          </a:prstGeom>
          <a:noFill/>
        </p:spPr>
        <p:txBody>
          <a:bodyPr wrap="square" lIns="91440" tIns="0" rIns="91440" bIns="45720" rtlCol="0">
            <a:normAutofit/>
          </a:bodyPr>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引导执行需要按照优先级以及是否处于激活状态</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排序</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24"/>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文本框 56"/>
          <p:cNvSpPr txBox="1"/>
          <p:nvPr>
            <p:custDataLst>
              <p:tags r:id="rId1"/>
            </p:custDataLst>
          </p:nvPr>
        </p:nvSpPr>
        <p:spPr>
          <a:xfrm>
            <a:off x="2422525" y="5489575"/>
            <a:ext cx="4166235" cy="1021715"/>
          </a:xfrm>
          <a:prstGeom prst="rect">
            <a:avLst/>
          </a:prstGeom>
          <a:noFill/>
        </p:spPr>
        <p:txBody>
          <a:bodyPr wrap="square" lIns="91440" tIns="0" rIns="91440" bIns="45720" rtlCol="0">
            <a:normAutofit lnSpcReduction="10000"/>
          </a:bodyPr>
          <a:lstStyle/>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生成</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Fill</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随机格子</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生成</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Fill</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对象</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挂在对应</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上</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有可能没有空格子能生成</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endPar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此时会检测游戏是否</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结束</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59" name="文本框 58"/>
          <p:cNvSpPr txBox="1"/>
          <p:nvPr>
            <p:custDataLst>
              <p:tags r:id="rId2"/>
            </p:custDataLst>
          </p:nvPr>
        </p:nvSpPr>
        <p:spPr>
          <a:xfrm>
            <a:off x="2422525" y="2080895"/>
            <a:ext cx="4530725" cy="1235710"/>
          </a:xfrm>
          <a:prstGeom prst="rect">
            <a:avLst/>
          </a:prstGeom>
          <a:noFill/>
        </p:spPr>
        <p:txBody>
          <a:bodyPr wrap="square" lIns="91440" tIns="0" rIns="91440" bIns="45720" rtlCol="0">
            <a:normAutofit fontScale="90000"/>
          </a:bodyPr>
          <a:lstStyle/>
          <a:p>
            <a:pPr algn="l">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初始化：</a:t>
            </a:r>
            <a:endPar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l">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每个格子称为</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对象</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生成的有值的块称为</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Fill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对象</a:t>
            </a:r>
            <a:endPar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l">
              <a:lnSpc>
                <a:spcPct val="120000"/>
              </a:lnSpc>
            </a:pP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中引用</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Fill </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代表当前</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上的块</a:t>
            </a:r>
            <a:endPar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l">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初始化</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对象</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建立</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Cell</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之间的邻接关系</a:t>
            </a:r>
            <a:endPar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l">
              <a:lnSpc>
                <a:spcPct val="120000"/>
              </a:lnSpc>
            </a:pPr>
            <a:endPar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0" name="文本框 59"/>
          <p:cNvSpPr txBox="1"/>
          <p:nvPr>
            <p:custDataLst>
              <p:tags r:id="rId3"/>
            </p:custDataLst>
          </p:nvPr>
        </p:nvSpPr>
        <p:spPr>
          <a:xfrm>
            <a:off x="2421890" y="1578610"/>
            <a:ext cx="7787005" cy="381635"/>
          </a:xfrm>
          <a:prstGeom prst="rect">
            <a:avLst/>
          </a:prstGeom>
          <a:noFill/>
        </p:spPr>
        <p:txBody>
          <a:bodyPr wrap="square" lIns="91440" tIns="45720" rIns="91440" bIns="0" rtlCol="0" anchor="b">
            <a:normAutofit/>
          </a:bodyPr>
          <a:lstStyle/>
          <a:p>
            <a:pPr algn="l">
              <a:lnSpc>
                <a:spcPct val="120000"/>
              </a:lnSpc>
            </a:pPr>
            <a:r>
              <a:rPr 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2048</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核心逻辑实现</a:t>
            </a:r>
            <a:r>
              <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方案</a:t>
            </a:r>
            <a:endParaRPr lang="zh-CN" altLang="en-US" b="1" spc="30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4"/>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独立完成较难业务逻辑，独立设计</a:t>
            </a:r>
            <a:r>
              <a:rPr lang="zh-CN" altLang="en-US" spc="150" dirty="0">
                <a:latin typeface="微软雅黑" panose="020B0503020204020204" charset="-122"/>
                <a:ea typeface="微软雅黑" panose="020B0503020204020204" charset="-122"/>
              </a:rPr>
              <a:t>解决方案</a:t>
            </a:r>
            <a:endParaRPr lang="zh-CN" altLang="en-US" spc="150" dirty="0">
              <a:latin typeface="微软雅黑" panose="020B0503020204020204" charset="-122"/>
              <a:ea typeface="微软雅黑" panose="020B0503020204020204" charset="-122"/>
            </a:endParaRPr>
          </a:p>
        </p:txBody>
      </p:sp>
      <p:sp>
        <p:nvSpPr>
          <p:cNvPr id="3" name="五角星 2"/>
          <p:cNvSpPr/>
          <p:nvPr>
            <p:custDataLst>
              <p:tags r:id="rId5"/>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custDataLst>
              <p:tags r:id="rId6"/>
            </p:custDataLst>
          </p:nvPr>
        </p:nvSpPr>
        <p:spPr>
          <a:xfrm>
            <a:off x="2422525" y="3347085"/>
            <a:ext cx="4443730" cy="1021715"/>
          </a:xfrm>
          <a:prstGeom prst="rect">
            <a:avLst/>
          </a:prstGeom>
          <a:noFill/>
        </p:spPr>
        <p:txBody>
          <a:bodyPr wrap="square" lIns="91440" tIns="0" rIns="91440" bIns="45720" rtlCol="0">
            <a:normAutofit fontScale="90000"/>
          </a:bodyPr>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输入</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检测：</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OnBeginDrag</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记录初始</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位置</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OnDrag</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计算位移</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endPar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达到触发距离后根据</a:t>
            </a:r>
            <a:r>
              <a:rPr lang="en-US" altLang="zh-CN"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Dx,Dy</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的正负判断</a:t>
            </a: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上下左右</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custDataLst>
              <p:tags r:id="rId7"/>
            </p:custDataLst>
          </p:nvPr>
        </p:nvPicPr>
        <p:blipFill>
          <a:blip r:embed="rId8"/>
          <a:stretch>
            <a:fillRect/>
          </a:stretch>
        </p:blipFill>
        <p:spPr>
          <a:xfrm>
            <a:off x="396240" y="1453515"/>
            <a:ext cx="1574800" cy="2193290"/>
          </a:xfrm>
          <a:prstGeom prst="rect">
            <a:avLst/>
          </a:prstGeom>
        </p:spPr>
      </p:pic>
      <p:sp>
        <p:nvSpPr>
          <p:cNvPr id="15" name="文本框 14"/>
          <p:cNvSpPr txBox="1"/>
          <p:nvPr>
            <p:custDataLst>
              <p:tags r:id="rId9"/>
            </p:custDataLst>
          </p:nvPr>
        </p:nvSpPr>
        <p:spPr>
          <a:xfrm>
            <a:off x="7021195" y="4911090"/>
            <a:ext cx="4530725" cy="1083945"/>
          </a:xfrm>
          <a:prstGeom prst="rect">
            <a:avLst/>
          </a:prstGeom>
          <a:noFill/>
        </p:spPr>
        <p:txBody>
          <a:bodyPr wrap="square" lIns="91440" tIns="0" rIns="91440" bIns="45720" rtlCol="0">
            <a:normAutofit fontScale="90000"/>
          </a:bodyPr>
          <a:p>
            <a:pPr algn="l">
              <a:lnSpc>
                <a:spcPct val="120000"/>
              </a:lnSpc>
              <a:buClrTx/>
              <a:buSzTx/>
              <a:buNone/>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游戏结束检查算法：</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buClrTx/>
              <a:buSzTx/>
              <a:buNone/>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从第一个cell依次向后检查</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buClrTx/>
              <a:buSzTx/>
              <a:buNone/>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每次查找自己的右邻居和下邻居 检查是否可以合并</a:t>
            </a:r>
            <a:endPar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buClrTx/>
              <a:buSzTx/>
              <a:buNone/>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最后 如果没有可以合并的Cell 游戏结束</a:t>
            </a:r>
            <a:endPar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6" name="文本框 15">
            <a:hlinkClick r:id="rId10" action="ppaction://hlinkfile"/>
          </p:cNvPr>
          <p:cNvSpPr txBox="1"/>
          <p:nvPr>
            <p:custDataLst>
              <p:tags r:id="rId11"/>
            </p:custDataLst>
          </p:nvPr>
        </p:nvSpPr>
        <p:spPr>
          <a:xfrm>
            <a:off x="2422525" y="4551045"/>
            <a:ext cx="4166235" cy="867410"/>
          </a:xfrm>
          <a:prstGeom prst="rect">
            <a:avLst/>
          </a:prstGeom>
          <a:noFill/>
        </p:spPr>
        <p:txBody>
          <a:bodyPr wrap="square" lIns="91440" tIns="0" rIns="91440" bIns="45720" rtlCol="0">
            <a:normAutofit lnSpcReduction="10000"/>
          </a:bodyPr>
          <a:p>
            <a:pPr>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滑动</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合并：</a:t>
            </a:r>
            <a:endPar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实现滑块合并和移动</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效果</a:t>
            </a:r>
            <a:endPar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20000"/>
              </a:lnSpc>
            </a:pP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滑动完成后</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尝试生成新的</a:t>
            </a:r>
            <a:r>
              <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Fill</a:t>
            </a:r>
            <a:endParaRPr lang="en-US" altLang="zh-CN" sz="1400" spc="150">
              <a:solidFill>
                <a:sysClr val="windowText" lastClr="000000">
                  <a:lumMod val="65000"/>
                  <a:lumOff val="35000"/>
                </a:sys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18" name="图片 17"/>
          <p:cNvPicPr>
            <a:picLocks noChangeAspect="1"/>
          </p:cNvPicPr>
          <p:nvPr>
            <p:custDataLst>
              <p:tags r:id="rId12"/>
            </p:custDataLst>
          </p:nvPr>
        </p:nvPicPr>
        <p:blipFill>
          <a:blip r:embed="rId13"/>
          <a:stretch>
            <a:fillRect/>
          </a:stretch>
        </p:blipFill>
        <p:spPr>
          <a:xfrm>
            <a:off x="7946390" y="1988820"/>
            <a:ext cx="2117725" cy="2387600"/>
          </a:xfrm>
          <a:prstGeom prst="rect">
            <a:avLst/>
          </a:prstGeom>
        </p:spPr>
      </p:pic>
      <p:pic>
        <p:nvPicPr>
          <p:cNvPr id="6" name="图片 5" descr="bandicam-2023-12-21-11-39-23-783"/>
          <p:cNvPicPr>
            <a:picLocks noChangeAspect="1"/>
          </p:cNvPicPr>
          <p:nvPr>
            <p:custDataLst>
              <p:tags r:id="rId14"/>
            </p:custDataLst>
          </p:nvPr>
        </p:nvPicPr>
        <p:blipFill>
          <a:blip r:embed="rId15"/>
          <a:stretch>
            <a:fillRect/>
          </a:stretch>
        </p:blipFill>
        <p:spPr>
          <a:xfrm>
            <a:off x="396240" y="4140835"/>
            <a:ext cx="1533525" cy="2492375"/>
          </a:xfrm>
          <a:prstGeom prst="rect">
            <a:avLst/>
          </a:prstGeom>
        </p:spPr>
      </p:pic>
    </p:spTree>
    <p:custDataLst>
      <p:tags r:id="rId16"/>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Shape 1312"/>
          <p:cNvSpPr/>
          <p:nvPr>
            <p:custDataLst>
              <p:tags r:id="rId1"/>
            </p:custDataLst>
          </p:nvPr>
        </p:nvSpPr>
        <p:spPr bwMode="auto">
          <a:xfrm>
            <a:off x="7496289" y="3399781"/>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1448B"/>
          </a:solidFill>
          <a:ln>
            <a:noFill/>
          </a:ln>
        </p:spPr>
        <p:txBody>
          <a:bodyPr lIns="0" tIns="0" rIns="0" bIns="0" anchor="ctr"/>
          <a:lstStyle/>
          <a:p>
            <a:pPr algn="ctr" defTabSz="584200"/>
            <a:r>
              <a:rPr lang="en-US" altLang="zh-CN" sz="2400" b="1" dirty="0">
                <a:solidFill>
                  <a:sysClr val="window" lastClr="FFFFFF"/>
                </a:solidFill>
                <a:latin typeface="微软雅黑" panose="020B0503020204020204" charset="-122"/>
                <a:ea typeface="微软雅黑" panose="020B0503020204020204" charset="-122"/>
                <a:cs typeface="微软雅黑 Light" panose="020B0502040204020203" pitchFamily="34" charset="-122"/>
                <a:sym typeface="Century Gothic" panose="020B0502020202020204" pitchFamily="34" charset="0"/>
              </a:rPr>
              <a:t>02</a:t>
            </a:r>
            <a:endParaRPr lang="en-US" altLang="zh-CN" sz="2400" b="1" dirty="0">
              <a:solidFill>
                <a:sysClr val="window" lastClr="FFFFFF"/>
              </a:solidFill>
              <a:latin typeface="微软雅黑" panose="020B0503020204020204" charset="-122"/>
              <a:ea typeface="微软雅黑" panose="020B0503020204020204" charset="-122"/>
              <a:cs typeface="微软雅黑 Light" panose="020B0502040204020203" pitchFamily="34" charset="-122"/>
              <a:sym typeface="Century Gothic" panose="020B0502020202020204" pitchFamily="34" charset="0"/>
            </a:endParaRPr>
          </a:p>
        </p:txBody>
      </p:sp>
      <p:sp>
        <p:nvSpPr>
          <p:cNvPr id="13" name="Shape 1315"/>
          <p:cNvSpPr/>
          <p:nvPr>
            <p:custDataLst>
              <p:tags r:id="rId2"/>
            </p:custDataLst>
          </p:nvPr>
        </p:nvSpPr>
        <p:spPr bwMode="auto">
          <a:xfrm>
            <a:off x="3681525" y="3399781"/>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34D4D"/>
          </a:solidFill>
          <a:ln>
            <a:noFill/>
          </a:ln>
        </p:spPr>
        <p:txBody>
          <a:bodyPr lIns="0" tIns="0" rIns="0" bIns="0" anchor="ctr"/>
          <a:lstStyle/>
          <a:p>
            <a:pPr algn="ctr" defTabSz="584200"/>
            <a:r>
              <a:rPr lang="en-US" altLang="zh-CN" sz="2400" b="1" dirty="0">
                <a:solidFill>
                  <a:sysClr val="window" lastClr="FFFFFF"/>
                </a:solidFill>
                <a:latin typeface="微软雅黑" panose="020B0503020204020204" charset="-122"/>
                <a:ea typeface="微软雅黑" panose="020B0503020204020204" charset="-122"/>
                <a:cs typeface="微软雅黑 Light" panose="020B0502040204020203" pitchFamily="34" charset="-122"/>
                <a:sym typeface="Century Gothic" panose="020B0502020202020204" pitchFamily="34" charset="0"/>
              </a:rPr>
              <a:t>01</a:t>
            </a:r>
            <a:endParaRPr lang="en-US" altLang="zh-CN" sz="2400" b="1" dirty="0">
              <a:solidFill>
                <a:sysClr val="window" lastClr="FFFFFF"/>
              </a:solidFill>
              <a:latin typeface="微软雅黑" panose="020B0503020204020204" charset="-122"/>
              <a:ea typeface="微软雅黑" panose="020B0503020204020204" charset="-122"/>
              <a:cs typeface="微软雅黑 Light" panose="020B0502040204020203" pitchFamily="34" charset="-122"/>
              <a:sym typeface="Century Gothic" panose="020B0502020202020204" pitchFamily="34" charset="0"/>
            </a:endParaRPr>
          </a:p>
        </p:txBody>
      </p:sp>
      <p:sp>
        <p:nvSpPr>
          <p:cNvPr id="72" name="文本框 71"/>
          <p:cNvSpPr txBox="1"/>
          <p:nvPr>
            <p:custDataLst>
              <p:tags r:id="rId3"/>
            </p:custDataLst>
          </p:nvPr>
        </p:nvSpPr>
        <p:spPr>
          <a:xfrm>
            <a:off x="4881245" y="2854325"/>
            <a:ext cx="2419350" cy="2077720"/>
          </a:xfrm>
          <a:prstGeom prst="rect">
            <a:avLst/>
          </a:prstGeom>
          <a:noFill/>
        </p:spPr>
        <p:txBody>
          <a:bodyPr wrap="square" rtlCol="0" anchor="ctr" anchorCtr="0">
            <a:normAutofit/>
          </a:bodyPr>
          <a:lstStyle/>
          <a:p>
            <a:pPr algn="ctr">
              <a:lnSpc>
                <a:spcPct val="120000"/>
              </a:lnSpc>
            </a:pPr>
            <a:r>
              <a:rPr lang="zh-CN" altLang="en-US" sz="2400" b="1" spc="300" smtClean="0">
                <a:solidFill>
                  <a:srgbClr val="000000">
                    <a:lumMod val="65000"/>
                    <a:lumOff val="35000"/>
                  </a:srgbClr>
                </a:solidFill>
                <a:latin typeface="微软雅黑" panose="020B0503020204020204" charset="-122"/>
                <a:ea typeface="微软雅黑" panose="020B0503020204020204" charset="-122"/>
              </a:rPr>
              <a:t>利用语言特性重构</a:t>
            </a:r>
            <a:endParaRPr lang="en-US" altLang="zh-CN" sz="2400" b="1" spc="300" smtClean="0">
              <a:solidFill>
                <a:srgbClr val="000000">
                  <a:lumMod val="65000"/>
                  <a:lumOff val="35000"/>
                </a:srgbClr>
              </a:solidFill>
              <a:latin typeface="微软雅黑" panose="020B0503020204020204" charset="-122"/>
              <a:ea typeface="微软雅黑" panose="020B0503020204020204" charset="-122"/>
            </a:endParaRPr>
          </a:p>
        </p:txBody>
      </p:sp>
      <p:sp>
        <p:nvSpPr>
          <p:cNvPr id="80" name="文本框 79"/>
          <p:cNvSpPr txBox="1"/>
          <p:nvPr>
            <p:custDataLst>
              <p:tags r:id="rId4"/>
            </p:custDataLst>
          </p:nvPr>
        </p:nvSpPr>
        <p:spPr>
          <a:xfrm>
            <a:off x="8758899" y="3229672"/>
            <a:ext cx="2760001" cy="401320"/>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pPr>
            <a:r>
              <a:rPr lang="zh-CN" altLang="en-US" sz="2000" b="1" spc="300" smtClean="0">
                <a:latin typeface="微软雅黑" panose="020B0503020204020204" charset="-122"/>
                <a:ea typeface="微软雅黑" panose="020B0503020204020204" charset="-122"/>
                <a:cs typeface="+mn-ea"/>
              </a:rPr>
              <a:t>添加标题</a:t>
            </a:r>
            <a:endParaRPr lang="zh-CN" altLang="en-US" sz="2000" b="1" spc="300" smtClean="0">
              <a:latin typeface="微软雅黑" panose="020B0503020204020204" charset="-122"/>
              <a:ea typeface="微软雅黑" panose="020B0503020204020204" charset="-122"/>
              <a:cs typeface="+mn-ea"/>
            </a:endParaRPr>
          </a:p>
        </p:txBody>
      </p:sp>
      <p:sp>
        <p:nvSpPr>
          <p:cNvPr id="81" name="文本框 80"/>
          <p:cNvSpPr txBox="1"/>
          <p:nvPr>
            <p:custDataLst>
              <p:tags r:id="rId5"/>
            </p:custDataLst>
          </p:nvPr>
        </p:nvSpPr>
        <p:spPr>
          <a:xfrm>
            <a:off x="326390" y="4350385"/>
            <a:ext cx="3001645" cy="1306195"/>
          </a:xfrm>
          <a:prstGeom prst="rect">
            <a:avLst/>
          </a:prstGeom>
          <a:noFill/>
        </p:spPr>
        <p:txBody>
          <a:bodyPr wrap="square" lIns="90000" tIns="0" rIns="90000" bIns="46800">
            <a:normAutofit fontScale="9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pPr>
            <a:r>
              <a:rPr lang="zh-CN" altLang="en-US" sz="1400" spc="150" smtClean="0">
                <a:latin typeface="微软雅黑" panose="020B0503020204020204" charset="-122"/>
                <a:ea typeface="微软雅黑" panose="020B0503020204020204" charset="-122"/>
              </a:rPr>
              <a:t>面板类</a:t>
            </a:r>
            <a:r>
              <a:rPr lang="zh-CN" altLang="en-US" sz="1400" spc="150" smtClean="0">
                <a:latin typeface="微软雅黑" panose="020B0503020204020204" charset="-122"/>
                <a:ea typeface="微软雅黑" panose="020B0503020204020204" charset="-122"/>
              </a:rPr>
              <a:t>执行消息回调的函数中</a:t>
            </a:r>
            <a:r>
              <a:rPr lang="en-US" altLang="zh-CN" sz="1400" spc="150" smtClean="0">
                <a:latin typeface="微软雅黑" panose="020B0503020204020204" charset="-122"/>
                <a:ea typeface="微软雅黑" panose="020B0503020204020204" charset="-122"/>
              </a:rPr>
              <a:t> </a:t>
            </a:r>
            <a:r>
              <a:rPr lang="zh-CN" altLang="en-US" sz="1400" spc="150" smtClean="0">
                <a:latin typeface="微软雅黑" panose="020B0503020204020204" charset="-122"/>
                <a:ea typeface="微软雅黑" panose="020B0503020204020204" charset="-122"/>
              </a:rPr>
              <a:t>大量的</a:t>
            </a:r>
            <a:r>
              <a:rPr lang="en-US" altLang="zh-CN" sz="1400" spc="150" smtClean="0">
                <a:latin typeface="微软雅黑" panose="020B0503020204020204" charset="-122"/>
                <a:ea typeface="微软雅黑" panose="020B0503020204020204" charset="-122"/>
              </a:rPr>
              <a:t>if-else</a:t>
            </a:r>
            <a:r>
              <a:rPr lang="zh-CN" altLang="en-US" sz="1400" spc="150" smtClean="0">
                <a:latin typeface="微软雅黑" panose="020B0503020204020204" charset="-122"/>
                <a:ea typeface="微软雅黑" panose="020B0503020204020204" charset="-122"/>
              </a:rPr>
              <a:t>分支语句</a:t>
            </a:r>
            <a:endParaRPr lang="zh-CN" altLang="en-US" sz="1400" spc="150" smtClean="0">
              <a:latin typeface="微软雅黑" panose="020B0503020204020204" charset="-122"/>
              <a:ea typeface="微软雅黑" panose="020B0503020204020204" charset="-122"/>
            </a:endParaRPr>
          </a:p>
          <a:p>
            <a:pPr>
              <a:lnSpc>
                <a:spcPct val="120000"/>
              </a:lnSpc>
            </a:pPr>
            <a:endParaRPr lang="en-US" altLang="zh-CN" sz="1400" spc="150" smtClean="0">
              <a:latin typeface="微软雅黑" panose="020B0503020204020204" charset="-122"/>
              <a:ea typeface="微软雅黑" panose="020B0503020204020204" charset="-122"/>
            </a:endParaRPr>
          </a:p>
          <a:p>
            <a:pPr>
              <a:lnSpc>
                <a:spcPct val="120000"/>
              </a:lnSpc>
            </a:pPr>
            <a:r>
              <a:rPr lang="zh-CN" altLang="en-US" sz="1400" spc="150" smtClean="0">
                <a:latin typeface="微软雅黑" panose="020B0503020204020204" charset="-122"/>
                <a:ea typeface="微软雅黑" panose="020B0503020204020204" charset="-122"/>
              </a:rPr>
              <a:t>可读性差</a:t>
            </a:r>
            <a:endParaRPr lang="zh-CN" altLang="en-US" sz="1400" spc="150" smtClean="0">
              <a:latin typeface="微软雅黑" panose="020B0503020204020204" charset="-122"/>
              <a:ea typeface="微软雅黑" panose="020B0503020204020204" charset="-122"/>
            </a:endParaRPr>
          </a:p>
          <a:p>
            <a:pPr>
              <a:lnSpc>
                <a:spcPct val="120000"/>
              </a:lnSpc>
            </a:pPr>
            <a:r>
              <a:rPr lang="zh-CN" altLang="en-US" sz="1400" spc="150" smtClean="0">
                <a:latin typeface="微软雅黑" panose="020B0503020204020204" charset="-122"/>
                <a:ea typeface="微软雅黑" panose="020B0503020204020204" charset="-122"/>
              </a:rPr>
              <a:t>影响执行</a:t>
            </a:r>
            <a:r>
              <a:rPr lang="zh-CN" altLang="en-US" sz="1400" spc="150" smtClean="0">
                <a:latin typeface="微软雅黑" panose="020B0503020204020204" charset="-122"/>
                <a:ea typeface="微软雅黑" panose="020B0503020204020204" charset="-122"/>
              </a:rPr>
              <a:t>效率</a:t>
            </a:r>
            <a:endParaRPr lang="zh-CN" altLang="en-US" sz="1400" spc="150" smtClean="0">
              <a:latin typeface="微软雅黑" panose="020B0503020204020204" charset="-122"/>
              <a:ea typeface="微软雅黑" panose="020B0503020204020204" charset="-122"/>
            </a:endParaRPr>
          </a:p>
        </p:txBody>
      </p:sp>
      <p:sp>
        <p:nvSpPr>
          <p:cNvPr id="82" name="文本框 81"/>
          <p:cNvSpPr txBox="1"/>
          <p:nvPr>
            <p:custDataLst>
              <p:tags r:id="rId6"/>
            </p:custDataLst>
          </p:nvPr>
        </p:nvSpPr>
        <p:spPr>
          <a:xfrm>
            <a:off x="673100" y="3229672"/>
            <a:ext cx="2760001" cy="401320"/>
          </a:xfrm>
          <a:prstGeom prst="rect">
            <a:avLst/>
          </a:prstGeom>
          <a:noFill/>
        </p:spPr>
        <p:txBody>
          <a:bodyPr wrap="square" lIns="90000" tIns="46800" rIns="90000" bIns="0" anchor="b" anchorCtr="0">
            <a:normAutofit lnSpcReduction="10000"/>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2000" b="1" spc="300" smtClean="0">
                <a:latin typeface="微软雅黑" panose="020B0503020204020204" charset="-122"/>
                <a:ea typeface="微软雅黑" panose="020B0503020204020204" charset="-122"/>
                <a:cs typeface="+mn-ea"/>
              </a:rPr>
              <a:t>添加标题</a:t>
            </a:r>
            <a:endParaRPr lang="zh-CN" altLang="en-US" sz="2000" b="1" spc="300" smtClean="0">
              <a:latin typeface="微软雅黑" panose="020B0503020204020204" charset="-122"/>
              <a:ea typeface="微软雅黑" panose="020B0503020204020204" charset="-122"/>
              <a:cs typeface="+mn-ea"/>
            </a:endParaRPr>
          </a:p>
        </p:txBody>
      </p:sp>
      <p:sp>
        <p:nvSpPr>
          <p:cNvPr id="83" name="文本框 82"/>
          <p:cNvSpPr txBox="1"/>
          <p:nvPr>
            <p:custDataLst>
              <p:tags r:id="rId7"/>
            </p:custDataLst>
          </p:nvPr>
        </p:nvSpPr>
        <p:spPr>
          <a:xfrm>
            <a:off x="673100" y="3658932"/>
            <a:ext cx="2760001" cy="829946"/>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1400" spc="150" smtClean="0">
                <a:latin typeface="微软雅黑" panose="020B0503020204020204" charset="-122"/>
                <a:ea typeface="微软雅黑" panose="020B0503020204020204" charset="-122"/>
              </a:rPr>
              <a:t>单击此处添加文本具体内容，简明扼要的阐述您的观点。</a:t>
            </a:r>
            <a:endParaRPr lang="zh-CN" altLang="en-US" sz="1400" spc="150" smtClean="0">
              <a:latin typeface="微软雅黑" panose="020B0503020204020204" charset="-122"/>
              <a:ea typeface="微软雅黑" panose="020B0503020204020204" charset="-122"/>
            </a:endParaRPr>
          </a:p>
        </p:txBody>
      </p:sp>
      <p:sp>
        <p:nvSpPr>
          <p:cNvPr id="2" name="弧形 1"/>
          <p:cNvSpPr/>
          <p:nvPr>
            <p:custDataLst>
              <p:tags r:id="rId8"/>
            </p:custDataLst>
          </p:nvPr>
        </p:nvSpPr>
        <p:spPr>
          <a:xfrm rot="2696306" flipH="1">
            <a:off x="4204686" y="2143191"/>
            <a:ext cx="3435788" cy="3435788"/>
          </a:xfrm>
          <a:prstGeom prst="arc">
            <a:avLst>
              <a:gd name="adj1" fmla="val 15084107"/>
              <a:gd name="adj2" fmla="val 1029230"/>
            </a:avLst>
          </a:prstGeom>
          <a:ln w="38100">
            <a:solidFill>
              <a:srgbClr val="000000">
                <a:lumMod val="65000"/>
                <a:lumOff val="35000"/>
              </a:srgbClr>
            </a:solidFill>
            <a:headEnd type="triangle"/>
          </a:ln>
        </p:spPr>
        <p:style>
          <a:lnRef idx="1">
            <a:srgbClr val="1F74AD"/>
          </a:lnRef>
          <a:fillRef idx="0">
            <a:srgbClr val="1F74AD"/>
          </a:fillRef>
          <a:effectRef idx="0">
            <a:srgbClr val="1F74AD"/>
          </a:effectRef>
          <a:fontRef idx="minor">
            <a:srgbClr val="000000"/>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1019175" y="944880"/>
            <a:ext cx="9751695" cy="508635"/>
          </a:xfrm>
          <a:prstGeom prst="rect">
            <a:avLst/>
          </a:prstGeom>
          <a:noFill/>
        </p:spPr>
        <p:txBody>
          <a:bodyPr wrap="square" lIns="91440" tIns="0" rIns="91440" bIns="45720">
            <a:noAutofit/>
          </a:bodyPr>
          <a:p>
            <a:pPr>
              <a:lnSpc>
                <a:spcPct val="120000"/>
              </a:lnSpc>
            </a:pPr>
            <a:r>
              <a:rPr lang="zh-CN" altLang="en-US" spc="150" dirty="0">
                <a:latin typeface="微软雅黑" panose="020B0503020204020204" charset="-122"/>
                <a:ea typeface="微软雅黑" panose="020B0503020204020204" charset="-122"/>
              </a:rPr>
              <a:t>游戏业务开发</a:t>
            </a:r>
            <a:r>
              <a:rPr lang="en-US" altLang="zh-CN" spc="150" dirty="0">
                <a:latin typeface="微软雅黑" panose="020B0503020204020204" charset="-122"/>
                <a:ea typeface="微软雅黑" panose="020B0503020204020204" charset="-122"/>
              </a:rPr>
              <a:t> —— </a:t>
            </a:r>
            <a:r>
              <a:rPr lang="zh-CN" altLang="en-US" spc="150" dirty="0">
                <a:latin typeface="微软雅黑" panose="020B0503020204020204" charset="-122"/>
                <a:ea typeface="微软雅黑" panose="020B0503020204020204" charset="-122"/>
              </a:rPr>
              <a:t>掌握常用设计模式和重构</a:t>
            </a:r>
            <a:r>
              <a:rPr lang="zh-CN" altLang="en-US" spc="150" dirty="0">
                <a:latin typeface="微软雅黑" panose="020B0503020204020204" charset="-122"/>
                <a:ea typeface="微软雅黑" panose="020B0503020204020204" charset="-122"/>
              </a:rPr>
              <a:t>方法</a:t>
            </a:r>
            <a:endParaRPr lang="zh-CN" altLang="en-US" spc="150" dirty="0">
              <a:latin typeface="微软雅黑" panose="020B0503020204020204" charset="-122"/>
              <a:ea typeface="微软雅黑" panose="020B0503020204020204" charset="-122"/>
            </a:endParaRPr>
          </a:p>
        </p:txBody>
      </p:sp>
      <p:sp>
        <p:nvSpPr>
          <p:cNvPr id="4" name="五角星 3"/>
          <p:cNvSpPr/>
          <p:nvPr>
            <p:custDataLst>
              <p:tags r:id="rId10"/>
            </p:custDataLst>
          </p:nvPr>
        </p:nvSpPr>
        <p:spPr>
          <a:xfrm>
            <a:off x="579755" y="944880"/>
            <a:ext cx="342900" cy="342900"/>
          </a:xfrm>
          <a:prstGeom prst="star5">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custDataLst>
              <p:tags r:id="rId11"/>
            </p:custDataLst>
          </p:nvPr>
        </p:nvPicPr>
        <p:blipFill>
          <a:blip r:embed="rId12"/>
          <a:stretch>
            <a:fillRect/>
          </a:stretch>
        </p:blipFill>
        <p:spPr>
          <a:xfrm>
            <a:off x="262255" y="1642745"/>
            <a:ext cx="3217545" cy="2517775"/>
          </a:xfrm>
          <a:prstGeom prst="rect">
            <a:avLst/>
          </a:prstGeom>
        </p:spPr>
      </p:pic>
      <p:pic>
        <p:nvPicPr>
          <p:cNvPr id="6" name="图片 5"/>
          <p:cNvPicPr>
            <a:picLocks noChangeAspect="1"/>
          </p:cNvPicPr>
          <p:nvPr>
            <p:custDataLst>
              <p:tags r:id="rId13"/>
            </p:custDataLst>
          </p:nvPr>
        </p:nvPicPr>
        <p:blipFill>
          <a:blip r:embed="rId14"/>
          <a:stretch>
            <a:fillRect/>
          </a:stretch>
        </p:blipFill>
        <p:spPr>
          <a:xfrm>
            <a:off x="8522970" y="1287780"/>
            <a:ext cx="3232150" cy="4121785"/>
          </a:xfrm>
          <a:prstGeom prst="rect">
            <a:avLst/>
          </a:prstGeom>
        </p:spPr>
      </p:pic>
      <p:sp>
        <p:nvSpPr>
          <p:cNvPr id="7" name="文本框 6"/>
          <p:cNvSpPr txBox="1"/>
          <p:nvPr>
            <p:custDataLst>
              <p:tags r:id="rId15"/>
            </p:custDataLst>
          </p:nvPr>
        </p:nvSpPr>
        <p:spPr>
          <a:xfrm>
            <a:off x="8517255" y="5551805"/>
            <a:ext cx="3001645" cy="1306195"/>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pPr>
            <a:r>
              <a:rPr lang="zh-CN" altLang="en-US" sz="1400" spc="150" smtClean="0">
                <a:latin typeface="微软雅黑" panose="020B0503020204020204" charset="-122"/>
                <a:ea typeface="微软雅黑" panose="020B0503020204020204" charset="-122"/>
              </a:rPr>
              <a:t>使用表存储消息和执行</a:t>
            </a:r>
            <a:r>
              <a:rPr lang="zh-CN" altLang="en-US" sz="1400" spc="150" smtClean="0">
                <a:latin typeface="微软雅黑" panose="020B0503020204020204" charset="-122"/>
                <a:ea typeface="微软雅黑" panose="020B0503020204020204" charset="-122"/>
              </a:rPr>
              <a:t>函数</a:t>
            </a:r>
            <a:endParaRPr lang="zh-CN" altLang="en-US" sz="1400" spc="150" smtClean="0">
              <a:latin typeface="微软雅黑" panose="020B0503020204020204" charset="-122"/>
              <a:ea typeface="微软雅黑" panose="020B0503020204020204" charset="-122"/>
            </a:endParaRPr>
          </a:p>
          <a:p>
            <a:pPr>
              <a:lnSpc>
                <a:spcPct val="120000"/>
              </a:lnSpc>
            </a:pPr>
            <a:endParaRPr lang="zh-CN" altLang="en-US" sz="1400" spc="150" smtClean="0">
              <a:latin typeface="微软雅黑" panose="020B0503020204020204" charset="-122"/>
              <a:ea typeface="微软雅黑" panose="020B0503020204020204" charset="-122"/>
            </a:endParaRPr>
          </a:p>
          <a:p>
            <a:pPr>
              <a:lnSpc>
                <a:spcPct val="120000"/>
              </a:lnSpc>
            </a:pPr>
            <a:r>
              <a:rPr lang="zh-CN" altLang="en-US" sz="1400" spc="150" smtClean="0">
                <a:latin typeface="微软雅黑" panose="020B0503020204020204" charset="-122"/>
                <a:ea typeface="微软雅黑" panose="020B0503020204020204" charset="-122"/>
              </a:rPr>
              <a:t>使用元表提醒在尝试执行没有注册消息回调的</a:t>
            </a:r>
            <a:r>
              <a:rPr lang="zh-CN" altLang="en-US" sz="1400" spc="150" smtClean="0">
                <a:latin typeface="微软雅黑" panose="020B0503020204020204" charset="-122"/>
                <a:ea typeface="微软雅黑" panose="020B0503020204020204" charset="-122"/>
              </a:rPr>
              <a:t>消息</a:t>
            </a:r>
            <a:endParaRPr lang="zh-CN" altLang="en-US" sz="1400" spc="150" smtClean="0">
              <a:latin typeface="微软雅黑" panose="020B0503020204020204" charset="-122"/>
              <a:ea typeface="微软雅黑" panose="020B0503020204020204" charset="-122"/>
            </a:endParaRPr>
          </a:p>
        </p:txBody>
      </p:sp>
    </p:spTree>
    <p:custDataLst>
      <p:tags r:id="rId16"/>
    </p:custDataLst>
  </p:cSld>
  <p:clrMapOvr>
    <a:masterClrMapping/>
  </p:clrMapOvr>
  <p:transition advClick="0" advTm="2000"/>
</p:sld>
</file>

<file path=ppt/tags/tag1.xml><?xml version="1.0" encoding="utf-8"?>
<p:tagLst xmlns:p="http://schemas.openxmlformats.org/presentationml/2006/main">
  <p:tag name="KSO_WM_UNIT_HIGHLIGHT" val="0"/>
  <p:tag name="KSO_WM_UNIT_COMPATIBLE" val="0"/>
  <p:tag name="KSO_WM_DIAGRAM_GROUP_CODE" val="r1-1"/>
  <p:tag name="KSO_WM_UNIT_TYPE" val="r_i"/>
  <p:tag name="KSO_WM_UNIT_INDEX" val="1_1"/>
  <p:tag name="KSO_WM_UNIT_ID" val="diagram20201662_2*r_i*1_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10.xml><?xml version="1.0" encoding="utf-8"?>
<p:tagLst xmlns:p="http://schemas.openxmlformats.org/presentationml/2006/main">
  <p:tag name="KSO_WM_UNIT_HIGHLIGHT" val="0"/>
  <p:tag name="KSO_WM_UNIT_COMPATIBLE" val="0"/>
  <p:tag name="KSO_WM_DIAGRAM_GROUP_CODE" val="r1-1"/>
  <p:tag name="KSO_WM_UNIT_TYPE" val="r_i"/>
  <p:tag name="KSO_WM_UNIT_INDEX" val="1_10"/>
  <p:tag name="KSO_WM_UNIT_ID" val="diagram20201662_2*r_i*1_1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00112_2*q_h_i*1_3_1"/>
  <p:tag name="KSO_WM_TEMPLATE_CATEGORY" val="diagram"/>
  <p:tag name="KSO_WM_TEMPLATE_INDEX" val="20200112"/>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3"/>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200112_2*q_h_i*1_2_2"/>
  <p:tag name="KSO_WM_TEMPLATE_CATEGORY" val="diagram"/>
  <p:tag name="KSO_WM_TEMPLATE_INDEX" val="20200112"/>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3"/>
</p:tagLst>
</file>

<file path=ppt/tags/tag102.xml><?xml version="1.0" encoding="utf-8"?>
<p:tagLst xmlns:p="http://schemas.openxmlformats.org/presentationml/2006/main">
  <p:tag name="KSO_WM_UNIT_PRESET_TEXT" val="单击此处添加文本具体内容，简明扼要的阐述您的观点。"/>
  <p:tag name="KSO_WM_UNIT_NOCLEAR" val="0"/>
  <p:tag name="KSO_WM_UNIT_VALUE" val="36"/>
  <p:tag name="KSO_WM_UNIT_HIGHLIGHT" val="0"/>
  <p:tag name="KSO_WM_UNIT_COMPATIBLE" val="0"/>
  <p:tag name="KSO_WM_UNIT_DIAGRAM_ISNUMVISUAL" val="0"/>
  <p:tag name="KSO_WM_UNIT_DIAGRAM_ISREFERUNIT" val="0"/>
  <p:tag name="KSO_WM_DIAGRAM_GROUP_CODE" val="q1-1"/>
  <p:tag name="KSO_WM_UNIT_TYPE" val="f"/>
  <p:tag name="KSO_WM_UNIT_INDEX" val="1"/>
  <p:tag name="KSO_WM_UNIT_ID" val="diagram20200112_2*f*1"/>
  <p:tag name="KSO_WM_TEMPLATE_CATEGORY" val="diagram"/>
  <p:tag name="KSO_WM_TEMPLATE_INDEX" val="20200112"/>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00112_2*q_h_a*1_1_1"/>
  <p:tag name="KSO_WM_TEMPLATE_CATEGORY" val="diagram"/>
  <p:tag name="KSO_WM_TEMPLATE_INDEX" val="20200112"/>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 name="KSO_WM_UNIT_DIAGRAM_SCHEMECOLOR_ID" val="3"/>
</p:tagLst>
</file>

<file path=ppt/tags/tag1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00112_2*q_h_f*1_1_1"/>
  <p:tag name="KSO_WM_TEMPLATE_CATEGORY" val="diagram"/>
  <p:tag name="KSO_WM_TEMPLATE_INDEX" val="20200112"/>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UNIT_DIAGRAM_SCHEMECOLOR_ID" val="3"/>
</p:tagLst>
</file>

<file path=ppt/tags/tag10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00112_2*q_h_a*1_3_1"/>
  <p:tag name="KSO_WM_TEMPLATE_CATEGORY" val="diagram"/>
  <p:tag name="KSO_WM_TEMPLATE_INDEX" val="20200112"/>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 name="KSO_WM_UNIT_DIAGRAM_SCHEMECOLOR_ID" val="3"/>
</p:tagLst>
</file>

<file path=ppt/tags/tag10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00112_2*q_h_f*1_3_1"/>
  <p:tag name="KSO_WM_TEMPLATE_CATEGORY" val="diagram"/>
  <p:tag name="KSO_WM_TEMPLATE_INDEX" val="20200112"/>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UNIT_DIAGRAM_SCHEMECOLOR_ID" val="3"/>
</p:tagLst>
</file>

<file path=ppt/tags/tag1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00112_2*q_h_a*1_2_1"/>
  <p:tag name="KSO_WM_TEMPLATE_CATEGORY" val="diagram"/>
  <p:tag name="KSO_WM_TEMPLATE_INDEX" val="20200112"/>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 name="KSO_WM_UNIT_DIAGRAM_SCHEMECOLOR_ID" val="3"/>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5"/>
  <p:tag name="KSO_WM_UNIT_ID" val="diagram20200112_2*q_h_i*1_2_5"/>
  <p:tag name="KSO_WM_TEMPLATE_CATEGORY" val="diagram"/>
  <p:tag name="KSO_WM_TEMPLATE_INDEX" val="20200112"/>
  <p:tag name="KSO_WM_UNIT_LAYERLEVEL" val="1_1_1"/>
  <p:tag name="KSO_WM_TAG_VERSION" val="1.0"/>
  <p:tag name="KSO_WM_BEAUTIFY_FLAG" val="#wm#"/>
  <p:tag name="KSO_WM_UNIT_FILL_FORE_SCHEMECOLOR_INDEX" val="6"/>
  <p:tag name="KSO_WM_UNIT_FILL_TYPE" val="1"/>
  <p:tag name="KSO_WM_UNIT_USESOURCEFORMAT_APPLY" val="1"/>
  <p:tag name="KSO_WM_UNIT_DIAGRAM_SCHEMECOLOR_ID" val="3"/>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4"/>
  <p:tag name="KSO_WM_UNIT_ID" val="diagram20200112_2*q_h_i*1_2_4"/>
  <p:tag name="KSO_WM_TEMPLATE_CATEGORY" val="diagram"/>
  <p:tag name="KSO_WM_TEMPLATE_INDEX" val="20200112"/>
  <p:tag name="KSO_WM_UNIT_LAYERLEVEL" val="1_1_1"/>
  <p:tag name="KSO_WM_TAG_VERSION" val="1.0"/>
  <p:tag name="KSO_WM_BEAUTIFY_FLAG" val="#wm#"/>
  <p:tag name="KSO_WM_UNIT_FILL_FORE_SCHEMECOLOR_INDEX" val="6"/>
  <p:tag name="KSO_WM_UNIT_FILL_TYPE" val="1"/>
  <p:tag name="KSO_WM_UNIT_USESOURCEFORMAT_APPLY" val="1"/>
  <p:tag name="KSO_WM_UNIT_DIAGRAM_SCHEMECOLOR_ID" val="3"/>
</p:tagLst>
</file>

<file path=ppt/tags/tag11.xml><?xml version="1.0" encoding="utf-8"?>
<p:tagLst xmlns:p="http://schemas.openxmlformats.org/presentationml/2006/main">
  <p:tag name="KSO_WM_UNIT_HIGHLIGHT" val="0"/>
  <p:tag name="KSO_WM_UNIT_COMPATIBLE" val="0"/>
  <p:tag name="KSO_WM_DIAGRAM_GROUP_CODE" val="r1-1"/>
  <p:tag name="KSO_WM_UNIT_TYPE" val="r_i"/>
  <p:tag name="KSO_WM_UNIT_INDEX" val="1_11"/>
  <p:tag name="KSO_WM_UNIT_ID" val="diagram20201662_2*r_i*1_1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200112_2*q_h_i*1_2_3"/>
  <p:tag name="KSO_WM_TEMPLATE_CATEGORY" val="diagram"/>
  <p:tag name="KSO_WM_TEMPLATE_INDEX" val="20200112"/>
  <p:tag name="KSO_WM_UNIT_LAYERLEVEL" val="1_1_1"/>
  <p:tag name="KSO_WM_TAG_VERSION" val="1.0"/>
  <p:tag name="KSO_WM_BEAUTIFY_FLAG" val="#wm#"/>
  <p:tag name="KSO_WM_UNIT_FILL_FORE_SCHEMECOLOR_INDEX" val="6"/>
  <p:tag name="KSO_WM_UNIT_FILL_TYPE" val="1"/>
  <p:tag name="KSO_WM_UNIT_USESOURCEFORMAT_APPLY" val="1"/>
  <p:tag name="KSO_WM_UNIT_DIAGRAM_SCHEMECOLOR_ID" val="3"/>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6"/>
  <p:tag name="KSO_WM_UNIT_ID" val="diagram20200112_2*q_h_i*1_2_6"/>
  <p:tag name="KSO_WM_TEMPLATE_CATEGORY" val="diagram"/>
  <p:tag name="KSO_WM_TEMPLATE_INDEX" val="20200112"/>
  <p:tag name="KSO_WM_UNIT_LAYERLEVEL" val="1_1_1"/>
  <p:tag name="KSO_WM_TAG_VERSION" val="1.0"/>
  <p:tag name="KSO_WM_BEAUTIFY_FLAG" val="#wm#"/>
  <p:tag name="KSO_WM_UNIT_USESOURCEFORMAT_APPLY" val="1"/>
  <p:tag name="KSO_WM_UNIT_DIAGRAM_SCHEMECOLOR_ID" val="3"/>
</p:tagLst>
</file>

<file path=ppt/tags/tag112.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LIDE_ID" val="diagram20200112_2"/>
  <p:tag name="KSO_WM_SLIDE_TYPE" val="text"/>
  <p:tag name="KSO_WM_SLIDE_SUBTYPE" val="diag"/>
  <p:tag name="KSO_WM_SLIDE_ITEM_CNT" val="3"/>
  <p:tag name="KSO_WM_SLIDE_INDEX" val="2"/>
  <p:tag name="KSO_WM_SLIDE_SIZE" val="886.336*295.957"/>
  <p:tag name="KSO_WM_SLIDE_POSITION" val="32.4685*169.244"/>
  <p:tag name="KSO_WM_DIAGRAM_GROUP_CODE" val="q1-1"/>
  <p:tag name="KSO_WM_SLIDE_DIAGTYPE" val="q"/>
  <p:tag name="KSO_WM_TAG_VERSION" val="1.0"/>
  <p:tag name="KSO_WM_BEAUTIFY_FLAG" val="#wm#"/>
  <p:tag name="KSO_WM_TEMPLATE_CATEGORY" val="diagram"/>
  <p:tag name="KSO_WM_TEMPLATE_INDEX" val="20200112"/>
  <p:tag name="KSO_WM_SLIDE_LAYOUT" val="a_f_q"/>
  <p:tag name="KSO_WM_SLIDE_LAYOUT_CNT" val="1_1_1"/>
  <p:tag name="KSO_WM_TEMPLATE_SUBCATEGORY"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68762_4*n_h_h_i*1_2_3_1"/>
  <p:tag name="KSO_WM_TEMPLATE_CATEGORY" val="diagram"/>
  <p:tag name="KSO_WM_TEMPLATE_INDEX" val="20168762"/>
  <p:tag name="KSO_WM_UNIT_LAYERLEVEL" val="1_1_1_1"/>
  <p:tag name="KSO_WM_TAG_VERSION" val="1.0"/>
  <p:tag name="KSO_WM_BEAUTIFY_FLAG" val=""/>
  <p:tag name="KSO_WM_UNIT_FILL_FORE_SCHEMECOLOR_INDEX" val="7"/>
  <p:tag name="KSO_WM_UNIT_FILL_TYPE" val="1"/>
  <p:tag name="KSO_WM_UNIT_TEXT_FILL_FORE_SCHEMECOLOR_INDEX" val="14"/>
  <p:tag name="KSO_WM_UNIT_TEXT_FILL_TYPE" val="1"/>
  <p:tag name="KSO_WM_UNIT_USESOURCEFORMAT_APPLY" val="1"/>
  <p:tag name="KSO_WM_UNIT_DIAGRAM_SCHEMECOLOR_ID" val="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68762_4*n_h_i*1_1_1"/>
  <p:tag name="KSO_WM_TEMPLATE_CATEGORY" val="diagram"/>
  <p:tag name="KSO_WM_TEMPLATE_INDEX" val="20168762"/>
  <p:tag name="KSO_WM_UNIT_LAYERLEVEL" val="1_1_1"/>
  <p:tag name="KSO_WM_TAG_VERSION" val="1.0"/>
  <p:tag name="KSO_WM_BEAUTIFY_FLAG" val="#wm#"/>
  <p:tag name="KSO_WM_UNIT_FILL_FORE_SCHEMECOLOR_INDEX" val="16"/>
  <p:tag name="KSO_WM_UNIT_FILL_TYPE" val="1"/>
  <p:tag name="KSO_WM_UNIT_TEXT_FILL_FORE_SCHEMECOLOR_INDEX" val="14"/>
  <p:tag name="KSO_WM_UNIT_TEXT_FILL_TYPE" val="1"/>
  <p:tag name="KSO_WM_UNIT_USESOURCEFORMAT_APPLY" val="1"/>
  <p:tag name="KSO_WM_UNIT_DIAGRAM_SCHEMECOLOR_ID" val="3"/>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68762_4*n_h_h_i*1_2_1_1"/>
  <p:tag name="KSO_WM_TEMPLATE_CATEGORY" val="diagram"/>
  <p:tag name="KSO_WM_TEMPLATE_INDEX" val="20168762"/>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68762_4*n_h_h_i*1_2_4_1"/>
  <p:tag name="KSO_WM_TEMPLATE_CATEGORY" val="diagram"/>
  <p:tag name="KSO_WM_TEMPLATE_INDEX" val="20168762"/>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 name="KSO_WM_UNIT_DIAGRAM_SCHEMECOLOR_ID" val="3"/>
</p:tagLst>
</file>

<file path=ppt/tags/tag12.xml><?xml version="1.0" encoding="utf-8"?>
<p:tagLst xmlns:p="http://schemas.openxmlformats.org/presentationml/2006/main">
  <p:tag name="KSO_WM_UNIT_HIGHLIGHT" val="0"/>
  <p:tag name="KSO_WM_UNIT_COMPATIBLE" val="0"/>
  <p:tag name="KSO_WM_DIAGRAM_GROUP_CODE" val="r1-1"/>
  <p:tag name="KSO_WM_UNIT_TYPE" val="r_i"/>
  <p:tag name="KSO_WM_UNIT_INDEX" val="1_12"/>
  <p:tag name="KSO_WM_UNIT_ID" val="diagram20201662_2*r_i*1_1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68762_4*n_h_h_i*1_2_3_1"/>
  <p:tag name="KSO_WM_TEMPLATE_CATEGORY" val="diagram"/>
  <p:tag name="KSO_WM_TEMPLATE_INDEX" val="20168762"/>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 name="KSO_WM_UNIT_DIAGRAM_SCHEMECOLOR_ID" val="3"/>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68762_4*n_h_h_i*1_2_2_1"/>
  <p:tag name="KSO_WM_TEMPLATE_CATEGORY" val="diagram"/>
  <p:tag name="KSO_WM_TEMPLATE_INDEX" val="20168762"/>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 name="KSO_WM_UNIT_DIAGRAM_SCHEMECOLOR_ID" val="3"/>
</p:tagLst>
</file>

<file path=ppt/tags/tag122.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2"/>
  <p:tag name="KSO_WM_UNIT_ID" val="diagram20168762_4*n_h_h_a*1_2_2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3.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2"/>
  <p:tag name="KSO_WM_UNIT_ID" val="diagram20168762_4*n_h_h_a*1_2_1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4.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5.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6.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68762_4*n_h_h_f*1_2_2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7.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8.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168762_4*n_h_h_a*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3.xml><?xml version="1.0" encoding="utf-8"?>
<p:tagLst xmlns:p="http://schemas.openxmlformats.org/presentationml/2006/main">
  <p:tag name="KSO_WM_UNIT_HIGHLIGHT" val="0"/>
  <p:tag name="KSO_WM_UNIT_COMPATIBLE" val="0"/>
  <p:tag name="KSO_WM_DIAGRAM_GROUP_CODE" val="r1-1"/>
  <p:tag name="KSO_WM_UNIT_TYPE" val="r_i"/>
  <p:tag name="KSO_WM_UNIT_INDEX" val="1_13"/>
  <p:tag name="KSO_WM_UNIT_ID" val="diagram20201662_2*r_i*1_1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130.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68762_4*n_h_a*1_1_1"/>
  <p:tag name="KSO_WM_TEMPLATE_CATEGORY" val="diagram"/>
  <p:tag name="KSO_WM_TEMPLATE_INDEX" val="2016876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31.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68762_4*n_h_h_i*1_2_4_1"/>
  <p:tag name="KSO_WM_TEMPLATE_CATEGORY" val="diagram"/>
  <p:tag name="KSO_WM_TEMPLATE_INDEX" val="20168762"/>
  <p:tag name="KSO_WM_UNIT_LAYERLEVEL" val="1_1_1_1"/>
  <p:tag name="KSO_WM_TAG_VERSION" val="1.0"/>
  <p:tag name="KSO_WM_BEAUTIFY_FLAG" val=""/>
  <p:tag name="KSO_WM_UNIT_FILL_FORE_SCHEMECOLOR_INDEX" val="8"/>
  <p:tag name="KSO_WM_UNIT_FILL_TYPE" val="1"/>
  <p:tag name="KSO_WM_UNIT_TEXT_FILL_FORE_SCHEMECOLOR_INDEX" val="14"/>
  <p:tag name="KSO_WM_UNIT_TEXT_FILL_TYPE" val="1"/>
  <p:tag name="KSO_WM_UNIT_USESOURCEFORMAT_APPLY" val="1"/>
  <p:tag name="KSO_WM_UNIT_DIAGRAM_SCHEMECOLOR_ID" val="3"/>
</p:tagLst>
</file>

<file path=ppt/tags/tag135.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36.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37.xml><?xml version="1.0" encoding="utf-8"?>
<p:tagLst xmlns:p="http://schemas.openxmlformats.org/presentationml/2006/main">
  <p:tag name="KSO_WM_SLIDE_ID" val="diagram20168762_4"/>
  <p:tag name="KSO_WM_TEMPLATE_SUBCATEGORY" val="0"/>
  <p:tag name="KSO_WM_TEMPLATE_MASTER_TYPE" val="0"/>
  <p:tag name="KSO_WM_TEMPLATE_COLOR_TYPE" val="1"/>
  <p:tag name="KSO_WM_SLIDE_TYPE" val="text"/>
  <p:tag name="KSO_WM_SLIDE_SUBTYPE" val="diag"/>
  <p:tag name="KSO_WM_SLIDE_ITEM_CNT" val="4"/>
  <p:tag name="KSO_WM_SLIDE_INDEX" val="4"/>
  <p:tag name="KSO_WM_SLIDE_SIZE" val="835.526*282.281"/>
  <p:tag name="KSO_WM_SLIDE_POSITION" val="59.2181*161.435"/>
  <p:tag name="KSO_WM_DIAGRAM_GROUP_CODE" val="n1-1"/>
  <p:tag name="KSO_WM_SLIDE_DIAGTYPE" val="n"/>
  <p:tag name="KSO_WM_TAG_VERSION" val="1.0"/>
  <p:tag name="KSO_WM_BEAUTIFY_FLAG" val="#wm#"/>
  <p:tag name="KSO_WM_TEMPLATE_CATEGORY" val="diagram"/>
  <p:tag name="KSO_WM_TEMPLATE_INDEX" val="20168762"/>
  <p:tag name="KSO_WM_SLIDE_LAYOUT" val="a_n"/>
  <p:tag name="KSO_WM_SLIDE_LAYOUT_CNT" val="1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68762_4*n_h_h_i*1_2_3_1"/>
  <p:tag name="KSO_WM_TEMPLATE_CATEGORY" val="diagram"/>
  <p:tag name="KSO_WM_TEMPLATE_INDEX" val="20168762"/>
  <p:tag name="KSO_WM_UNIT_LAYERLEVEL" val="1_1_1_1"/>
  <p:tag name="KSO_WM_TAG_VERSION" val="1.0"/>
  <p:tag name="KSO_WM_BEAUTIFY_FLAG" val=""/>
  <p:tag name="KSO_WM_UNIT_FILL_FORE_SCHEMECOLOR_INDEX" val="7"/>
  <p:tag name="KSO_WM_UNIT_FILL_TYPE" val="1"/>
  <p:tag name="KSO_WM_UNIT_TEXT_FILL_FORE_SCHEMECOLOR_INDEX" val="14"/>
  <p:tag name="KSO_WM_UNIT_TEXT_FILL_TYPE" val="1"/>
  <p:tag name="KSO_WM_UNIT_USESOURCEFORMAT_APPLY" val="1"/>
  <p:tag name="KSO_WM_UNIT_DIAGRAM_SCHEMECOLOR_ID" val="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68762_4*n_h_i*1_1_1"/>
  <p:tag name="KSO_WM_TEMPLATE_CATEGORY" val="diagram"/>
  <p:tag name="KSO_WM_TEMPLATE_INDEX" val="20168762"/>
  <p:tag name="KSO_WM_UNIT_LAYERLEVEL" val="1_1_1"/>
  <p:tag name="KSO_WM_TAG_VERSION" val="1.0"/>
  <p:tag name="KSO_WM_BEAUTIFY_FLAG" val="#wm#"/>
  <p:tag name="KSO_WM_UNIT_FILL_FORE_SCHEMECOLOR_INDEX" val="16"/>
  <p:tag name="KSO_WM_UNIT_FILL_TYPE" val="1"/>
  <p:tag name="KSO_WM_UNIT_TEXT_FILL_FORE_SCHEMECOLOR_INDEX" val="14"/>
  <p:tag name="KSO_WM_UNIT_TEXT_FILL_TYPE" val="1"/>
  <p:tag name="KSO_WM_UNIT_USESOURCEFORMAT_APPLY" val="1"/>
  <p:tag name="KSO_WM_UNIT_DIAGRAM_SCHEMECOLOR_ID" val="3"/>
</p:tagLst>
</file>

<file path=ppt/tags/tag14.xml><?xml version="1.0" encoding="utf-8"?>
<p:tagLst xmlns:p="http://schemas.openxmlformats.org/presentationml/2006/main">
  <p:tag name="KSO_WM_UNIT_HIGHLIGHT" val="0"/>
  <p:tag name="KSO_WM_UNIT_COMPATIBLE" val="0"/>
  <p:tag name="KSO_WM_DIAGRAM_GROUP_CODE" val="r1-1"/>
  <p:tag name="KSO_WM_UNIT_TYPE" val="r_i"/>
  <p:tag name="KSO_WM_UNIT_INDEX" val="1_14"/>
  <p:tag name="KSO_WM_UNIT_ID" val="diagram20201662_2*r_i*1_1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68762_4*n_h_h_i*1_2_1_1"/>
  <p:tag name="KSO_WM_TEMPLATE_CATEGORY" val="diagram"/>
  <p:tag name="KSO_WM_TEMPLATE_INDEX" val="20168762"/>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68762_4*n_h_h_i*1_2_4_1"/>
  <p:tag name="KSO_WM_TEMPLATE_CATEGORY" val="diagram"/>
  <p:tag name="KSO_WM_TEMPLATE_INDEX" val="20168762"/>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 name="KSO_WM_UNIT_DIAGRAM_SCHEMECOLOR_ID" val="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68762_4*n_h_h_i*1_2_3_1"/>
  <p:tag name="KSO_WM_TEMPLATE_CATEGORY" val="diagram"/>
  <p:tag name="KSO_WM_TEMPLATE_INDEX" val="20168762"/>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 name="KSO_WM_UNIT_DIAGRAM_SCHEMECOLOR_ID" val="3"/>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68762_4*n_h_h_i*1_2_2_1"/>
  <p:tag name="KSO_WM_TEMPLATE_CATEGORY" val="diagram"/>
  <p:tag name="KSO_WM_TEMPLATE_INDEX" val="20168762"/>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 name="KSO_WM_UNIT_DIAGRAM_SCHEMECOLOR_ID" val="3"/>
</p:tagLst>
</file>

<file path=ppt/tags/tag144.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2"/>
  <p:tag name="KSO_WM_UNIT_ID" val="diagram20168762_4*n_h_h_a*1_2_2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45.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2"/>
  <p:tag name="KSO_WM_UNIT_ID" val="diagram20168762_4*n_h_h_a*1_2_1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46.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47.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48.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68762_4*n_h_h_f*1_2_2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49.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5.xml><?xml version="1.0" encoding="utf-8"?>
<p:tagLst xmlns:p="http://schemas.openxmlformats.org/presentationml/2006/main">
  <p:tag name="KSO_WM_UNIT_HIGHLIGHT" val="0"/>
  <p:tag name="KSO_WM_UNIT_COMPATIBLE" val="0"/>
  <p:tag name="KSO_WM_DIAGRAM_GROUP_CODE" val="r1-1"/>
  <p:tag name="KSO_WM_UNIT_TYPE" val="r_i"/>
  <p:tag name="KSO_WM_UNIT_INDEX" val="1_15"/>
  <p:tag name="KSO_WM_UNIT_ID" val="diagram20201662_2*r_i*1_1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50.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168762_4*n_h_h_a*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52.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68762_4*n_h_a*1_1_1"/>
  <p:tag name="KSO_WM_TEMPLATE_CATEGORY" val="diagram"/>
  <p:tag name="KSO_WM_TEMPLATE_INDEX" val="2016876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53.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68762_4*n_h_h_i*1_2_4_1"/>
  <p:tag name="KSO_WM_TEMPLATE_CATEGORY" val="diagram"/>
  <p:tag name="KSO_WM_TEMPLATE_INDEX" val="20168762"/>
  <p:tag name="KSO_WM_UNIT_LAYERLEVEL" val="1_1_1_1"/>
  <p:tag name="KSO_WM_TAG_VERSION" val="1.0"/>
  <p:tag name="KSO_WM_BEAUTIFY_FLAG" val=""/>
  <p:tag name="KSO_WM_UNIT_FILL_FORE_SCHEMECOLOR_INDEX" val="8"/>
  <p:tag name="KSO_WM_UNIT_FILL_TYPE" val="1"/>
  <p:tag name="KSO_WM_UNIT_TEXT_FILL_FORE_SCHEMECOLOR_INDEX" val="14"/>
  <p:tag name="KSO_WM_UNIT_TEXT_FILL_TYPE" val="1"/>
  <p:tag name="KSO_WM_UNIT_USESOURCEFORMAT_APPLY" val="1"/>
  <p:tag name="KSO_WM_UNIT_DIAGRAM_SCHEMECOLOR_ID" val="3"/>
</p:tagLst>
</file>

<file path=ppt/tags/tag157.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58.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68762_4*n_h_h_f*1_2_2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59.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68762_4*n_h_h_f*1_2_2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6.xml><?xml version="1.0" encoding="utf-8"?>
<p:tagLst xmlns:p="http://schemas.openxmlformats.org/presentationml/2006/main">
  <p:tag name="KSO_WM_UNIT_HIGHLIGHT" val="0"/>
  <p:tag name="KSO_WM_UNIT_COMPATIBLE" val="0"/>
  <p:tag name="KSO_WM_DIAGRAM_GROUP_CODE" val="r1-1"/>
  <p:tag name="KSO_WM_UNIT_TYPE" val="r_i"/>
  <p:tag name="KSO_WM_UNIT_INDEX" val="1_16"/>
  <p:tag name="KSO_WM_UNIT_ID" val="diagram20201662_2*r_i*1_1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60.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61.xml><?xml version="1.0" encoding="utf-8"?>
<p:tagLst xmlns:p="http://schemas.openxmlformats.org/presentationml/2006/main">
  <p:tag name="KSO_WM_SLIDE_ID" val="diagram20168762_4"/>
  <p:tag name="KSO_WM_TEMPLATE_SUBCATEGORY" val="0"/>
  <p:tag name="KSO_WM_TEMPLATE_MASTER_TYPE" val="0"/>
  <p:tag name="KSO_WM_TEMPLATE_COLOR_TYPE" val="1"/>
  <p:tag name="KSO_WM_SLIDE_TYPE" val="text"/>
  <p:tag name="KSO_WM_SLIDE_SUBTYPE" val="diag"/>
  <p:tag name="KSO_WM_SLIDE_ITEM_CNT" val="4"/>
  <p:tag name="KSO_WM_SLIDE_INDEX" val="4"/>
  <p:tag name="KSO_WM_SLIDE_SIZE" val="835.526*282.281"/>
  <p:tag name="KSO_WM_SLIDE_POSITION" val="59.2181*161.435"/>
  <p:tag name="KSO_WM_DIAGRAM_GROUP_CODE" val="n1-1"/>
  <p:tag name="KSO_WM_SLIDE_DIAGTYPE" val="n"/>
  <p:tag name="KSO_WM_TAG_VERSION" val="1.0"/>
  <p:tag name="KSO_WM_BEAUTIFY_FLAG" val="#wm#"/>
  <p:tag name="KSO_WM_TEMPLATE_CATEGORY" val="diagram"/>
  <p:tag name="KSO_WM_TEMPLATE_INDEX" val="20168762"/>
  <p:tag name="KSO_WM_SLIDE_LAYOUT" val="a_n"/>
  <p:tag name="KSO_WM_SLIDE_LAYOUT_CNT" val="1_1"/>
</p:tagLst>
</file>

<file path=ppt/tags/tag162.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63.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64.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168762_4*n_h_h_a*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65.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7.xml><?xml version="1.0" encoding="utf-8"?>
<p:tagLst xmlns:p="http://schemas.openxmlformats.org/presentationml/2006/main">
  <p:tag name="KSO_WM_UNIT_HIGHLIGHT" val="0"/>
  <p:tag name="KSO_WM_UNIT_COMPATIBLE" val="0"/>
  <p:tag name="KSO_WM_DIAGRAM_GROUP_CODE" val="r1-1"/>
  <p:tag name="KSO_WM_UNIT_TYPE" val="r_i"/>
  <p:tag name="KSO_WM_UNIT_INDEX" val="1_17"/>
  <p:tag name="KSO_WM_UNIT_ID" val="diagram20201662_2*r_i*1_1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170.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SLIDE_ID" val="diagram20168762_4"/>
  <p:tag name="KSO_WM_TEMPLATE_SUBCATEGORY" val="0"/>
  <p:tag name="KSO_WM_TEMPLATE_MASTER_TYPE" val="0"/>
  <p:tag name="KSO_WM_TEMPLATE_COLOR_TYPE" val="1"/>
  <p:tag name="KSO_WM_SLIDE_TYPE" val="text"/>
  <p:tag name="KSO_WM_SLIDE_SUBTYPE" val="diag"/>
  <p:tag name="KSO_WM_SLIDE_ITEM_CNT" val="4"/>
  <p:tag name="KSO_WM_SLIDE_INDEX" val="4"/>
  <p:tag name="KSO_WM_SLIDE_SIZE" val="835.526*282.281"/>
  <p:tag name="KSO_WM_SLIDE_POSITION" val="59.2181*161.435"/>
  <p:tag name="KSO_WM_DIAGRAM_GROUP_CODE" val="n1-1"/>
  <p:tag name="KSO_WM_SLIDE_DIAGTYPE" val="n"/>
  <p:tag name="KSO_WM_TAG_VERSION" val="1.0"/>
  <p:tag name="KSO_WM_BEAUTIFY_FLAG" val="#wm#"/>
  <p:tag name="KSO_WM_TEMPLATE_CATEGORY" val="diagram"/>
  <p:tag name="KSO_WM_TEMPLATE_INDEX" val="20168762"/>
  <p:tag name="KSO_WM_SLIDE_LAYOUT" val="a_n"/>
  <p:tag name="KSO_WM_SLIDE_LAYOUT_CNT" val="1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00111_1*q_h_i*1_2_1"/>
  <p:tag name="KSO_WM_TEMPLATE_CATEGORY" val="diagram"/>
  <p:tag name="KSO_WM_TEMPLATE_INDEX" val="2020011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 name="KSO_WM_UNIT_DIAGRAM_SCHEMECOLOR_ID" val="3"/>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0111_1*q_h_i*1_1_1"/>
  <p:tag name="KSO_WM_TEMPLATE_CATEGORY" val="diagram"/>
  <p:tag name="KSO_WM_TEMPLATE_INDEX" val="202001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176.xml><?xml version="1.0" encoding="utf-8"?>
<p:tagLst xmlns:p="http://schemas.openxmlformats.org/presentationml/2006/main">
  <p:tag name="KSO_WM_UNIT_RELATE_UNITID" val="layout_q1"/>
  <p:tag name="KSO_WM_UNIT_PRESET_TEXT" val="添加标题"/>
  <p:tag name="KSO_WM_UNIT_NOCLEAR" val="0"/>
  <p:tag name="KSO_WM_UNIT_VALUE" val="24"/>
  <p:tag name="KSO_WM_UNIT_HIGHLIGHT" val="0"/>
  <p:tag name="KSO_WM_UNIT_COMPATIBLE" val="0"/>
  <p:tag name="KSO_WM_UNIT_DIAGRAM_ISNUMVISUAL" val="0"/>
  <p:tag name="KSO_WM_UNIT_DIAGRAM_ISREFERUNIT" val="0"/>
  <p:tag name="KSO_WM_DIAGRAM_GROUP_CODE" val="q1-1"/>
  <p:tag name="KSO_WM_UNIT_TYPE" val="q_g"/>
  <p:tag name="KSO_WM_UNIT_INDEX" val="1_1"/>
  <p:tag name="KSO_WM_UNIT_ID" val="diagram20200111_1*q_g*1_1"/>
  <p:tag name="KSO_WM_TEMPLATE_CATEGORY" val="diagram"/>
  <p:tag name="KSO_WM_TEMPLATE_INDEX" val="20200111"/>
  <p:tag name="KSO_WM_UNIT_LAYERLEVEL" val="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77.xml><?xml version="1.0" encoding="utf-8"?>
<p:tagLst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00111_1*q_h_a*1_2_1"/>
  <p:tag name="KSO_WM_TEMPLATE_CATEGORY" val="diagram"/>
  <p:tag name="KSO_WM_TEMPLATE_INDEX" val="20200111"/>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78.xml><?xml version="1.0" encoding="utf-8"?>
<p:tagLst xmlns:p="http://schemas.openxmlformats.org/presentationml/2006/main">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00111_1*q_h_f*1_2_1"/>
  <p:tag name="KSO_WM_TEMPLATE_CATEGORY" val="diagram"/>
  <p:tag name="KSO_WM_TEMPLATE_INDEX" val="20200111"/>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79.xml><?xml version="1.0" encoding="utf-8"?>
<p:tagLst xmlns:p="http://schemas.openxmlformats.org/presentationml/2006/main">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00111_1*q_h_a*1_1_1"/>
  <p:tag name="KSO_WM_TEMPLATE_CATEGORY" val="diagram"/>
  <p:tag name="KSO_WM_TEMPLATE_INDEX" val="20200111"/>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8.xml><?xml version="1.0" encoding="utf-8"?>
<p:tagLst xmlns:p="http://schemas.openxmlformats.org/presentationml/2006/main">
  <p:tag name="KSO_WM_UNIT_HIGHLIGHT" val="0"/>
  <p:tag name="KSO_WM_UNIT_COMPATIBLE" val="0"/>
  <p:tag name="KSO_WM_DIAGRAM_GROUP_CODE" val="r1-1"/>
  <p:tag name="KSO_WM_UNIT_TYPE" val="r_i"/>
  <p:tag name="KSO_WM_UNIT_INDEX" val="1_18"/>
  <p:tag name="KSO_WM_UNIT_ID" val="diagram20201662_2*r_i*1_1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80.xml><?xml version="1.0" encoding="utf-8"?>
<p:tagLst xmlns:p="http://schemas.openxmlformats.org/presentationml/2006/main">
  <p:tag name="KSO_WM_UNIT_PRESET_TEXT" val="单击此处添加文本具体内容，简明扼要的阐述您的观点。"/>
  <p:tag name="KSO_WM_UNIT_NOCLEAR" val="0"/>
  <p:tag name="KSO_WM_UNIT_VALUE" val="42"/>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00111_1*q_h_f*1_1_1"/>
  <p:tag name="KSO_WM_TEMPLATE_CATEGORY" val="diagram"/>
  <p:tag name="KSO_WM_TEMPLATE_INDEX" val="20200111"/>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00111_1*q_i*1_1"/>
  <p:tag name="KSO_WM_TEMPLATE_CATEGORY" val="diagram"/>
  <p:tag name="KSO_WM_TEMPLATE_INDEX" val="20200111"/>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 name="KSO_WM_UNIT_DIAGRAM_SCHEMECOLOR_ID" val="3"/>
</p:tagLst>
</file>

<file path=ppt/tags/tag182.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00111_1*q_h_f*1_2_1"/>
  <p:tag name="KSO_WM_TEMPLATE_CATEGORY" val="diagram"/>
  <p:tag name="KSO_WM_TEMPLATE_INDEX" val="20200111"/>
  <p:tag name="KSO_WM_UNIT_LAYERLEVEL" val="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187.xml><?xml version="1.0" encoding="utf-8"?>
<p:tagLst xmlns:p="http://schemas.openxmlformats.org/presentationml/2006/main">
  <p:tag name="KSO_WM_SLIDE_ID" val="diagram20200111_1"/>
  <p:tag name="KSO_WM_TEMPLATE_SUBCATEGORY" val="0"/>
  <p:tag name="KSO_WM_SLIDE_TYPE" val="text"/>
  <p:tag name="KSO_WM_SLIDE_SUBTYPE" val="diag"/>
  <p:tag name="KSO_WM_SLIDE_ITEM_CNT" val="2"/>
  <p:tag name="KSO_WM_SLIDE_INDEX" val="1"/>
  <p:tag name="KSO_WM_SLIDE_SIZE" val="854*270.534"/>
  <p:tag name="KSO_WM_SLIDE_POSITION" val="53*168.755"/>
  <p:tag name="KSO_WM_DIAGRAM_GROUP_CODE" val="q1-1"/>
  <p:tag name="KSO_WM_SLIDE_DIAGTYPE" val="q"/>
  <p:tag name="KSO_WM_TAG_VERSION" val="1.0"/>
  <p:tag name="KSO_WM_BEAUTIFY_FLAG" val="#wm#"/>
  <p:tag name="KSO_WM_TEMPLATE_CATEGORY" val="diagram"/>
  <p:tag name="KSO_WM_TEMPLATE_INDEX" val="20200111"/>
  <p:tag name="KSO_WM_SLIDE_LAYOUT" val="a_q"/>
  <p:tag name="KSO_WM_SLIDE_LAYOUT_CNT" val="1_1"/>
</p:tagLst>
</file>

<file path=ppt/tags/tag18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1109_1*h_a*1_1"/>
  <p:tag name="KSO_WM_TEMPLATE_CATEGORY" val="diagram"/>
  <p:tag name="KSO_WM_TEMPLATE_INDEX" val="20201109"/>
  <p:tag name="KSO_WM_UNIT_LAYERLEVEL" val="1_1"/>
  <p:tag name="KSO_WM_TAG_VERSION" val="1.0"/>
  <p:tag name="KSO_WM_BEAUTIFY_FLAG" val="#wm#"/>
</p:tagLst>
</file>

<file path=ppt/tags/tag189.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1_1"/>
  <p:tag name="KSO_WM_UNIT_ID" val="diagram20201109_1*h_f*1_1"/>
  <p:tag name="KSO_WM_TEMPLATE_CATEGORY" val="diagram"/>
  <p:tag name="KSO_WM_TEMPLATE_INDEX" val="20201109"/>
  <p:tag name="KSO_WM_UNIT_LAYERLEVEL" val="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DIAGRAM_GROUP_CODE" val="r1-1"/>
  <p:tag name="KSO_WM_UNIT_TYPE" val="r_i"/>
  <p:tag name="KSO_WM_UNIT_INDEX" val="1_19"/>
  <p:tag name="KSO_WM_UNIT_ID" val="diagram20201662_2*r_i*1_1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9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1109_1*h_a*2_1"/>
  <p:tag name="KSO_WM_TEMPLATE_CATEGORY" val="diagram"/>
  <p:tag name="KSO_WM_TEMPLATE_INDEX" val="20201109"/>
  <p:tag name="KSO_WM_UNIT_LAYERLEVEL" val="1_1"/>
  <p:tag name="KSO_WM_TAG_VERSION" val="1.0"/>
  <p:tag name="KSO_WM_BEAUTIFY_FLAG" val="#wm#"/>
</p:tagLst>
</file>

<file path=ppt/tags/tag191.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2_1"/>
  <p:tag name="KSO_WM_UNIT_ID" val="diagram20201109_1*h_f*2_1"/>
  <p:tag name="KSO_WM_TEMPLATE_CATEGORY" val="diagram"/>
  <p:tag name="KSO_WM_TEMPLATE_INDEX" val="20201109"/>
  <p:tag name="KSO_WM_UNIT_LAYERLEVEL" val="1_1"/>
  <p:tag name="KSO_WM_TAG_VERSION" val="1.0"/>
  <p:tag name="KSO_WM_BEAUTIFY_FLAG" val="#wm#"/>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TEMPLATE_THUMBS_INDEX" val="1"/>
  <p:tag name="KSO_WM_SLIDE_ID" val="diagram20201109_1"/>
  <p:tag name="KSO_WM_TEMPLATE_SUBCATEGORY" val="0"/>
  <p:tag name="KSO_WM_SLIDE_ITEM_CNT" val="0"/>
  <p:tag name="KSO_WM_SLIDE_INDEX" val="1"/>
  <p:tag name="KSO_WM_UNIT_SHOW_EDIT_AREA_INDICATION" val="1"/>
  <p:tag name="KSO_WM_TAG_VERSION" val="1.0"/>
  <p:tag name="KSO_WM_BEAUTIFY_FLAG" val="#wm#"/>
  <p:tag name="KSO_WM_TEMPLATE_CATEGORY" val="diagram"/>
  <p:tag name="KSO_WM_TEMPLATE_INDEX" val="20201109"/>
  <p:tag name="KSO_WM_SLIDE_LAYOUT" val="h"/>
  <p:tag name="KSO_WM_SLIDE_LAYOUT_CNT" val="2"/>
  <p:tag name="KSO_WM_SLIDE_TYPE" val="text"/>
  <p:tag name="KSO_WM_SLIDE_SUBTYPE" val="picTxt"/>
  <p:tag name="KSO_WM_SLIDE_SIZE" val="828.467*416.375"/>
  <p:tag name="KSO_WM_SLIDE_POSITION" val="66.7826*68.875"/>
</p:tagLst>
</file>

<file path=ppt/tags/tag19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1109_1*h_a*1_1"/>
  <p:tag name="KSO_WM_TEMPLATE_CATEGORY" val="diagram"/>
  <p:tag name="KSO_WM_TEMPLATE_INDEX" val="20201109"/>
  <p:tag name="KSO_WM_UNIT_LAYERLEVEL" val="1_1"/>
  <p:tag name="KSO_WM_TAG_VERSION" val="1.0"/>
  <p:tag name="KSO_WM_BEAUTIFY_FLAG" val="#wm#"/>
</p:tagLst>
</file>

<file path=ppt/tags/tag199.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1_1"/>
  <p:tag name="KSO_WM_UNIT_ID" val="diagram20201109_1*h_f*1_1"/>
  <p:tag name="KSO_WM_TEMPLATE_CATEGORY" val="diagram"/>
  <p:tag name="KSO_WM_TEMPLATE_INDEX" val="20201109"/>
  <p:tag name="KSO_WM_UNIT_LAYERLEVEL" val="1_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DIAGRAM_GROUP_CODE" val="r1-1"/>
  <p:tag name="KSO_WM_UNIT_TYPE" val="r_i"/>
  <p:tag name="KSO_WM_UNIT_INDEX" val="1_2"/>
  <p:tag name="KSO_WM_UNIT_ID" val="diagram20201662_2*r_i*1_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20.xml><?xml version="1.0" encoding="utf-8"?>
<p:tagLst xmlns:p="http://schemas.openxmlformats.org/presentationml/2006/main">
  <p:tag name="KSO_WM_UNIT_HIGHLIGHT" val="0"/>
  <p:tag name="KSO_WM_UNIT_COMPATIBLE" val="0"/>
  <p:tag name="KSO_WM_DIAGRAM_GROUP_CODE" val="r1-1"/>
  <p:tag name="KSO_WM_UNIT_TYPE" val="r_i"/>
  <p:tag name="KSO_WM_UNIT_INDEX" val="1_20"/>
  <p:tag name="KSO_WM_UNIT_ID" val="diagram20201662_2*r_i*1_2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00.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TEMPLATE_THUMBS_INDEX" val="1"/>
  <p:tag name="KSO_WM_SLIDE_ID" val="diagram20201109_1"/>
  <p:tag name="KSO_WM_TEMPLATE_SUBCATEGORY" val="0"/>
  <p:tag name="KSO_WM_SLIDE_ITEM_CNT" val="0"/>
  <p:tag name="KSO_WM_SLIDE_INDEX" val="1"/>
  <p:tag name="KSO_WM_UNIT_SHOW_EDIT_AREA_INDICATION" val="1"/>
  <p:tag name="KSO_WM_TAG_VERSION" val="1.0"/>
  <p:tag name="KSO_WM_BEAUTIFY_FLAG" val="#wm#"/>
  <p:tag name="KSO_WM_TEMPLATE_CATEGORY" val="diagram"/>
  <p:tag name="KSO_WM_TEMPLATE_INDEX" val="20201109"/>
  <p:tag name="KSO_WM_SLIDE_LAYOUT" val="h"/>
  <p:tag name="KSO_WM_SLIDE_LAYOUT_CNT" val="2"/>
  <p:tag name="KSO_WM_SLIDE_TYPE" val="text"/>
  <p:tag name="KSO_WM_SLIDE_SUBTYPE" val="picTxt"/>
  <p:tag name="KSO_WM_SLIDE_SIZE" val="828.467*416.375"/>
  <p:tag name="KSO_WM_SLIDE_POSITION" val="66.7826*68.875"/>
</p:tagLst>
</file>

<file path=ppt/tags/tag20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1109_1*h_a*1_1"/>
  <p:tag name="KSO_WM_TEMPLATE_CATEGORY" val="diagram"/>
  <p:tag name="KSO_WM_TEMPLATE_INDEX" val="20201109"/>
  <p:tag name="KSO_WM_UNIT_LAYERLEVEL" val="1_1"/>
  <p:tag name="KSO_WM_TAG_VERSION" val="1.0"/>
  <p:tag name="KSO_WM_BEAUTIFY_FLAG" val="#wm#"/>
</p:tagLst>
</file>

<file path=ppt/tags/tag206.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1_1"/>
  <p:tag name="KSO_WM_UNIT_ID" val="diagram20201109_1*h_f*1_1"/>
  <p:tag name="KSO_WM_TEMPLATE_CATEGORY" val="diagram"/>
  <p:tag name="KSO_WM_TEMPLATE_INDEX" val="20201109"/>
  <p:tag name="KSO_WM_UNIT_LAYERLEVEL" val="1_1"/>
  <p:tag name="KSO_WM_TAG_VERSION" val="1.0"/>
  <p:tag name="KSO_WM_BEAUTIFY_FLAG" val="#wm#"/>
</p:tagLst>
</file>

<file path=ppt/tags/tag20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1109_1*h_a*2_1"/>
  <p:tag name="KSO_WM_TEMPLATE_CATEGORY" val="diagram"/>
  <p:tag name="KSO_WM_TEMPLATE_INDEX" val="20201109"/>
  <p:tag name="KSO_WM_UNIT_LAYERLEVEL" val="1_1"/>
  <p:tag name="KSO_WM_TAG_VERSION" val="1.0"/>
  <p:tag name="KSO_WM_BEAUTIFY_FLAG" val="#wm#"/>
</p:tagLst>
</file>

<file path=ppt/tags/tag208.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2_1"/>
  <p:tag name="KSO_WM_UNIT_ID" val="diagram20201109_1*h_f*2_1"/>
  <p:tag name="KSO_WM_TEMPLATE_CATEGORY" val="diagram"/>
  <p:tag name="KSO_WM_TEMPLATE_INDEX" val="20201109"/>
  <p:tag name="KSO_WM_UNIT_LAYERLEVEL" val="1_1"/>
  <p:tag name="KSO_WM_TAG_VERSION" val="1.0"/>
  <p:tag name="KSO_WM_BEAUTIFY_FLAG" val="#wm#"/>
</p:tagLst>
</file>

<file path=ppt/tags/tag209.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1.xml><?xml version="1.0" encoding="utf-8"?>
<p:tagLst xmlns:p="http://schemas.openxmlformats.org/presentationml/2006/main">
  <p:tag name="KSO_WM_UNIT_HIGHLIGHT" val="0"/>
  <p:tag name="KSO_WM_UNIT_COMPATIBLE" val="0"/>
  <p:tag name="KSO_WM_DIAGRAM_GROUP_CODE" val="r1-1"/>
  <p:tag name="KSO_WM_UNIT_TYPE" val="r_i"/>
  <p:tag name="KSO_WM_UNIT_INDEX" val="1_21"/>
  <p:tag name="KSO_WM_UNIT_ID" val="diagram20201662_2*r_i*1_2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TEMPLATE_THUMBS_INDEX" val="1"/>
  <p:tag name="KSO_WM_SLIDE_ID" val="diagram20201109_1"/>
  <p:tag name="KSO_WM_TEMPLATE_SUBCATEGORY" val="0"/>
  <p:tag name="KSO_WM_SLIDE_ITEM_CNT" val="0"/>
  <p:tag name="KSO_WM_SLIDE_INDEX" val="1"/>
  <p:tag name="KSO_WM_UNIT_SHOW_EDIT_AREA_INDICATION" val="1"/>
  <p:tag name="KSO_WM_TAG_VERSION" val="1.0"/>
  <p:tag name="KSO_WM_BEAUTIFY_FLAG" val="#wm#"/>
  <p:tag name="KSO_WM_TEMPLATE_CATEGORY" val="diagram"/>
  <p:tag name="KSO_WM_TEMPLATE_INDEX" val="20201109"/>
  <p:tag name="KSO_WM_SLIDE_LAYOUT" val="h"/>
  <p:tag name="KSO_WM_SLIDE_LAYOUT_CNT" val="2"/>
  <p:tag name="KSO_WM_SLIDE_TYPE" val="text"/>
  <p:tag name="KSO_WM_SLIDE_SUBTYPE" val="picTxt"/>
  <p:tag name="KSO_WM_SLIDE_SIZE" val="828.467*416.375"/>
  <p:tag name="KSO_WM_SLIDE_POSITION" val="66.7826*68.875"/>
</p:tagLst>
</file>

<file path=ppt/tags/tag214.xml><?xml version="1.0" encoding="utf-8"?>
<p:tagLst xmlns:p="http://schemas.openxmlformats.org/presentationml/2006/main">
  <p:tag name="KSO_WM_TAG_VERSION" val="1.0"/>
  <p:tag name="KSO_WM_BEAUTIFY_FLAG" val="#wm#"/>
  <p:tag name="KSO_WM_UNIT_TYPE" val="i"/>
  <p:tag name="KSO_WM_UNIT_ID" val="diagram20169752_2*i*0"/>
  <p:tag name="KSO_WM_TEMPLATE_CATEGORY" val="diagram"/>
  <p:tag name="KSO_WM_TEMPLATE_INDEX" val="20169752"/>
  <p:tag name="KSO_WM_UNIT_INDEX" val="0"/>
</p:tagLst>
</file>

<file path=ppt/tags/tag215.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i"/>
  <p:tag name="KSO_WM_UNIT_INDEX" val="1_1_1"/>
  <p:tag name="KSO_WM_UNIT_ID" val="diagram20169752_2*q_h_i*1_1_1"/>
  <p:tag name="KSO_WM_UNIT_LAYERLEVEL" val="1_1_1"/>
  <p:tag name="KSO_WM_DIAGRAM_GROUP_CODE" val="q1-1"/>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3"/>
</p:tagLst>
</file>

<file path=ppt/tags/tag216.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i"/>
  <p:tag name="KSO_WM_UNIT_INDEX" val="1_2_1"/>
  <p:tag name="KSO_WM_UNIT_ID" val="diagram20169752_2*q_h_i*1_2_1"/>
  <p:tag name="KSO_WM_UNIT_LAYERLEVEL" val="1_1_1"/>
  <p:tag name="KSO_WM_DIAGRAM_GROUP_CODE" val="q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3"/>
</p:tagLst>
</file>

<file path=ppt/tags/tag217.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i"/>
  <p:tag name="KSO_WM_UNIT_INDEX" val="1_3_1"/>
  <p:tag name="KSO_WM_UNIT_ID" val="diagram20169752_2*q_h_i*1_3_1"/>
  <p:tag name="KSO_WM_UNIT_LAYERLEVEL" val="1_1_1"/>
  <p:tag name="KSO_WM_DIAGRAM_GROUP_CODE" val="q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3"/>
</p:tagLst>
</file>

<file path=ppt/tags/tag218.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i"/>
  <p:tag name="KSO_WM_UNIT_INDEX" val="1_4_1"/>
  <p:tag name="KSO_WM_UNIT_ID" val="diagram20169752_2*q_h_i*1_4_1"/>
  <p:tag name="KSO_WM_UNIT_LAYERLEVEL" val="1_1_1"/>
  <p:tag name="KSO_WM_DIAGRAM_GROUP_CODE" val="q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3"/>
</p:tagLst>
</file>

<file path=ppt/tags/tag219.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f"/>
  <p:tag name="KSO_WM_UNIT_INDEX" val="1_4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4_1"/>
  <p:tag name="KSO_WM_UNIT_TEXT_FILL_FORE_SCHEMECOLOR_INDEX" val="13"/>
  <p:tag name="KSO_WM_UNIT_TEXT_FILL_TYPE" val="1"/>
  <p:tag name="KSO_WM_UNIT_USESOURCEFORMAT_APPLY" val="1"/>
  <p:tag name="KSO_WM_UNIT_DIAGRAM_SCHEMECOLOR_ID" val="3"/>
</p:tagLst>
</file>

<file path=ppt/tags/tag22.xml><?xml version="1.0" encoding="utf-8"?>
<p:tagLst xmlns:p="http://schemas.openxmlformats.org/presentationml/2006/main">
  <p:tag name="KSO_WM_UNIT_HIGHLIGHT" val="0"/>
  <p:tag name="KSO_WM_UNIT_COMPATIBLE" val="0"/>
  <p:tag name="KSO_WM_DIAGRAM_GROUP_CODE" val="r1-1"/>
  <p:tag name="KSO_WM_UNIT_TYPE" val="r_i"/>
  <p:tag name="KSO_WM_UNIT_INDEX" val="1_22"/>
  <p:tag name="KSO_WM_UNIT_ID" val="diagram20201662_2*r_i*1_2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20.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f"/>
  <p:tag name="KSO_WM_UNIT_INDEX" val="1_3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3_1"/>
  <p:tag name="KSO_WM_UNIT_TEXT_FILL_FORE_SCHEMECOLOR_INDEX" val="13"/>
  <p:tag name="KSO_WM_UNIT_TEXT_FILL_TYPE" val="1"/>
  <p:tag name="KSO_WM_UNIT_USESOURCEFORMAT_APPLY" val="1"/>
  <p:tag name="KSO_WM_UNIT_DIAGRAM_SCHEMECOLOR_ID" val="3"/>
</p:tagLst>
</file>

<file path=ppt/tags/tag221.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1_1"/>
  <p:tag name="KSO_WM_UNIT_TEXT_FILL_FORE_SCHEMECOLOR_INDEX" val="13"/>
  <p:tag name="KSO_WM_UNIT_TEXT_FILL_TYPE" val="1"/>
  <p:tag name="KSO_WM_UNIT_USESOURCEFORMAT_APPLY" val="1"/>
  <p:tag name="KSO_WM_UNIT_DIAGRAM_SCHEMECOLOR_ID" val="3"/>
</p:tagLst>
</file>

<file path=ppt/tags/tag222.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f"/>
  <p:tag name="KSO_WM_UNIT_INDEX" val="1_2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2_1"/>
  <p:tag name="KSO_WM_UNIT_TEXT_FILL_FORE_SCHEMECOLOR_INDEX" val="13"/>
  <p:tag name="KSO_WM_UNIT_TEXT_FILL_TYPE" val="1"/>
  <p:tag name="KSO_WM_UNIT_USESOURCEFORMAT_APPLY" val="1"/>
  <p:tag name="KSO_WM_UNIT_DIAGRAM_SCHEMECOLOR_ID" val="3"/>
</p:tagLst>
</file>

<file path=ppt/tags/tag223.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a"/>
  <p:tag name="KSO_WM_UNIT_INDEX" val="1_4_1"/>
  <p:tag name="KSO_WM_UNIT_LAYERLEVEL" val="1_1_1"/>
  <p:tag name="KSO_WM_UNIT_VALUE" val="15"/>
  <p:tag name="KSO_WM_UNIT_HIGHLIGHT" val="0"/>
  <p:tag name="KSO_WM_UNIT_COMPATIBLE" val="0"/>
  <p:tag name="KSO_WM_UNIT_CLEAR" val="0"/>
  <p:tag name="KSO_WM_UNIT_PRESET_TEXT_INDEX" val="3"/>
  <p:tag name="KSO_WM_UNIT_PRESET_TEXT_LEN" val="5"/>
  <p:tag name="KSO_WM_DIAGRAM_GROUP_CODE" val="q1-1"/>
  <p:tag name="KSO_WM_UNIT_ID" val="diagram20169752_2*q_h_a*1_4_1"/>
  <p:tag name="KSO_WM_UNIT_TEXT_FILL_FORE_SCHEMECOLOR_INDEX" val="14"/>
  <p:tag name="KSO_WM_UNIT_TEXT_FILL_TYPE" val="1"/>
  <p:tag name="KSO_WM_UNIT_USESOURCEFORMAT_APPLY" val="1"/>
  <p:tag name="KSO_WM_UNIT_DIAGRAM_SCHEMECOLOR_ID" val="3"/>
</p:tagLst>
</file>

<file path=ppt/tags/tag224.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a"/>
  <p:tag name="KSO_WM_UNIT_INDEX" val="1_1_1"/>
  <p:tag name="KSO_WM_UNIT_LAYERLEVEL" val="1_1_1"/>
  <p:tag name="KSO_WM_UNIT_VALUE" val="18"/>
  <p:tag name="KSO_WM_UNIT_HIGHLIGHT" val="0"/>
  <p:tag name="KSO_WM_UNIT_COMPATIBLE" val="0"/>
  <p:tag name="KSO_WM_UNIT_CLEAR" val="0"/>
  <p:tag name="KSO_WM_UNIT_PRESET_TEXT_INDEX" val="3"/>
  <p:tag name="KSO_WM_UNIT_PRESET_TEXT_LEN" val="5"/>
  <p:tag name="KSO_WM_DIAGRAM_GROUP_CODE" val="q1-1"/>
  <p:tag name="KSO_WM_UNIT_ID" val="diagram20169752_2*q_h_a*1_1_1"/>
  <p:tag name="KSO_WM_UNIT_TEXT_FILL_FORE_SCHEMECOLOR_INDEX" val="14"/>
  <p:tag name="KSO_WM_UNIT_TEXT_FILL_TYPE" val="1"/>
  <p:tag name="KSO_WM_UNIT_USESOURCEFORMAT_APPLY" val="1"/>
  <p:tag name="KSO_WM_UNIT_DIAGRAM_SCHEMECOLOR_ID" val="3"/>
</p:tagLst>
</file>

<file path=ppt/tags/tag225.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a"/>
  <p:tag name="KSO_WM_UNIT_INDEX" val="1_3_1"/>
  <p:tag name="KSO_WM_UNIT_LAYERLEVEL" val="1_1_1"/>
  <p:tag name="KSO_WM_UNIT_VALUE" val="15"/>
  <p:tag name="KSO_WM_UNIT_HIGHLIGHT" val="0"/>
  <p:tag name="KSO_WM_UNIT_COMPATIBLE" val="0"/>
  <p:tag name="KSO_WM_UNIT_CLEAR" val="0"/>
  <p:tag name="KSO_WM_UNIT_PRESET_TEXT_INDEX" val="3"/>
  <p:tag name="KSO_WM_UNIT_PRESET_TEXT_LEN" val="5"/>
  <p:tag name="KSO_WM_DIAGRAM_GROUP_CODE" val="q1-1"/>
  <p:tag name="KSO_WM_UNIT_ID" val="diagram20169752_2*q_h_a*1_3_1"/>
  <p:tag name="KSO_WM_UNIT_TEXT_FILL_FORE_SCHEMECOLOR_INDEX" val="14"/>
  <p:tag name="KSO_WM_UNIT_TEXT_FILL_TYPE" val="1"/>
  <p:tag name="KSO_WM_UNIT_USESOURCEFORMAT_APPLY" val="1"/>
  <p:tag name="KSO_WM_UNIT_DIAGRAM_SCHEMECOLOR_ID" val="3"/>
</p:tagLst>
</file>

<file path=ppt/tags/tag226.xml><?xml version="1.0" encoding="utf-8"?>
<p:tagLst xmlns:p="http://schemas.openxmlformats.org/presentationml/2006/main">
  <p:tag name="KSO_WM_TAG_VERSION" val="1.0"/>
  <p:tag name="KSO_WM_BEAUTIFY_FLAG" val="#wm#"/>
  <p:tag name="KSO_WM_TEMPLATE_CATEGORY" val="diagram"/>
  <p:tag name="KSO_WM_TEMPLATE_INDEX" val="20169752"/>
  <p:tag name="KSO_WM_UNIT_TYPE" val="q_h_a"/>
  <p:tag name="KSO_WM_UNIT_INDEX" val="1_2_1"/>
  <p:tag name="KSO_WM_UNIT_LAYERLEVEL" val="1_1_1"/>
  <p:tag name="KSO_WM_UNIT_VALUE" val="12"/>
  <p:tag name="KSO_WM_UNIT_HIGHLIGHT" val="0"/>
  <p:tag name="KSO_WM_UNIT_COMPATIBLE" val="0"/>
  <p:tag name="KSO_WM_UNIT_CLEAR" val="0"/>
  <p:tag name="KSO_WM_UNIT_PRESET_TEXT_INDEX" val="3"/>
  <p:tag name="KSO_WM_UNIT_PRESET_TEXT_LEN" val="5"/>
  <p:tag name="KSO_WM_DIAGRAM_GROUP_CODE" val="q1-1"/>
  <p:tag name="KSO_WM_UNIT_ID" val="diagram20169752_2*q_h_a*1_2_1"/>
  <p:tag name="KSO_WM_UNIT_TEXT_FILL_FORE_SCHEMECOLOR_INDEX" val="14"/>
  <p:tag name="KSO_WM_UNIT_TEXT_FILL_TYPE" val="1"/>
  <p:tag name="KSO_WM_UNIT_USESOURCEFORMAT_APPLY" val="1"/>
  <p:tag name="KSO_WM_UNIT_DIAGRAM_SCHEMECOLOR_ID" val="3"/>
</p:tagLst>
</file>

<file path=ppt/tags/tag227.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TAG_VERSION" val="1.0"/>
  <p:tag name="KSO_WM_BEAUTIFY_FLAG" val=""/>
  <p:tag name="KSO_WM_TEMPLATE_CATEGORY" val="diagram"/>
  <p:tag name="KSO_WM_TEMPLATE_INDEX" val="20169752"/>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1_1"/>
  <p:tag name="KSO_WM_UNIT_TEXT_FILL_FORE_SCHEMECOLOR_INDEX" val="13"/>
  <p:tag name="KSO_WM_UNIT_TEXT_FILL_TYPE" val="1"/>
  <p:tag name="KSO_WM_UNIT_USESOURCEFORMAT_APPLY" val="1"/>
  <p:tag name="KSO_WM_UNIT_DIAGRAM_SCHEMECOLOR_ID" val="3"/>
</p:tagLst>
</file>

<file path=ppt/tags/tag23.xml><?xml version="1.0" encoding="utf-8"?>
<p:tagLst xmlns:p="http://schemas.openxmlformats.org/presentationml/2006/main">
  <p:tag name="KSO_WM_UNIT_HIGHLIGHT" val="0"/>
  <p:tag name="KSO_WM_UNIT_COMPATIBLE" val="0"/>
  <p:tag name="KSO_WM_DIAGRAM_GROUP_CODE" val="r1-1"/>
  <p:tag name="KSO_WM_UNIT_TYPE" val="r_i"/>
  <p:tag name="KSO_WM_UNIT_INDEX" val="1_23"/>
  <p:tag name="KSO_WM_UNIT_ID" val="diagram20201662_2*r_i*1_2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30.xml><?xml version="1.0" encoding="utf-8"?>
<p:tagLst xmlns:p="http://schemas.openxmlformats.org/presentationml/2006/main">
  <p:tag name="KSO_WM_TAG_VERSION" val="1.0"/>
  <p:tag name="KSO_WM_BEAUTIFY_FLAG" val=""/>
  <p:tag name="KSO_WM_TEMPLATE_CATEGORY" val="diagram"/>
  <p:tag name="KSO_WM_TEMPLATE_INDEX" val="20169752"/>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1_1"/>
  <p:tag name="KSO_WM_UNIT_TEXT_FILL_FORE_SCHEMECOLOR_INDEX" val="13"/>
  <p:tag name="KSO_WM_UNIT_TEXT_FILL_TYPE" val="1"/>
  <p:tag name="KSO_WM_UNIT_USESOURCEFORMAT_APPLY" val="1"/>
  <p:tag name="KSO_WM_UNIT_DIAGRAM_SCHEMECOLOR_ID" val="3"/>
</p:tagLst>
</file>

<file path=ppt/tags/tag231.xml><?xml version="1.0" encoding="utf-8"?>
<p:tagLst xmlns:p="http://schemas.openxmlformats.org/presentationml/2006/main">
  <p:tag name="KSO_WM_TAG_VERSION" val="1.0"/>
  <p:tag name="KSO_WM_BEAUTIFY_FLAG" val=""/>
  <p:tag name="KSO_WM_TEMPLATE_CATEGORY" val="diagram"/>
  <p:tag name="KSO_WM_TEMPLATE_INDEX" val="20169752"/>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1_1"/>
  <p:tag name="KSO_WM_UNIT_TEXT_FILL_FORE_SCHEMECOLOR_INDEX" val="13"/>
  <p:tag name="KSO_WM_UNIT_TEXT_FILL_TYPE" val="1"/>
  <p:tag name="KSO_WM_UNIT_USESOURCEFORMAT_APPLY" val="1"/>
  <p:tag name="KSO_WM_UNIT_DIAGRAM_SCHEMECOLOR_ID" val="3"/>
</p:tagLst>
</file>

<file path=ppt/tags/tag232.xml><?xml version="1.0" encoding="utf-8"?>
<p:tagLst xmlns:p="http://schemas.openxmlformats.org/presentationml/2006/main">
  <p:tag name="KSO_WM_TAG_VERSION" val="1.0"/>
  <p:tag name="KSO_WM_BEAUTIFY_FLAG" val=""/>
  <p:tag name="KSO_WM_TEMPLATE_CATEGORY" val="diagram"/>
  <p:tag name="KSO_WM_TEMPLATE_INDEX" val="20169752"/>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q1-1"/>
  <p:tag name="KSO_WM_UNIT_ID" val="diagram20169752_2*q_h_f*1_1_1"/>
  <p:tag name="KSO_WM_UNIT_TEXT_FILL_FORE_SCHEMECOLOR_INDEX" val="13"/>
  <p:tag name="KSO_WM_UNIT_TEXT_FILL_TYPE" val="1"/>
  <p:tag name="KSO_WM_UNIT_USESOURCEFORMAT_APPLY" val="1"/>
  <p:tag name="KSO_WM_UNIT_DIAGRAM_SCHEMECOLOR_ID" val="3"/>
</p:tagLst>
</file>

<file path=ppt/tags/tag233.xml><?xml version="1.0" encoding="utf-8"?>
<p:tagLst xmlns:p="http://schemas.openxmlformats.org/presentationml/2006/main">
  <p:tag name="KSO_WM_TAG_VERSION" val="1.0"/>
  <p:tag name="KSO_WM_SLIDE_ITEM_CNT" val="4"/>
  <p:tag name="KSO_WM_SLIDE_LAYOUT" val="a_q"/>
  <p:tag name="KSO_WM_SLIDE_LAYOUT_CNT" val="1_1"/>
  <p:tag name="KSO_WM_SLIDE_TYPE" val="text"/>
  <p:tag name="KSO_WM_BEAUTIFY_FLAG" val="#wm#"/>
  <p:tag name="KSO_WM_SLIDE_POSITION" val="37*133"/>
  <p:tag name="KSO_WM_SLIDE_SIZE" val="878*356"/>
  <p:tag name="KSO_WM_TEMPLATE_CATEGORY" val="diagram"/>
  <p:tag name="KSO_WM_TEMPLATE_INDEX" val="20169752"/>
  <p:tag name="KSO_WM_SLIDE_ID" val="diagram20169752_2"/>
  <p:tag name="KSO_WM_SLIDE_INDEX" val="2"/>
  <p:tag name="KSO_WM_DIAGRAM_GROUP_CODE" val="q1-1"/>
</p:tagLst>
</file>

<file path=ppt/tags/tag234.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DIAGRAM_GROUP_CODE" val="r1-1"/>
  <p:tag name="KSO_WM_UNIT_TYPE" val="r_i"/>
  <p:tag name="KSO_WM_UNIT_INDEX" val="1_24"/>
  <p:tag name="KSO_WM_UNIT_ID" val="diagram20201662_2*r_i*1_2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40.xml><?xml version="1.0" encoding="utf-8"?>
<p:tagLst xmlns:p="http://schemas.openxmlformats.org/presentationml/2006/main">
  <p:tag name="KSO_WM_UNIT_HIGHLIGHT" val="0"/>
  <p:tag name="KSO_WM_UNIT_COMPATIBLE" val="0"/>
  <p:tag name="KSO_WM_DIAGRAM_GROUP_CODE" val="r1-1"/>
  <p:tag name="KSO_WM_UNIT_TYPE" val="r_i"/>
  <p:tag name="KSO_WM_UNIT_INDEX" val="1_5"/>
  <p:tag name="KSO_WM_UNIT_ID" val="diagram20201662_2*r_i*1_5"/>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41.xml><?xml version="1.0" encoding="utf-8"?>
<p:tagLst xmlns:p="http://schemas.openxmlformats.org/presentationml/2006/main">
  <p:tag name="KSO_WM_UNIT_HIGHLIGHT" val="0"/>
  <p:tag name="KSO_WM_UNIT_COMPATIBLE" val="0"/>
  <p:tag name="KSO_WM_DIAGRAM_GROUP_CODE" val="r1-1"/>
  <p:tag name="KSO_WM_UNIT_TYPE" val="r_i"/>
  <p:tag name="KSO_WM_UNIT_INDEX" val="1_6"/>
  <p:tag name="KSO_WM_UNIT_ID" val="diagram20201662_2*r_i*1_6"/>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42.xml><?xml version="1.0" encoding="utf-8"?>
<p:tagLst xmlns:p="http://schemas.openxmlformats.org/presentationml/2006/main">
  <p:tag name="KSO_WM_UNIT_HIGHLIGHT" val="0"/>
  <p:tag name="KSO_WM_UNIT_COMPATIBLE" val="0"/>
  <p:tag name="KSO_WM_DIAGRAM_GROUP_CODE" val="r1-1"/>
  <p:tag name="KSO_WM_UNIT_TYPE" val="r_i"/>
  <p:tag name="KSO_WM_UNIT_INDEX" val="1_7"/>
  <p:tag name="KSO_WM_UNIT_ID" val="diagram20201662_2*r_i*1_7"/>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43.xml><?xml version="1.0" encoding="utf-8"?>
<p:tagLst xmlns:p="http://schemas.openxmlformats.org/presentationml/2006/main">
  <p:tag name="KSO_WM_UNIT_HIGHLIGHT" val="0"/>
  <p:tag name="KSO_WM_UNIT_COMPATIBLE" val="0"/>
  <p:tag name="KSO_WM_DIAGRAM_GROUP_CODE" val="r1-1"/>
  <p:tag name="KSO_WM_UNIT_TYPE" val="r_i"/>
  <p:tag name="KSO_WM_UNIT_INDEX" val="1_8"/>
  <p:tag name="KSO_WM_UNIT_ID" val="diagram20201662_2*r_i*1_8"/>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44.xml><?xml version="1.0" encoding="utf-8"?>
<p:tagLst xmlns:p="http://schemas.openxmlformats.org/presentationml/2006/main">
  <p:tag name="KSO_WM_UNIT_HIGHLIGHT" val="0"/>
  <p:tag name="KSO_WM_UNIT_COMPATIBLE" val="0"/>
  <p:tag name="KSO_WM_DIAGRAM_GROUP_CODE" val="r1-1"/>
  <p:tag name="KSO_WM_UNIT_TYPE" val="r_i"/>
  <p:tag name="KSO_WM_UNIT_INDEX" val="1_10"/>
  <p:tag name="KSO_WM_UNIT_ID" val="diagram20201662_2*r_i*1_10"/>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45.xml><?xml version="1.0" encoding="utf-8"?>
<p:tagLst xmlns:p="http://schemas.openxmlformats.org/presentationml/2006/main">
  <p:tag name="KSO_WM_UNIT_HIGHLIGHT" val="0"/>
  <p:tag name="KSO_WM_UNIT_COMPATIBLE" val="0"/>
  <p:tag name="KSO_WM_DIAGRAM_GROUP_CODE" val="r1-1"/>
  <p:tag name="KSO_WM_UNIT_TYPE" val="r_i"/>
  <p:tag name="KSO_WM_UNIT_INDEX" val="1_11"/>
  <p:tag name="KSO_WM_UNIT_ID" val="diagram20201662_2*r_i*1_11"/>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46.xml><?xml version="1.0" encoding="utf-8"?>
<p:tagLst xmlns:p="http://schemas.openxmlformats.org/presentationml/2006/main">
  <p:tag name="KSO_WM_UNIT_HIGHLIGHT" val="0"/>
  <p:tag name="KSO_WM_UNIT_COMPATIBLE" val="0"/>
  <p:tag name="KSO_WM_DIAGRAM_GROUP_CODE" val="r1-1"/>
  <p:tag name="KSO_WM_UNIT_TYPE" val="r_i"/>
  <p:tag name="KSO_WM_UNIT_INDEX" val="1_12"/>
  <p:tag name="KSO_WM_UNIT_ID" val="diagram20201662_2*r_i*1_12"/>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47.xml><?xml version="1.0" encoding="utf-8"?>
<p:tagLst xmlns:p="http://schemas.openxmlformats.org/presentationml/2006/main">
  <p:tag name="KSO_WM_UNIT_HIGHLIGHT" val="0"/>
  <p:tag name="KSO_WM_UNIT_COMPATIBLE" val="0"/>
  <p:tag name="KSO_WM_DIAGRAM_GROUP_CODE" val="r1-1"/>
  <p:tag name="KSO_WM_UNIT_TYPE" val="r_i"/>
  <p:tag name="KSO_WM_UNIT_INDEX" val="1_13"/>
  <p:tag name="KSO_WM_UNIT_ID" val="diagram20201662_2*r_i*1_13"/>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48.xml><?xml version="1.0" encoding="utf-8"?>
<p:tagLst xmlns:p="http://schemas.openxmlformats.org/presentationml/2006/main">
  <p:tag name="KSO_WM_UNIT_HIGHLIGHT" val="0"/>
  <p:tag name="KSO_WM_UNIT_COMPATIBLE" val="0"/>
  <p:tag name="KSO_WM_DIAGRAM_GROUP_CODE" val="r1-1"/>
  <p:tag name="KSO_WM_UNIT_TYPE" val="r_i"/>
  <p:tag name="KSO_WM_UNIT_INDEX" val="1_14"/>
  <p:tag name="KSO_WM_UNIT_ID" val="diagram20201662_2*r_i*1_14"/>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49.xml><?xml version="1.0" encoding="utf-8"?>
<p:tagLst xmlns:p="http://schemas.openxmlformats.org/presentationml/2006/main">
  <p:tag name="KSO_WM_UNIT_HIGHLIGHT" val="0"/>
  <p:tag name="KSO_WM_UNIT_COMPATIBLE" val="0"/>
  <p:tag name="KSO_WM_DIAGRAM_GROUP_CODE" val="r1-1"/>
  <p:tag name="KSO_WM_UNIT_TYPE" val="r_i"/>
  <p:tag name="KSO_WM_UNIT_INDEX" val="1_15"/>
  <p:tag name="KSO_WM_UNIT_ID" val="diagram20201662_2*r_i*1_15"/>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xml><?xml version="1.0" encoding="utf-8"?>
<p:tagLst xmlns:p="http://schemas.openxmlformats.org/presentationml/2006/main">
  <p:tag name="KSO_WM_UNIT_HIGHLIGHT" val="0"/>
  <p:tag name="KSO_WM_UNIT_COMPATIBLE" val="0"/>
  <p:tag name="KSO_WM_DIAGRAM_GROUP_CODE" val="r1-1"/>
  <p:tag name="KSO_WM_UNIT_TYPE" val="r_i"/>
  <p:tag name="KSO_WM_UNIT_INDEX" val="1_25"/>
  <p:tag name="KSO_WM_UNIT_ID" val="diagram20201662_2*r_i*1_2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0.xml><?xml version="1.0" encoding="utf-8"?>
<p:tagLst xmlns:p="http://schemas.openxmlformats.org/presentationml/2006/main">
  <p:tag name="KSO_WM_UNIT_HIGHLIGHT" val="0"/>
  <p:tag name="KSO_WM_UNIT_COMPATIBLE" val="0"/>
  <p:tag name="KSO_WM_DIAGRAM_GROUP_CODE" val="r1-1"/>
  <p:tag name="KSO_WM_UNIT_TYPE" val="r_i"/>
  <p:tag name="KSO_WM_UNIT_INDEX" val="1_16"/>
  <p:tag name="KSO_WM_UNIT_ID" val="diagram20201662_2*r_i*1_16"/>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1.xml><?xml version="1.0" encoding="utf-8"?>
<p:tagLst xmlns:p="http://schemas.openxmlformats.org/presentationml/2006/main">
  <p:tag name="KSO_WM_UNIT_HIGHLIGHT" val="0"/>
  <p:tag name="KSO_WM_UNIT_COMPATIBLE" val="0"/>
  <p:tag name="KSO_WM_DIAGRAM_GROUP_CODE" val="r1-1"/>
  <p:tag name="KSO_WM_UNIT_TYPE" val="r_i"/>
  <p:tag name="KSO_WM_UNIT_INDEX" val="1_17"/>
  <p:tag name="KSO_WM_UNIT_ID" val="diagram20201662_2*r_i*1_17"/>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52.xml><?xml version="1.0" encoding="utf-8"?>
<p:tagLst xmlns:p="http://schemas.openxmlformats.org/presentationml/2006/main">
  <p:tag name="KSO_WM_UNIT_HIGHLIGHT" val="0"/>
  <p:tag name="KSO_WM_UNIT_COMPATIBLE" val="0"/>
  <p:tag name="KSO_WM_DIAGRAM_GROUP_CODE" val="r1-1"/>
  <p:tag name="KSO_WM_UNIT_TYPE" val="r_i"/>
  <p:tag name="KSO_WM_UNIT_INDEX" val="1_18"/>
  <p:tag name="KSO_WM_UNIT_ID" val="diagram20201662_2*r_i*1_18"/>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3.xml><?xml version="1.0" encoding="utf-8"?>
<p:tagLst xmlns:p="http://schemas.openxmlformats.org/presentationml/2006/main">
  <p:tag name="KSO_WM_UNIT_HIGHLIGHT" val="0"/>
  <p:tag name="KSO_WM_UNIT_COMPATIBLE" val="0"/>
  <p:tag name="KSO_WM_DIAGRAM_GROUP_CODE" val="r1-1"/>
  <p:tag name="KSO_WM_UNIT_TYPE" val="r_i"/>
  <p:tag name="KSO_WM_UNIT_INDEX" val="1_19"/>
  <p:tag name="KSO_WM_UNIT_ID" val="diagram20201662_2*r_i*1_19"/>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4.xml><?xml version="1.0" encoding="utf-8"?>
<p:tagLst xmlns:p="http://schemas.openxmlformats.org/presentationml/2006/main">
  <p:tag name="KSO_WM_UNIT_HIGHLIGHT" val="0"/>
  <p:tag name="KSO_WM_UNIT_COMPATIBLE" val="0"/>
  <p:tag name="KSO_WM_DIAGRAM_GROUP_CODE" val="r1-1"/>
  <p:tag name="KSO_WM_UNIT_TYPE" val="r_i"/>
  <p:tag name="KSO_WM_UNIT_INDEX" val="1_20"/>
  <p:tag name="KSO_WM_UNIT_ID" val="diagram20201662_2*r_i*1_20"/>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5.xml><?xml version="1.0" encoding="utf-8"?>
<p:tagLst xmlns:p="http://schemas.openxmlformats.org/presentationml/2006/main">
  <p:tag name="KSO_WM_UNIT_HIGHLIGHT" val="0"/>
  <p:tag name="KSO_WM_UNIT_COMPATIBLE" val="0"/>
  <p:tag name="KSO_WM_DIAGRAM_GROUP_CODE" val="r1-1"/>
  <p:tag name="KSO_WM_UNIT_TYPE" val="r_i"/>
  <p:tag name="KSO_WM_UNIT_INDEX" val="1_21"/>
  <p:tag name="KSO_WM_UNIT_ID" val="diagram20201662_2*r_i*1_21"/>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6.xml><?xml version="1.0" encoding="utf-8"?>
<p:tagLst xmlns:p="http://schemas.openxmlformats.org/presentationml/2006/main">
  <p:tag name="KSO_WM_UNIT_HIGHLIGHT" val="0"/>
  <p:tag name="KSO_WM_UNIT_COMPATIBLE" val="0"/>
  <p:tag name="KSO_WM_DIAGRAM_GROUP_CODE" val="r1-1"/>
  <p:tag name="KSO_WM_UNIT_TYPE" val="r_i"/>
  <p:tag name="KSO_WM_UNIT_INDEX" val="1_22"/>
  <p:tag name="KSO_WM_UNIT_ID" val="diagram20201662_2*r_i*1_22"/>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7.xml><?xml version="1.0" encoding="utf-8"?>
<p:tagLst xmlns:p="http://schemas.openxmlformats.org/presentationml/2006/main">
  <p:tag name="KSO_WM_UNIT_HIGHLIGHT" val="0"/>
  <p:tag name="KSO_WM_UNIT_COMPATIBLE" val="0"/>
  <p:tag name="KSO_WM_DIAGRAM_GROUP_CODE" val="r1-1"/>
  <p:tag name="KSO_WM_UNIT_TYPE" val="r_i"/>
  <p:tag name="KSO_WM_UNIT_INDEX" val="1_23"/>
  <p:tag name="KSO_WM_UNIT_ID" val="diagram20201662_2*r_i*1_23"/>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8.xml><?xml version="1.0" encoding="utf-8"?>
<p:tagLst xmlns:p="http://schemas.openxmlformats.org/presentationml/2006/main">
  <p:tag name="KSO_WM_UNIT_HIGHLIGHT" val="0"/>
  <p:tag name="KSO_WM_UNIT_COMPATIBLE" val="0"/>
  <p:tag name="KSO_WM_DIAGRAM_GROUP_CODE" val="r1-1"/>
  <p:tag name="KSO_WM_UNIT_TYPE" val="r_i"/>
  <p:tag name="KSO_WM_UNIT_INDEX" val="1_24"/>
  <p:tag name="KSO_WM_UNIT_ID" val="diagram20201662_2*r_i*1_24"/>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59.xml><?xml version="1.0" encoding="utf-8"?>
<p:tagLst xmlns:p="http://schemas.openxmlformats.org/presentationml/2006/main">
  <p:tag name="KSO_WM_UNIT_HIGHLIGHT" val="0"/>
  <p:tag name="KSO_WM_UNIT_COMPATIBLE" val="0"/>
  <p:tag name="KSO_WM_DIAGRAM_GROUP_CODE" val="r1-1"/>
  <p:tag name="KSO_WM_UNIT_TYPE" val="r_i"/>
  <p:tag name="KSO_WM_UNIT_INDEX" val="1_25"/>
  <p:tag name="KSO_WM_UNIT_ID" val="diagram20201662_2*r_i*1_25"/>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xml><?xml version="1.0" encoding="utf-8"?>
<p:tagLst xmlns:p="http://schemas.openxmlformats.org/presentationml/2006/main">
  <p:tag name="KSO_WM_UNIT_HIGHLIGHT" val="0"/>
  <p:tag name="KSO_WM_UNIT_COMPATIBLE" val="0"/>
  <p:tag name="KSO_WM_DIAGRAM_GROUP_CODE" val="r1-1"/>
  <p:tag name="KSO_WM_UNIT_TYPE" val="r_i"/>
  <p:tag name="KSO_WM_UNIT_INDEX" val="1_26"/>
  <p:tag name="KSO_WM_UNIT_ID" val="diagram20201662_2*r_i*1_2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0.xml><?xml version="1.0" encoding="utf-8"?>
<p:tagLst xmlns:p="http://schemas.openxmlformats.org/presentationml/2006/main">
  <p:tag name="KSO_WM_UNIT_HIGHLIGHT" val="0"/>
  <p:tag name="KSO_WM_UNIT_COMPATIBLE" val="0"/>
  <p:tag name="KSO_WM_DIAGRAM_GROUP_CODE" val="r1-1"/>
  <p:tag name="KSO_WM_UNIT_TYPE" val="r_i"/>
  <p:tag name="KSO_WM_UNIT_INDEX" val="1_26"/>
  <p:tag name="KSO_WM_UNIT_ID" val="diagram20201662_2*r_i*1_26"/>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1.xml><?xml version="1.0" encoding="utf-8"?>
<p:tagLst xmlns:p="http://schemas.openxmlformats.org/presentationml/2006/main">
  <p:tag name="KSO_WM_UNIT_HIGHLIGHT" val="0"/>
  <p:tag name="KSO_WM_UNIT_COMPATIBLE" val="0"/>
  <p:tag name="KSO_WM_DIAGRAM_GROUP_CODE" val="r1-1"/>
  <p:tag name="KSO_WM_UNIT_TYPE" val="r_i"/>
  <p:tag name="KSO_WM_UNIT_INDEX" val="1_27"/>
  <p:tag name="KSO_WM_UNIT_ID" val="diagram20201662_2*r_i*1_27"/>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2.xml><?xml version="1.0" encoding="utf-8"?>
<p:tagLst xmlns:p="http://schemas.openxmlformats.org/presentationml/2006/main">
  <p:tag name="KSO_WM_UNIT_HIGHLIGHT" val="0"/>
  <p:tag name="KSO_WM_UNIT_COMPATIBLE" val="0"/>
  <p:tag name="KSO_WM_DIAGRAM_GROUP_CODE" val="r1-1"/>
  <p:tag name="KSO_WM_UNIT_TYPE" val="r_i"/>
  <p:tag name="KSO_WM_UNIT_INDEX" val="1_28"/>
  <p:tag name="KSO_WM_UNIT_ID" val="diagram20201662_2*r_i*1_28"/>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3.xml><?xml version="1.0" encoding="utf-8"?>
<p:tagLst xmlns:p="http://schemas.openxmlformats.org/presentationml/2006/main">
  <p:tag name="KSO_WM_UNIT_HIGHLIGHT" val="0"/>
  <p:tag name="KSO_WM_UNIT_COMPATIBLE" val="0"/>
  <p:tag name="KSO_WM_DIAGRAM_GROUP_CODE" val="r1-1"/>
  <p:tag name="KSO_WM_UNIT_TYPE" val="r_i"/>
  <p:tag name="KSO_WM_UNIT_INDEX" val="1_29"/>
  <p:tag name="KSO_WM_UNIT_ID" val="diagram20201662_2*r_i*1_29"/>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4.xml><?xml version="1.0" encoding="utf-8"?>
<p:tagLst xmlns:p="http://schemas.openxmlformats.org/presentationml/2006/main">
  <p:tag name="KSO_WM_UNIT_HIGHLIGHT" val="0"/>
  <p:tag name="KSO_WM_UNIT_COMPATIBLE" val="0"/>
  <p:tag name="KSO_WM_DIAGRAM_GROUP_CODE" val="r1-1"/>
  <p:tag name="KSO_WM_UNIT_TYPE" val="r_i"/>
  <p:tag name="KSO_WM_UNIT_INDEX" val="1_30"/>
  <p:tag name="KSO_WM_UNIT_ID" val="diagram20201662_2*r_i*1_30"/>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5.xml><?xml version="1.0" encoding="utf-8"?>
<p:tagLst xmlns:p="http://schemas.openxmlformats.org/presentationml/2006/main">
  <p:tag name="KSO_WM_UNIT_HIGHLIGHT" val="0"/>
  <p:tag name="KSO_WM_UNIT_COMPATIBLE" val="0"/>
  <p:tag name="KSO_WM_DIAGRAM_GROUP_CODE" val="r1-1"/>
  <p:tag name="KSO_WM_UNIT_TYPE" val="r_i"/>
  <p:tag name="KSO_WM_UNIT_INDEX" val="1_31"/>
  <p:tag name="KSO_WM_UNIT_ID" val="diagram20201662_2*r_i*1_31"/>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6.xml><?xml version="1.0" encoding="utf-8"?>
<p:tagLst xmlns:p="http://schemas.openxmlformats.org/presentationml/2006/main">
  <p:tag name="KSO_WM_UNIT_HIGHLIGHT" val="0"/>
  <p:tag name="KSO_WM_UNIT_COMPATIBLE" val="0"/>
  <p:tag name="KSO_WM_DIAGRAM_GROUP_CODE" val="r1-1"/>
  <p:tag name="KSO_WM_UNIT_TYPE" val="r_i"/>
  <p:tag name="KSO_WM_UNIT_INDEX" val="1_32"/>
  <p:tag name="KSO_WM_UNIT_ID" val="diagram20201662_2*r_i*1_32"/>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7.xml><?xml version="1.0" encoding="utf-8"?>
<p:tagLst xmlns:p="http://schemas.openxmlformats.org/presentationml/2006/main">
  <p:tag name="KSO_WM_UNIT_HIGHLIGHT" val="0"/>
  <p:tag name="KSO_WM_UNIT_COMPATIBLE" val="0"/>
  <p:tag name="KSO_WM_DIAGRAM_GROUP_CODE" val="r1-1"/>
  <p:tag name="KSO_WM_UNIT_TYPE" val="r_i"/>
  <p:tag name="KSO_WM_UNIT_INDEX" val="1_33"/>
  <p:tag name="KSO_WM_UNIT_ID" val="diagram20201662_2*r_i*1_33"/>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68.xml><?xml version="1.0" encoding="utf-8"?>
<p:tagLst xmlns:p="http://schemas.openxmlformats.org/presentationml/2006/main">
  <p:tag name="KSO_WM_UNIT_HIGHLIGHT" val="0"/>
  <p:tag name="KSO_WM_UNIT_COMPATIBLE" val="0"/>
  <p:tag name="KSO_WM_DIAGRAM_GROUP_CODE" val="r1-1"/>
  <p:tag name="KSO_WM_UNIT_TYPE" val="r_i"/>
  <p:tag name="KSO_WM_UNIT_INDEX" val="1_34"/>
  <p:tag name="KSO_WM_UNIT_ID" val="diagram20201662_2*r_i*1_34"/>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69.xml><?xml version="1.0" encoding="utf-8"?>
<p:tagLst xmlns:p="http://schemas.openxmlformats.org/presentationml/2006/main">
  <p:tag name="KSO_WM_UNIT_HIGHLIGHT" val="0"/>
  <p:tag name="KSO_WM_UNIT_COMPATIBLE" val="0"/>
  <p:tag name="KSO_WM_DIAGRAM_GROUP_CODE" val="r1-1"/>
  <p:tag name="KSO_WM_UNIT_TYPE" val="r_i"/>
  <p:tag name="KSO_WM_UNIT_INDEX" val="1_35"/>
  <p:tag name="KSO_WM_UNIT_ID" val="diagram20201662_2*r_i*1_35"/>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xml><?xml version="1.0" encoding="utf-8"?>
<p:tagLst xmlns:p="http://schemas.openxmlformats.org/presentationml/2006/main">
  <p:tag name="KSO_WM_UNIT_HIGHLIGHT" val="0"/>
  <p:tag name="KSO_WM_UNIT_COMPATIBLE" val="0"/>
  <p:tag name="KSO_WM_DIAGRAM_GROUP_CODE" val="r1-1"/>
  <p:tag name="KSO_WM_UNIT_TYPE" val="r_i"/>
  <p:tag name="KSO_WM_UNIT_INDEX" val="1_27"/>
  <p:tag name="KSO_WM_UNIT_ID" val="diagram20201662_2*r_i*1_2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0.xml><?xml version="1.0" encoding="utf-8"?>
<p:tagLst xmlns:p="http://schemas.openxmlformats.org/presentationml/2006/main">
  <p:tag name="KSO_WM_UNIT_HIGHLIGHT" val="0"/>
  <p:tag name="KSO_WM_UNIT_COMPATIBLE" val="0"/>
  <p:tag name="KSO_WM_DIAGRAM_GROUP_CODE" val="r1-1"/>
  <p:tag name="KSO_WM_UNIT_TYPE" val="r_i"/>
  <p:tag name="KSO_WM_UNIT_INDEX" val="1_36"/>
  <p:tag name="KSO_WM_UNIT_ID" val="diagram20201662_2*r_i*1_36"/>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1.xml><?xml version="1.0" encoding="utf-8"?>
<p:tagLst xmlns:p="http://schemas.openxmlformats.org/presentationml/2006/main">
  <p:tag name="KSO_WM_UNIT_HIGHLIGHT" val="0"/>
  <p:tag name="KSO_WM_UNIT_COMPATIBLE" val="0"/>
  <p:tag name="KSO_WM_DIAGRAM_GROUP_CODE" val="r1-1"/>
  <p:tag name="KSO_WM_UNIT_TYPE" val="r_i"/>
  <p:tag name="KSO_WM_UNIT_INDEX" val="1_37"/>
  <p:tag name="KSO_WM_UNIT_ID" val="diagram20201662_2*r_i*1_37"/>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2.xml><?xml version="1.0" encoding="utf-8"?>
<p:tagLst xmlns:p="http://schemas.openxmlformats.org/presentationml/2006/main">
  <p:tag name="KSO_WM_UNIT_HIGHLIGHT" val="0"/>
  <p:tag name="KSO_WM_UNIT_COMPATIBLE" val="0"/>
  <p:tag name="KSO_WM_DIAGRAM_GROUP_CODE" val="r1-1"/>
  <p:tag name="KSO_WM_UNIT_TYPE" val="r_i"/>
  <p:tag name="KSO_WM_UNIT_INDEX" val="1_38"/>
  <p:tag name="KSO_WM_UNIT_ID" val="diagram20201662_2*r_i*1_38"/>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3.xml><?xml version="1.0" encoding="utf-8"?>
<p:tagLst xmlns:p="http://schemas.openxmlformats.org/presentationml/2006/main">
  <p:tag name="KSO_WM_UNIT_HIGHLIGHT" val="0"/>
  <p:tag name="KSO_WM_UNIT_COMPATIBLE" val="0"/>
  <p:tag name="KSO_WM_DIAGRAM_GROUP_CODE" val="r1-1"/>
  <p:tag name="KSO_WM_UNIT_TYPE" val="r_i"/>
  <p:tag name="KSO_WM_UNIT_INDEX" val="1_39"/>
  <p:tag name="KSO_WM_UNIT_ID" val="diagram20201662_2*r_i*1_39"/>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4.xml><?xml version="1.0" encoding="utf-8"?>
<p:tagLst xmlns:p="http://schemas.openxmlformats.org/presentationml/2006/main">
  <p:tag name="KSO_WM_UNIT_HIGHLIGHT" val="0"/>
  <p:tag name="KSO_WM_UNIT_COMPATIBLE" val="0"/>
  <p:tag name="KSO_WM_DIAGRAM_GROUP_CODE" val="r1-1"/>
  <p:tag name="KSO_WM_UNIT_TYPE" val="r_i"/>
  <p:tag name="KSO_WM_UNIT_INDEX" val="1_40"/>
  <p:tag name="KSO_WM_UNIT_ID" val="diagram20201662_2*r_i*1_40"/>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5.xml><?xml version="1.0" encoding="utf-8"?>
<p:tagLst xmlns:p="http://schemas.openxmlformats.org/presentationml/2006/main">
  <p:tag name="KSO_WM_UNIT_HIGHLIGHT" val="0"/>
  <p:tag name="KSO_WM_UNIT_COMPATIBLE" val="0"/>
  <p:tag name="KSO_WM_DIAGRAM_GROUP_CODE" val="r1-1"/>
  <p:tag name="KSO_WM_UNIT_TYPE" val="r_i"/>
  <p:tag name="KSO_WM_UNIT_INDEX" val="1_41"/>
  <p:tag name="KSO_WM_UNIT_ID" val="diagram20201662_2*r_i*1_41"/>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6.xml><?xml version="1.0" encoding="utf-8"?>
<p:tagLst xmlns:p="http://schemas.openxmlformats.org/presentationml/2006/main">
  <p:tag name="KSO_WM_UNIT_HIGHLIGHT" val="0"/>
  <p:tag name="KSO_WM_UNIT_COMPATIBLE" val="0"/>
  <p:tag name="KSO_WM_DIAGRAM_GROUP_CODE" val="r1-1"/>
  <p:tag name="KSO_WM_UNIT_TYPE" val="r_i"/>
  <p:tag name="KSO_WM_UNIT_INDEX" val="1_42"/>
  <p:tag name="KSO_WM_UNIT_ID" val="diagram20201662_2*r_i*1_42"/>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7.xml><?xml version="1.0" encoding="utf-8"?>
<p:tagLst xmlns:p="http://schemas.openxmlformats.org/presentationml/2006/main">
  <p:tag name="KSO_WM_UNIT_HIGHLIGHT" val="0"/>
  <p:tag name="KSO_WM_UNIT_COMPATIBLE" val="0"/>
  <p:tag name="KSO_WM_DIAGRAM_GROUP_CODE" val="r1-1"/>
  <p:tag name="KSO_WM_UNIT_TYPE" val="r_i"/>
  <p:tag name="KSO_WM_UNIT_INDEX" val="1_43"/>
  <p:tag name="KSO_WM_UNIT_ID" val="diagram20201662_2*r_i*1_43"/>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3"/>
  <p:tag name="KSO_WM_UNIT_FILL_TYPE" val="1"/>
  <p:tag name="KSO_WM_UNIT_TEXT_FILL_FORE_SCHEMECOLOR_INDEX" val="13"/>
  <p:tag name="KSO_WM_UNIT_TEXT_FILL_TYPE" val="1"/>
  <p:tag name="KSO_WM_UNIT_USESOURCEFORMAT_APPLY" val="1"/>
  <p:tag name="KSO_WM_UNIT_DIAGRAM_SCHEMECOLOR_ID" val="3"/>
</p:tagLst>
</file>

<file path=ppt/tags/tag278.xml><?xml version="1.0" encoding="utf-8"?>
<p:tagLst xmlns:p="http://schemas.openxmlformats.org/presentationml/2006/main">
  <p:tag name="KSO_WM_UNIT_HIGHLIGHT" val="0"/>
  <p:tag name="KSO_WM_UNIT_COMPATIBLE" val="0"/>
  <p:tag name="KSO_WM_DIAGRAM_GROUP_CODE" val="r1-1"/>
  <p:tag name="KSO_WM_UNIT_TYPE" val="r_i"/>
  <p:tag name="KSO_WM_UNIT_INDEX" val="1_44"/>
  <p:tag name="KSO_WM_UNIT_ID" val="diagram20201662_2*r_i*1_44"/>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79.xml><?xml version="1.0" encoding="utf-8"?>
<p:tagLst xmlns:p="http://schemas.openxmlformats.org/presentationml/2006/main">
  <p:tag name="KSO_WM_UNIT_HIGHLIGHT" val="0"/>
  <p:tag name="KSO_WM_UNIT_COMPATIBLE" val="0"/>
  <p:tag name="KSO_WM_DIAGRAM_GROUP_CODE" val="r1-1"/>
  <p:tag name="KSO_WM_UNIT_TYPE" val="r_i"/>
  <p:tag name="KSO_WM_UNIT_INDEX" val="1_45"/>
  <p:tag name="KSO_WM_UNIT_ID" val="diagram20201662_2*r_i*1_45"/>
  <p:tag name="KSO_WM_TEMPLATE_CATEGORY" val="diagram"/>
  <p:tag name="KSO_WM_TEMPLATE_INDEX" val="20201662"/>
  <p:tag name="KSO_WM_UNIT_LAYERLEVEL" val="1_1"/>
  <p:tag name="KSO_WM_TAG_VERSION" val="1.0"/>
  <p:tag name="KSO_WM_BEAUTIFY_FLAG" val=""/>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8.xml><?xml version="1.0" encoding="utf-8"?>
<p:tagLst xmlns:p="http://schemas.openxmlformats.org/presentationml/2006/main">
  <p:tag name="KSO_WM_UNIT_HIGHLIGHT" val="0"/>
  <p:tag name="KSO_WM_UNIT_COMPATIBLE" val="0"/>
  <p:tag name="KSO_WM_DIAGRAM_GROUP_CODE" val="r1-1"/>
  <p:tag name="KSO_WM_UNIT_TYPE" val="r_i"/>
  <p:tag name="KSO_WM_UNIT_INDEX" val="1_28"/>
  <p:tag name="KSO_WM_UNIT_ID" val="diagram20201662_2*r_i*1_2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UNIT_HIGHLIGHT" val="0"/>
  <p:tag name="KSO_WM_UNIT_COMPATIBLE" val="0"/>
  <p:tag name="KSO_WM_DIAGRAM_GROUP_CODE" val="r1-1"/>
  <p:tag name="KSO_WM_UNIT_TYPE" val="r_i"/>
  <p:tag name="KSO_WM_UNIT_INDEX" val="1_1"/>
  <p:tag name="KSO_WM_UNIT_ID" val="diagram20201662_2*r_i*1_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282.xml><?xml version="1.0" encoding="utf-8"?>
<p:tagLst xmlns:p="http://schemas.openxmlformats.org/presentationml/2006/main">
  <p:tag name="KSO_WM_UNIT_HIGHLIGHT" val="0"/>
  <p:tag name="KSO_WM_UNIT_COMPATIBLE" val="0"/>
  <p:tag name="KSO_WM_DIAGRAM_GROUP_CODE" val="r1-1"/>
  <p:tag name="KSO_WM_UNIT_TYPE" val="r_i"/>
  <p:tag name="KSO_WM_UNIT_INDEX" val="1_2"/>
  <p:tag name="KSO_WM_UNIT_ID" val="diagram20201662_2*r_i*1_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283.xml><?xml version="1.0" encoding="utf-8"?>
<p:tagLst xmlns:p="http://schemas.openxmlformats.org/presentationml/2006/main">
  <p:tag name="KSO_WM_UNIT_HIGHLIGHT" val="0"/>
  <p:tag name="KSO_WM_UNIT_COMPATIBLE" val="0"/>
  <p:tag name="KSO_WM_DIAGRAM_GROUP_CODE" val="r1-1"/>
  <p:tag name="KSO_WM_UNIT_TYPE" val="r_i"/>
  <p:tag name="KSO_WM_UNIT_INDEX" val="1_3"/>
  <p:tag name="KSO_WM_UNIT_ID" val="diagram20201662_2*r_i*1_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284.xml><?xml version="1.0" encoding="utf-8"?>
<p:tagLst xmlns:p="http://schemas.openxmlformats.org/presentationml/2006/main">
  <p:tag name="KSO_WM_UNIT_HIGHLIGHT" val="0"/>
  <p:tag name="KSO_WM_UNIT_COMPATIBLE" val="0"/>
  <p:tag name="KSO_WM_DIAGRAM_GROUP_CODE" val="r1-1"/>
  <p:tag name="KSO_WM_UNIT_TYPE" val="r_i"/>
  <p:tag name="KSO_WM_UNIT_INDEX" val="1_4"/>
  <p:tag name="KSO_WM_UNIT_ID" val="diagram20201662_2*r_i*1_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3"/>
</p:tagLst>
</file>

<file path=ppt/tags/tag285.xml><?xml version="1.0" encoding="utf-8"?>
<p:tagLst xmlns:p="http://schemas.openxmlformats.org/presentationml/2006/main">
  <p:tag name="KSO_WM_UNIT_HIGHLIGHT" val="0"/>
  <p:tag name="KSO_WM_UNIT_COMPATIBLE" val="0"/>
  <p:tag name="KSO_WM_DIAGRAM_GROUP_CODE" val="r1-1"/>
  <p:tag name="KSO_WM_UNIT_TYPE" val="r_i"/>
  <p:tag name="KSO_WM_UNIT_INDEX" val="1_5"/>
  <p:tag name="KSO_WM_UNIT_ID" val="diagram20201662_2*r_i*1_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86.xml><?xml version="1.0" encoding="utf-8"?>
<p:tagLst xmlns:p="http://schemas.openxmlformats.org/presentationml/2006/main">
  <p:tag name="KSO_WM_UNIT_HIGHLIGHT" val="0"/>
  <p:tag name="KSO_WM_UNIT_COMPATIBLE" val="0"/>
  <p:tag name="KSO_WM_DIAGRAM_GROUP_CODE" val="r1-1"/>
  <p:tag name="KSO_WM_UNIT_TYPE" val="r_i"/>
  <p:tag name="KSO_WM_UNIT_INDEX" val="1_6"/>
  <p:tag name="KSO_WM_UNIT_ID" val="diagram20201662_2*r_i*1_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87.xml><?xml version="1.0" encoding="utf-8"?>
<p:tagLst xmlns:p="http://schemas.openxmlformats.org/presentationml/2006/main">
  <p:tag name="KSO_WM_UNIT_HIGHLIGHT" val="0"/>
  <p:tag name="KSO_WM_UNIT_COMPATIBLE" val="0"/>
  <p:tag name="KSO_WM_DIAGRAM_GROUP_CODE" val="r1-1"/>
  <p:tag name="KSO_WM_UNIT_TYPE" val="r_i"/>
  <p:tag name="KSO_WM_UNIT_INDEX" val="1_7"/>
  <p:tag name="KSO_WM_UNIT_ID" val="diagram20201662_2*r_i*1_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88.xml><?xml version="1.0" encoding="utf-8"?>
<p:tagLst xmlns:p="http://schemas.openxmlformats.org/presentationml/2006/main">
  <p:tag name="KSO_WM_UNIT_HIGHLIGHT" val="0"/>
  <p:tag name="KSO_WM_UNIT_COMPATIBLE" val="0"/>
  <p:tag name="KSO_WM_DIAGRAM_GROUP_CODE" val="r1-1"/>
  <p:tag name="KSO_WM_UNIT_TYPE" val="r_i"/>
  <p:tag name="KSO_WM_UNIT_INDEX" val="1_8"/>
  <p:tag name="KSO_WM_UNIT_ID" val="diagram20201662_2*r_i*1_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89.xml><?xml version="1.0" encoding="utf-8"?>
<p:tagLst xmlns:p="http://schemas.openxmlformats.org/presentationml/2006/main">
  <p:tag name="KSO_WM_UNIT_HIGHLIGHT" val="0"/>
  <p:tag name="KSO_WM_UNIT_COMPATIBLE" val="0"/>
  <p:tag name="KSO_WM_DIAGRAM_GROUP_CODE" val="r1-1"/>
  <p:tag name="KSO_WM_UNIT_TYPE" val="r_i"/>
  <p:tag name="KSO_WM_UNIT_INDEX" val="1_9"/>
  <p:tag name="KSO_WM_UNIT_ID" val="diagram20201662_2*r_i*1_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9.xml><?xml version="1.0" encoding="utf-8"?>
<p:tagLst xmlns:p="http://schemas.openxmlformats.org/presentationml/2006/main">
  <p:tag name="KSO_WM_UNIT_HIGHLIGHT" val="0"/>
  <p:tag name="KSO_WM_UNIT_COMPATIBLE" val="0"/>
  <p:tag name="KSO_WM_DIAGRAM_GROUP_CODE" val="r1-1"/>
  <p:tag name="KSO_WM_UNIT_TYPE" val="r_i"/>
  <p:tag name="KSO_WM_UNIT_INDEX" val="1_29"/>
  <p:tag name="KSO_WM_UNIT_ID" val="diagram20201662_2*r_i*1_2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90.xml><?xml version="1.0" encoding="utf-8"?>
<p:tagLst xmlns:p="http://schemas.openxmlformats.org/presentationml/2006/main">
  <p:tag name="KSO_WM_UNIT_HIGHLIGHT" val="0"/>
  <p:tag name="KSO_WM_UNIT_COMPATIBLE" val="0"/>
  <p:tag name="KSO_WM_DIAGRAM_GROUP_CODE" val="r1-1"/>
  <p:tag name="KSO_WM_UNIT_TYPE" val="r_i"/>
  <p:tag name="KSO_WM_UNIT_INDEX" val="1_10"/>
  <p:tag name="KSO_WM_UNIT_ID" val="diagram20201662_2*r_i*1_1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91.xml><?xml version="1.0" encoding="utf-8"?>
<p:tagLst xmlns:p="http://schemas.openxmlformats.org/presentationml/2006/main">
  <p:tag name="KSO_WM_UNIT_HIGHLIGHT" val="0"/>
  <p:tag name="KSO_WM_UNIT_COMPATIBLE" val="0"/>
  <p:tag name="KSO_WM_DIAGRAM_GROUP_CODE" val="r1-1"/>
  <p:tag name="KSO_WM_UNIT_TYPE" val="r_i"/>
  <p:tag name="KSO_WM_UNIT_INDEX" val="1_11"/>
  <p:tag name="KSO_WM_UNIT_ID" val="diagram20201662_2*r_i*1_1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92.xml><?xml version="1.0" encoding="utf-8"?>
<p:tagLst xmlns:p="http://schemas.openxmlformats.org/presentationml/2006/main">
  <p:tag name="KSO_WM_UNIT_HIGHLIGHT" val="0"/>
  <p:tag name="KSO_WM_UNIT_COMPATIBLE" val="0"/>
  <p:tag name="KSO_WM_DIAGRAM_GROUP_CODE" val="r1-1"/>
  <p:tag name="KSO_WM_UNIT_TYPE" val="r_i"/>
  <p:tag name="KSO_WM_UNIT_INDEX" val="1_12"/>
  <p:tag name="KSO_WM_UNIT_ID" val="diagram20201662_2*r_i*1_1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93.xml><?xml version="1.0" encoding="utf-8"?>
<p:tagLst xmlns:p="http://schemas.openxmlformats.org/presentationml/2006/main">
  <p:tag name="KSO_WM_UNIT_HIGHLIGHT" val="0"/>
  <p:tag name="KSO_WM_UNIT_COMPATIBLE" val="0"/>
  <p:tag name="KSO_WM_DIAGRAM_GROUP_CODE" val="r1-1"/>
  <p:tag name="KSO_WM_UNIT_TYPE" val="r_i"/>
  <p:tag name="KSO_WM_UNIT_INDEX" val="1_13"/>
  <p:tag name="KSO_WM_UNIT_ID" val="diagram20201662_2*r_i*1_1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94.xml><?xml version="1.0" encoding="utf-8"?>
<p:tagLst xmlns:p="http://schemas.openxmlformats.org/presentationml/2006/main">
  <p:tag name="KSO_WM_UNIT_HIGHLIGHT" val="0"/>
  <p:tag name="KSO_WM_UNIT_COMPATIBLE" val="0"/>
  <p:tag name="KSO_WM_DIAGRAM_GROUP_CODE" val="r1-1"/>
  <p:tag name="KSO_WM_UNIT_TYPE" val="r_i"/>
  <p:tag name="KSO_WM_UNIT_INDEX" val="1_14"/>
  <p:tag name="KSO_WM_UNIT_ID" val="diagram20201662_2*r_i*1_1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3"/>
</p:tagLst>
</file>

<file path=ppt/tags/tag295.xml><?xml version="1.0" encoding="utf-8"?>
<p:tagLst xmlns:p="http://schemas.openxmlformats.org/presentationml/2006/main">
  <p:tag name="KSO_WM_UNIT_HIGHLIGHT" val="0"/>
  <p:tag name="KSO_WM_UNIT_COMPATIBLE" val="0"/>
  <p:tag name="KSO_WM_DIAGRAM_GROUP_CODE" val="r1-1"/>
  <p:tag name="KSO_WM_UNIT_TYPE" val="r_i"/>
  <p:tag name="KSO_WM_UNIT_INDEX" val="1_15"/>
  <p:tag name="KSO_WM_UNIT_ID" val="diagram20201662_2*r_i*1_1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96.xml><?xml version="1.0" encoding="utf-8"?>
<p:tagLst xmlns:p="http://schemas.openxmlformats.org/presentationml/2006/main">
  <p:tag name="KSO_WM_UNIT_HIGHLIGHT" val="0"/>
  <p:tag name="KSO_WM_UNIT_COMPATIBLE" val="0"/>
  <p:tag name="KSO_WM_DIAGRAM_GROUP_CODE" val="r1-1"/>
  <p:tag name="KSO_WM_UNIT_TYPE" val="r_i"/>
  <p:tag name="KSO_WM_UNIT_INDEX" val="1_16"/>
  <p:tag name="KSO_WM_UNIT_ID" val="diagram20201662_2*r_i*1_1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97.xml><?xml version="1.0" encoding="utf-8"?>
<p:tagLst xmlns:p="http://schemas.openxmlformats.org/presentationml/2006/main">
  <p:tag name="KSO_WM_UNIT_HIGHLIGHT" val="0"/>
  <p:tag name="KSO_WM_UNIT_COMPATIBLE" val="0"/>
  <p:tag name="KSO_WM_DIAGRAM_GROUP_CODE" val="r1-1"/>
  <p:tag name="KSO_WM_UNIT_TYPE" val="r_i"/>
  <p:tag name="KSO_WM_UNIT_INDEX" val="1_17"/>
  <p:tag name="KSO_WM_UNIT_ID" val="diagram20201662_2*r_i*1_1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298.xml><?xml version="1.0" encoding="utf-8"?>
<p:tagLst xmlns:p="http://schemas.openxmlformats.org/presentationml/2006/main">
  <p:tag name="KSO_WM_UNIT_HIGHLIGHT" val="0"/>
  <p:tag name="KSO_WM_UNIT_COMPATIBLE" val="0"/>
  <p:tag name="KSO_WM_DIAGRAM_GROUP_CODE" val="r1-1"/>
  <p:tag name="KSO_WM_UNIT_TYPE" val="r_i"/>
  <p:tag name="KSO_WM_UNIT_INDEX" val="1_18"/>
  <p:tag name="KSO_WM_UNIT_ID" val="diagram20201662_2*r_i*1_1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299.xml><?xml version="1.0" encoding="utf-8"?>
<p:tagLst xmlns:p="http://schemas.openxmlformats.org/presentationml/2006/main">
  <p:tag name="KSO_WM_UNIT_HIGHLIGHT" val="0"/>
  <p:tag name="KSO_WM_UNIT_COMPATIBLE" val="0"/>
  <p:tag name="KSO_WM_DIAGRAM_GROUP_CODE" val="r1-1"/>
  <p:tag name="KSO_WM_UNIT_TYPE" val="r_i"/>
  <p:tag name="KSO_WM_UNIT_INDEX" val="1_19"/>
  <p:tag name="KSO_WM_UNIT_ID" val="diagram20201662_2*r_i*1_1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xml><?xml version="1.0" encoding="utf-8"?>
<p:tagLst xmlns:p="http://schemas.openxmlformats.org/presentationml/2006/main">
  <p:tag name="KSO_WM_UNIT_HIGHLIGHT" val="0"/>
  <p:tag name="KSO_WM_UNIT_COMPATIBLE" val="0"/>
  <p:tag name="KSO_WM_DIAGRAM_GROUP_CODE" val="r1-1"/>
  <p:tag name="KSO_WM_UNIT_TYPE" val="r_i"/>
  <p:tag name="KSO_WM_UNIT_INDEX" val="1_3"/>
  <p:tag name="KSO_WM_UNIT_ID" val="diagram20201662_2*r_i*1_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30.xml><?xml version="1.0" encoding="utf-8"?>
<p:tagLst xmlns:p="http://schemas.openxmlformats.org/presentationml/2006/main">
  <p:tag name="KSO_WM_UNIT_HIGHLIGHT" val="0"/>
  <p:tag name="KSO_WM_UNIT_COMPATIBLE" val="0"/>
  <p:tag name="KSO_WM_DIAGRAM_GROUP_CODE" val="r1-1"/>
  <p:tag name="KSO_WM_UNIT_TYPE" val="r_i"/>
  <p:tag name="KSO_WM_UNIT_INDEX" val="1_30"/>
  <p:tag name="KSO_WM_UNIT_ID" val="diagram20201662_2*r_i*1_3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0.xml><?xml version="1.0" encoding="utf-8"?>
<p:tagLst xmlns:p="http://schemas.openxmlformats.org/presentationml/2006/main">
  <p:tag name="KSO_WM_UNIT_HIGHLIGHT" val="0"/>
  <p:tag name="KSO_WM_UNIT_COMPATIBLE" val="0"/>
  <p:tag name="KSO_WM_DIAGRAM_GROUP_CODE" val="r1-1"/>
  <p:tag name="KSO_WM_UNIT_TYPE" val="r_i"/>
  <p:tag name="KSO_WM_UNIT_INDEX" val="1_20"/>
  <p:tag name="KSO_WM_UNIT_ID" val="diagram20201662_2*r_i*1_2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1.xml><?xml version="1.0" encoding="utf-8"?>
<p:tagLst xmlns:p="http://schemas.openxmlformats.org/presentationml/2006/main">
  <p:tag name="KSO_WM_UNIT_HIGHLIGHT" val="0"/>
  <p:tag name="KSO_WM_UNIT_COMPATIBLE" val="0"/>
  <p:tag name="KSO_WM_DIAGRAM_GROUP_CODE" val="r1-1"/>
  <p:tag name="KSO_WM_UNIT_TYPE" val="r_i"/>
  <p:tag name="KSO_WM_UNIT_INDEX" val="1_21"/>
  <p:tag name="KSO_WM_UNIT_ID" val="diagram20201662_2*r_i*1_2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2.xml><?xml version="1.0" encoding="utf-8"?>
<p:tagLst xmlns:p="http://schemas.openxmlformats.org/presentationml/2006/main">
  <p:tag name="KSO_WM_UNIT_HIGHLIGHT" val="0"/>
  <p:tag name="KSO_WM_UNIT_COMPATIBLE" val="0"/>
  <p:tag name="KSO_WM_DIAGRAM_GROUP_CODE" val="r1-1"/>
  <p:tag name="KSO_WM_UNIT_TYPE" val="r_i"/>
  <p:tag name="KSO_WM_UNIT_INDEX" val="1_22"/>
  <p:tag name="KSO_WM_UNIT_ID" val="diagram20201662_2*r_i*1_2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3.xml><?xml version="1.0" encoding="utf-8"?>
<p:tagLst xmlns:p="http://schemas.openxmlformats.org/presentationml/2006/main">
  <p:tag name="KSO_WM_UNIT_HIGHLIGHT" val="0"/>
  <p:tag name="KSO_WM_UNIT_COMPATIBLE" val="0"/>
  <p:tag name="KSO_WM_DIAGRAM_GROUP_CODE" val="r1-1"/>
  <p:tag name="KSO_WM_UNIT_TYPE" val="r_i"/>
  <p:tag name="KSO_WM_UNIT_INDEX" val="1_23"/>
  <p:tag name="KSO_WM_UNIT_ID" val="diagram20201662_2*r_i*1_2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4.xml><?xml version="1.0" encoding="utf-8"?>
<p:tagLst xmlns:p="http://schemas.openxmlformats.org/presentationml/2006/main">
  <p:tag name="KSO_WM_UNIT_HIGHLIGHT" val="0"/>
  <p:tag name="KSO_WM_UNIT_COMPATIBLE" val="0"/>
  <p:tag name="KSO_WM_DIAGRAM_GROUP_CODE" val="r1-1"/>
  <p:tag name="KSO_WM_UNIT_TYPE" val="r_i"/>
  <p:tag name="KSO_WM_UNIT_INDEX" val="1_24"/>
  <p:tag name="KSO_WM_UNIT_ID" val="diagram20201662_2*r_i*1_2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5.xml><?xml version="1.0" encoding="utf-8"?>
<p:tagLst xmlns:p="http://schemas.openxmlformats.org/presentationml/2006/main">
  <p:tag name="KSO_WM_UNIT_HIGHLIGHT" val="0"/>
  <p:tag name="KSO_WM_UNIT_COMPATIBLE" val="0"/>
  <p:tag name="KSO_WM_DIAGRAM_GROUP_CODE" val="r1-1"/>
  <p:tag name="KSO_WM_UNIT_TYPE" val="r_i"/>
  <p:tag name="KSO_WM_UNIT_INDEX" val="1_25"/>
  <p:tag name="KSO_WM_UNIT_ID" val="diagram20201662_2*r_i*1_2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6.xml><?xml version="1.0" encoding="utf-8"?>
<p:tagLst xmlns:p="http://schemas.openxmlformats.org/presentationml/2006/main">
  <p:tag name="KSO_WM_UNIT_HIGHLIGHT" val="0"/>
  <p:tag name="KSO_WM_UNIT_COMPATIBLE" val="0"/>
  <p:tag name="KSO_WM_DIAGRAM_GROUP_CODE" val="r1-1"/>
  <p:tag name="KSO_WM_UNIT_TYPE" val="r_i"/>
  <p:tag name="KSO_WM_UNIT_INDEX" val="1_26"/>
  <p:tag name="KSO_WM_UNIT_ID" val="diagram20201662_2*r_i*1_2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7.xml><?xml version="1.0" encoding="utf-8"?>
<p:tagLst xmlns:p="http://schemas.openxmlformats.org/presentationml/2006/main">
  <p:tag name="KSO_WM_UNIT_HIGHLIGHT" val="0"/>
  <p:tag name="KSO_WM_UNIT_COMPATIBLE" val="0"/>
  <p:tag name="KSO_WM_DIAGRAM_GROUP_CODE" val="r1-1"/>
  <p:tag name="KSO_WM_UNIT_TYPE" val="r_i"/>
  <p:tag name="KSO_WM_UNIT_INDEX" val="1_27"/>
  <p:tag name="KSO_WM_UNIT_ID" val="diagram20201662_2*r_i*1_2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8.xml><?xml version="1.0" encoding="utf-8"?>
<p:tagLst xmlns:p="http://schemas.openxmlformats.org/presentationml/2006/main">
  <p:tag name="KSO_WM_UNIT_HIGHLIGHT" val="0"/>
  <p:tag name="KSO_WM_UNIT_COMPATIBLE" val="0"/>
  <p:tag name="KSO_WM_DIAGRAM_GROUP_CODE" val="r1-1"/>
  <p:tag name="KSO_WM_UNIT_TYPE" val="r_i"/>
  <p:tag name="KSO_WM_UNIT_INDEX" val="1_28"/>
  <p:tag name="KSO_WM_UNIT_ID" val="diagram20201662_2*r_i*1_2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09.xml><?xml version="1.0" encoding="utf-8"?>
<p:tagLst xmlns:p="http://schemas.openxmlformats.org/presentationml/2006/main">
  <p:tag name="KSO_WM_UNIT_HIGHLIGHT" val="0"/>
  <p:tag name="KSO_WM_UNIT_COMPATIBLE" val="0"/>
  <p:tag name="KSO_WM_DIAGRAM_GROUP_CODE" val="r1-1"/>
  <p:tag name="KSO_WM_UNIT_TYPE" val="r_i"/>
  <p:tag name="KSO_WM_UNIT_INDEX" val="1_29"/>
  <p:tag name="KSO_WM_UNIT_ID" val="diagram20201662_2*r_i*1_2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xml><?xml version="1.0" encoding="utf-8"?>
<p:tagLst xmlns:p="http://schemas.openxmlformats.org/presentationml/2006/main">
  <p:tag name="KSO_WM_UNIT_HIGHLIGHT" val="0"/>
  <p:tag name="KSO_WM_UNIT_COMPATIBLE" val="0"/>
  <p:tag name="KSO_WM_DIAGRAM_GROUP_CODE" val="r1-1"/>
  <p:tag name="KSO_WM_UNIT_TYPE" val="r_i"/>
  <p:tag name="KSO_WM_UNIT_INDEX" val="1_31"/>
  <p:tag name="KSO_WM_UNIT_ID" val="diagram20201662_2*r_i*1_3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0.xml><?xml version="1.0" encoding="utf-8"?>
<p:tagLst xmlns:p="http://schemas.openxmlformats.org/presentationml/2006/main">
  <p:tag name="KSO_WM_UNIT_HIGHLIGHT" val="0"/>
  <p:tag name="KSO_WM_UNIT_COMPATIBLE" val="0"/>
  <p:tag name="KSO_WM_DIAGRAM_GROUP_CODE" val="r1-1"/>
  <p:tag name="KSO_WM_UNIT_TYPE" val="r_i"/>
  <p:tag name="KSO_WM_UNIT_INDEX" val="1_30"/>
  <p:tag name="KSO_WM_UNIT_ID" val="diagram20201662_2*r_i*1_3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1.xml><?xml version="1.0" encoding="utf-8"?>
<p:tagLst xmlns:p="http://schemas.openxmlformats.org/presentationml/2006/main">
  <p:tag name="KSO_WM_UNIT_HIGHLIGHT" val="0"/>
  <p:tag name="KSO_WM_UNIT_COMPATIBLE" val="0"/>
  <p:tag name="KSO_WM_DIAGRAM_GROUP_CODE" val="r1-1"/>
  <p:tag name="KSO_WM_UNIT_TYPE" val="r_i"/>
  <p:tag name="KSO_WM_UNIT_INDEX" val="1_31"/>
  <p:tag name="KSO_WM_UNIT_ID" val="diagram20201662_2*r_i*1_3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2.xml><?xml version="1.0" encoding="utf-8"?>
<p:tagLst xmlns:p="http://schemas.openxmlformats.org/presentationml/2006/main">
  <p:tag name="KSO_WM_UNIT_HIGHLIGHT" val="0"/>
  <p:tag name="KSO_WM_UNIT_COMPATIBLE" val="0"/>
  <p:tag name="KSO_WM_DIAGRAM_GROUP_CODE" val="r1-1"/>
  <p:tag name="KSO_WM_UNIT_TYPE" val="r_i"/>
  <p:tag name="KSO_WM_UNIT_INDEX" val="1_32"/>
  <p:tag name="KSO_WM_UNIT_ID" val="diagram20201662_2*r_i*1_3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3.xml><?xml version="1.0" encoding="utf-8"?>
<p:tagLst xmlns:p="http://schemas.openxmlformats.org/presentationml/2006/main">
  <p:tag name="KSO_WM_UNIT_HIGHLIGHT" val="0"/>
  <p:tag name="KSO_WM_UNIT_COMPATIBLE" val="0"/>
  <p:tag name="KSO_WM_DIAGRAM_GROUP_CODE" val="r1-1"/>
  <p:tag name="KSO_WM_UNIT_TYPE" val="r_i"/>
  <p:tag name="KSO_WM_UNIT_INDEX" val="1_33"/>
  <p:tag name="KSO_WM_UNIT_ID" val="diagram20201662_2*r_i*1_3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14.xml><?xml version="1.0" encoding="utf-8"?>
<p:tagLst xmlns:p="http://schemas.openxmlformats.org/presentationml/2006/main">
  <p:tag name="KSO_WM_UNIT_HIGHLIGHT" val="0"/>
  <p:tag name="KSO_WM_UNIT_COMPATIBLE" val="0"/>
  <p:tag name="KSO_WM_DIAGRAM_GROUP_CODE" val="r1-1"/>
  <p:tag name="KSO_WM_UNIT_TYPE" val="r_i"/>
  <p:tag name="KSO_WM_UNIT_INDEX" val="1_34"/>
  <p:tag name="KSO_WM_UNIT_ID" val="diagram20201662_2*r_i*1_3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5.xml><?xml version="1.0" encoding="utf-8"?>
<p:tagLst xmlns:p="http://schemas.openxmlformats.org/presentationml/2006/main">
  <p:tag name="KSO_WM_UNIT_HIGHLIGHT" val="0"/>
  <p:tag name="KSO_WM_UNIT_COMPATIBLE" val="0"/>
  <p:tag name="KSO_WM_DIAGRAM_GROUP_CODE" val="r1-1"/>
  <p:tag name="KSO_WM_UNIT_TYPE" val="r_i"/>
  <p:tag name="KSO_WM_UNIT_INDEX" val="1_35"/>
  <p:tag name="KSO_WM_UNIT_ID" val="diagram20201662_2*r_i*1_3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6.xml><?xml version="1.0" encoding="utf-8"?>
<p:tagLst xmlns:p="http://schemas.openxmlformats.org/presentationml/2006/main">
  <p:tag name="KSO_WM_UNIT_HIGHLIGHT" val="0"/>
  <p:tag name="KSO_WM_UNIT_COMPATIBLE" val="0"/>
  <p:tag name="KSO_WM_DIAGRAM_GROUP_CODE" val="r1-1"/>
  <p:tag name="KSO_WM_UNIT_TYPE" val="r_i"/>
  <p:tag name="KSO_WM_UNIT_INDEX" val="1_36"/>
  <p:tag name="KSO_WM_UNIT_ID" val="diagram20201662_2*r_i*1_3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7.xml><?xml version="1.0" encoding="utf-8"?>
<p:tagLst xmlns:p="http://schemas.openxmlformats.org/presentationml/2006/main">
  <p:tag name="KSO_WM_UNIT_HIGHLIGHT" val="0"/>
  <p:tag name="KSO_WM_UNIT_COMPATIBLE" val="0"/>
  <p:tag name="KSO_WM_DIAGRAM_GROUP_CODE" val="r1-1"/>
  <p:tag name="KSO_WM_UNIT_TYPE" val="r_i"/>
  <p:tag name="KSO_WM_UNIT_INDEX" val="1_37"/>
  <p:tag name="KSO_WM_UNIT_ID" val="diagram20201662_2*r_i*1_3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8.xml><?xml version="1.0" encoding="utf-8"?>
<p:tagLst xmlns:p="http://schemas.openxmlformats.org/presentationml/2006/main">
  <p:tag name="KSO_WM_UNIT_HIGHLIGHT" val="0"/>
  <p:tag name="KSO_WM_UNIT_COMPATIBLE" val="0"/>
  <p:tag name="KSO_WM_DIAGRAM_GROUP_CODE" val="r1-1"/>
  <p:tag name="KSO_WM_UNIT_TYPE" val="r_i"/>
  <p:tag name="KSO_WM_UNIT_INDEX" val="1_38"/>
  <p:tag name="KSO_WM_UNIT_ID" val="diagram20201662_2*r_i*1_3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19.xml><?xml version="1.0" encoding="utf-8"?>
<p:tagLst xmlns:p="http://schemas.openxmlformats.org/presentationml/2006/main">
  <p:tag name="KSO_WM_UNIT_HIGHLIGHT" val="0"/>
  <p:tag name="KSO_WM_UNIT_COMPATIBLE" val="0"/>
  <p:tag name="KSO_WM_DIAGRAM_GROUP_CODE" val="r1-1"/>
  <p:tag name="KSO_WM_UNIT_TYPE" val="r_i"/>
  <p:tag name="KSO_WM_UNIT_INDEX" val="1_39"/>
  <p:tag name="KSO_WM_UNIT_ID" val="diagram20201662_2*r_i*1_3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xml><?xml version="1.0" encoding="utf-8"?>
<p:tagLst xmlns:p="http://schemas.openxmlformats.org/presentationml/2006/main">
  <p:tag name="KSO_WM_UNIT_HIGHLIGHT" val="0"/>
  <p:tag name="KSO_WM_UNIT_COMPATIBLE" val="0"/>
  <p:tag name="KSO_WM_DIAGRAM_GROUP_CODE" val="r1-1"/>
  <p:tag name="KSO_WM_UNIT_TYPE" val="r_i"/>
  <p:tag name="KSO_WM_UNIT_INDEX" val="1_32"/>
  <p:tag name="KSO_WM_UNIT_ID" val="diagram20201662_2*r_i*1_3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0.xml><?xml version="1.0" encoding="utf-8"?>
<p:tagLst xmlns:p="http://schemas.openxmlformats.org/presentationml/2006/main">
  <p:tag name="KSO_WM_UNIT_HIGHLIGHT" val="0"/>
  <p:tag name="KSO_WM_UNIT_COMPATIBLE" val="0"/>
  <p:tag name="KSO_WM_DIAGRAM_GROUP_CODE" val="r1-1"/>
  <p:tag name="KSO_WM_UNIT_TYPE" val="r_i"/>
  <p:tag name="KSO_WM_UNIT_INDEX" val="1_40"/>
  <p:tag name="KSO_WM_UNIT_ID" val="diagram20201662_2*r_i*1_4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1.xml><?xml version="1.0" encoding="utf-8"?>
<p:tagLst xmlns:p="http://schemas.openxmlformats.org/presentationml/2006/main">
  <p:tag name="KSO_WM_UNIT_HIGHLIGHT" val="0"/>
  <p:tag name="KSO_WM_UNIT_COMPATIBLE" val="0"/>
  <p:tag name="KSO_WM_DIAGRAM_GROUP_CODE" val="r1-1"/>
  <p:tag name="KSO_WM_UNIT_TYPE" val="r_i"/>
  <p:tag name="KSO_WM_UNIT_INDEX" val="1_41"/>
  <p:tag name="KSO_WM_UNIT_ID" val="diagram20201662_2*r_i*1_4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2.xml><?xml version="1.0" encoding="utf-8"?>
<p:tagLst xmlns:p="http://schemas.openxmlformats.org/presentationml/2006/main">
  <p:tag name="KSO_WM_UNIT_HIGHLIGHT" val="0"/>
  <p:tag name="KSO_WM_UNIT_COMPATIBLE" val="0"/>
  <p:tag name="KSO_WM_DIAGRAM_GROUP_CODE" val="r1-1"/>
  <p:tag name="KSO_WM_UNIT_TYPE" val="r_i"/>
  <p:tag name="KSO_WM_UNIT_INDEX" val="1_42"/>
  <p:tag name="KSO_WM_UNIT_ID" val="diagram20201662_2*r_i*1_4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3.xml><?xml version="1.0" encoding="utf-8"?>
<p:tagLst xmlns:p="http://schemas.openxmlformats.org/presentationml/2006/main">
  <p:tag name="KSO_WM_UNIT_HIGHLIGHT" val="0"/>
  <p:tag name="KSO_WM_UNIT_COMPATIBLE" val="0"/>
  <p:tag name="KSO_WM_DIAGRAM_GROUP_CODE" val="r1-1"/>
  <p:tag name="KSO_WM_UNIT_TYPE" val="r_i"/>
  <p:tag name="KSO_WM_UNIT_INDEX" val="1_43"/>
  <p:tag name="KSO_WM_UNIT_ID" val="diagram20201662_2*r_i*1_4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3"/>
  <p:tag name="KSO_WM_UNIT_FILL_TYPE" val="1"/>
  <p:tag name="KSO_WM_UNIT_TEXT_FILL_FORE_SCHEMECOLOR_INDEX" val="13"/>
  <p:tag name="KSO_WM_UNIT_TEXT_FILL_TYPE" val="1"/>
  <p:tag name="KSO_WM_UNIT_USESOURCEFORMAT_APPLY" val="1"/>
  <p:tag name="KSO_WM_UNIT_DIAGRAM_SCHEMECOLOR_ID" val="3"/>
</p:tagLst>
</file>

<file path=ppt/tags/tag324.xml><?xml version="1.0" encoding="utf-8"?>
<p:tagLst xmlns:p="http://schemas.openxmlformats.org/presentationml/2006/main">
  <p:tag name="KSO_WM_UNIT_HIGHLIGHT" val="0"/>
  <p:tag name="KSO_WM_UNIT_COMPATIBLE" val="0"/>
  <p:tag name="KSO_WM_DIAGRAM_GROUP_CODE" val="r1-1"/>
  <p:tag name="KSO_WM_UNIT_TYPE" val="r_i"/>
  <p:tag name="KSO_WM_UNIT_INDEX" val="1_44"/>
  <p:tag name="KSO_WM_UNIT_ID" val="diagram20201662_2*r_i*1_4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5.xml><?xml version="1.0" encoding="utf-8"?>
<p:tagLst xmlns:p="http://schemas.openxmlformats.org/presentationml/2006/main">
  <p:tag name="KSO_WM_UNIT_HIGHLIGHT" val="0"/>
  <p:tag name="KSO_WM_UNIT_COMPATIBLE" val="0"/>
  <p:tag name="KSO_WM_DIAGRAM_GROUP_CODE" val="r1-1"/>
  <p:tag name="KSO_WM_UNIT_TYPE" val="r_i"/>
  <p:tag name="KSO_WM_UNIT_INDEX" val="1_45"/>
  <p:tag name="KSO_WM_UNIT_ID" val="diagram20201662_2*r_i*1_4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26.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27.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1"/>
  <p:tag name="KSO_WM_UNIT_ID" val="diagram20201662_2*r_t*1_1"/>
  <p:tag name="KSO_WM_TEMPLATE_CATEGORY" val="diagram"/>
  <p:tag name="KSO_WM_TEMPLATE_INDEX" val="20201662"/>
  <p:tag name="KSO_WM_UNIT_LAYERLEVEL" val="1_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328.xml><?xml version="1.0" encoding="utf-8"?>
<p:tagLst xmlns:p="http://schemas.openxmlformats.org/presentationml/2006/main">
  <p:tag name="KSO_WM_UNIT_HIGHLIGHT" val="0"/>
  <p:tag name="KSO_WM_UNIT_COMPATIBLE" val="0"/>
  <p:tag name="KSO_WM_DIAGRAM_GROUP_CODE" val="r1-1"/>
  <p:tag name="KSO_WM_UNIT_TYPE" val="r_i"/>
  <p:tag name="KSO_WM_UNIT_INDEX" val="1_46"/>
  <p:tag name="KSO_WM_UNIT_ID" val="diagram20201662_2*r_i*1_4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29.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3.xml><?xml version="1.0" encoding="utf-8"?>
<p:tagLst xmlns:p="http://schemas.openxmlformats.org/presentationml/2006/main">
  <p:tag name="KSO_WM_UNIT_HIGHLIGHT" val="0"/>
  <p:tag name="KSO_WM_UNIT_COMPATIBLE" val="0"/>
  <p:tag name="KSO_WM_DIAGRAM_GROUP_CODE" val="r1-1"/>
  <p:tag name="KSO_WM_UNIT_TYPE" val="r_i"/>
  <p:tag name="KSO_WM_UNIT_INDEX" val="1_33"/>
  <p:tag name="KSO_WM_UNIT_ID" val="diagram20201662_2*r_i*1_3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30.xml><?xml version="1.0" encoding="utf-8"?>
<p:tagLst xmlns:p="http://schemas.openxmlformats.org/presentationml/2006/main">
  <p:tag name="KSO_WM_UNIT_HIGHLIGHT" val="0"/>
  <p:tag name="KSO_WM_UNIT_COMPATIBLE" val="0"/>
  <p:tag name="KSO_WM_DIAGRAM_GROUP_CODE" val="r1-1"/>
  <p:tag name="KSO_WM_UNIT_TYPE" val="r_v"/>
  <p:tag name="KSO_WM_UNIT_INDEX" val="1_2"/>
  <p:tag name="KSO_WM_UNIT_ID" val="diagram20201662_2*r_v*1_2"/>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VALUE" val="46"/>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31.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2"/>
  <p:tag name="KSO_WM_UNIT_ID" val="diagram20201662_2*r_t*1_2"/>
  <p:tag name="KSO_WM_TEMPLATE_CATEGORY" val="diagram"/>
  <p:tag name="KSO_WM_TEMPLATE_INDEX" val="20201662"/>
  <p:tag name="KSO_WM_UNIT_LAYERLEVEL" val="1_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10"/>
  <p:tag name="KSO_WM_UNIT_FILL_TYPE" val="1"/>
  <p:tag name="KSO_WM_UNIT_TEXT_FILL_FORE_SCHEMECOLOR_INDEX" val="14"/>
  <p:tag name="KSO_WM_UNIT_TEXT_FILL_TYPE" val="1"/>
  <p:tag name="KSO_WM_UNIT_USESOURCEFORMAT_APPLY" val="1"/>
  <p:tag name="KSO_WM_UNIT_DIAGRAM_SCHEMECOLOR_ID" val="3"/>
</p:tagLst>
</file>

<file path=ppt/tags/tag332.xml><?xml version="1.0" encoding="utf-8"?>
<p:tagLst xmlns:p="http://schemas.openxmlformats.org/presentationml/2006/main">
  <p:tag name="KSO_WM_UNIT_HIGHLIGHT" val="0"/>
  <p:tag name="KSO_WM_UNIT_COMPATIBLE" val="0"/>
  <p:tag name="KSO_WM_DIAGRAM_GROUP_CODE" val="r1-1"/>
  <p:tag name="KSO_WM_UNIT_TYPE" val="r_i"/>
  <p:tag name="KSO_WM_UNIT_INDEX" val="1_47"/>
  <p:tag name="KSO_WM_UNIT_ID" val="diagram20201662_2*r_i*1_4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33.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34.xml><?xml version="1.0" encoding="utf-8"?>
<p:tagLst xmlns:p="http://schemas.openxmlformats.org/presentationml/2006/main">
  <p:tag name="KSO_WM_SLIDE_ID" val="diagram20201662_2"/>
  <p:tag name="KSO_WM_SLIDE_ITEM_CNT" val="4"/>
  <p:tag name="KSO_WM_SLIDE_INDEX" val="2"/>
  <p:tag name="KSO_WM_TAG_VERSION" val="1.0"/>
  <p:tag name="KSO_WM_BEAUTIFY_FLAG" val="#wm#"/>
  <p:tag name="KSO_WM_TEMPLATE_CATEGORY" val="diagram"/>
  <p:tag name="KSO_WM_TEMPLATE_INDEX" val="20201662"/>
  <p:tag name="KSO_WM_DIAGRAM_GROUP_CODE" val="r1-1"/>
  <p:tag name="KSO_WM_SLIDE_DIAGTYPE" val="r"/>
  <p:tag name="KSO_WM_SLIDE_LAYOUT" val="r"/>
  <p:tag name="KSO_WM_SLIDE_LAYOUT_CNT" val="1"/>
  <p:tag name="KSO_WM_SLIDE_TYPE" val="text"/>
  <p:tag name="KSO_WM_SLIDE_SUBTYPE" val="diag"/>
  <p:tag name="KSO_WM_SLIDE_SIZE" val="963.647*553.953"/>
  <p:tag name="KSO_WM_SLIDE_POSITION" val="-2.69614*-2.92992"/>
  <p:tag name="KSO_WM_TEMPLATE_SUBCATEGORY" val="0"/>
</p:tagLst>
</file>

<file path=ppt/tags/tag335.xml><?xml version="1.0" encoding="utf-8"?>
<p:tagLst xmlns:p="http://schemas.openxmlformats.org/presentationml/2006/main">
  <p:tag name="KSO_WM_UNIT_HIGHLIGHT" val="0"/>
  <p:tag name="KSO_WM_UNIT_COMPATIBLE" val="0"/>
  <p:tag name="KSO_WM_DIAGRAM_GROUP_CODE" val="r1-1"/>
  <p:tag name="KSO_WM_UNIT_TYPE" val="r_i"/>
  <p:tag name="KSO_WM_UNIT_INDEX" val="1_2"/>
  <p:tag name="KSO_WM_UNIT_ID" val="diagram20201662_2*r_i*1_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336.xml><?xml version="1.0" encoding="utf-8"?>
<p:tagLst xmlns:p="http://schemas.openxmlformats.org/presentationml/2006/main">
  <p:tag name="KSO_WM_UNIT_HIGHLIGHT" val="0"/>
  <p:tag name="KSO_WM_UNIT_COMPATIBLE" val="0"/>
  <p:tag name="KSO_WM_DIAGRAM_GROUP_CODE" val="r1-1"/>
  <p:tag name="KSO_WM_UNIT_TYPE" val="r_i"/>
  <p:tag name="KSO_WM_UNIT_INDEX" val="1_3"/>
  <p:tag name="KSO_WM_UNIT_ID" val="diagram20201662_2*r_i*1_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337.xml><?xml version="1.0" encoding="utf-8"?>
<p:tagLst xmlns:p="http://schemas.openxmlformats.org/presentationml/2006/main">
  <p:tag name="KSO_WM_UNIT_HIGHLIGHT" val="0"/>
  <p:tag name="KSO_WM_UNIT_COMPATIBLE" val="0"/>
  <p:tag name="KSO_WM_DIAGRAM_GROUP_CODE" val="r1-1"/>
  <p:tag name="KSO_WM_UNIT_TYPE" val="r_i"/>
  <p:tag name="KSO_WM_UNIT_INDEX" val="1_4"/>
  <p:tag name="KSO_WM_UNIT_ID" val="diagram20201662_2*r_i*1_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3"/>
</p:tagLst>
</file>

<file path=ppt/tags/tag338.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39.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1"/>
  <p:tag name="KSO_WM_UNIT_ID" val="diagram20201662_2*r_t*1_1"/>
  <p:tag name="KSO_WM_TEMPLATE_CATEGORY" val="diagram"/>
  <p:tag name="KSO_WM_TEMPLATE_INDEX" val="20201662"/>
  <p:tag name="KSO_WM_UNIT_LAYERLEVEL" val="1_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34.xml><?xml version="1.0" encoding="utf-8"?>
<p:tagLst xmlns:p="http://schemas.openxmlformats.org/presentationml/2006/main">
  <p:tag name="KSO_WM_UNIT_HIGHLIGHT" val="0"/>
  <p:tag name="KSO_WM_UNIT_COMPATIBLE" val="0"/>
  <p:tag name="KSO_WM_DIAGRAM_GROUP_CODE" val="r1-1"/>
  <p:tag name="KSO_WM_UNIT_TYPE" val="r_i"/>
  <p:tag name="KSO_WM_UNIT_INDEX" val="1_34"/>
  <p:tag name="KSO_WM_UNIT_ID" val="diagram20201662_2*r_i*1_3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40.xml><?xml version="1.0" encoding="utf-8"?>
<p:tagLst xmlns:p="http://schemas.openxmlformats.org/presentationml/2006/main">
  <p:tag name="KSO_WM_UNIT_HIGHLIGHT" val="0"/>
  <p:tag name="KSO_WM_UNIT_COMPATIBLE" val="0"/>
  <p:tag name="KSO_WM_DIAGRAM_GROUP_CODE" val="r1-1"/>
  <p:tag name="KSO_WM_UNIT_TYPE" val="r_i"/>
  <p:tag name="KSO_WM_UNIT_INDEX" val="1_46"/>
  <p:tag name="KSO_WM_UNIT_ID" val="diagram20201662_2*r_i*1_4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41.xml><?xml version="1.0" encoding="utf-8"?>
<p:tagLst xmlns:p="http://schemas.openxmlformats.org/presentationml/2006/main">
  <p:tag name="KSO_WM_UNIT_HIGHLIGHT" val="0"/>
  <p:tag name="KSO_WM_UNIT_COMPATIBLE" val="0"/>
  <p:tag name="KSO_WM_DIAGRAM_GROUP_CODE" val="r1-1"/>
  <p:tag name="KSO_WM_UNIT_TYPE" val="r_i"/>
  <p:tag name="KSO_WM_UNIT_INDEX" val="1_47"/>
  <p:tag name="KSO_WM_UNIT_ID" val="diagram20201662_2*r_i*1_4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342.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46.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5.xml><?xml version="1.0" encoding="utf-8"?>
<p:tagLst xmlns:p="http://schemas.openxmlformats.org/presentationml/2006/main">
  <p:tag name="KSO_WM_UNIT_HIGHLIGHT" val="0"/>
  <p:tag name="KSO_WM_UNIT_COMPATIBLE" val="0"/>
  <p:tag name="KSO_WM_DIAGRAM_GROUP_CODE" val="r1-1"/>
  <p:tag name="KSO_WM_UNIT_TYPE" val="r_i"/>
  <p:tag name="KSO_WM_UNIT_INDEX" val="1_35"/>
  <p:tag name="KSO_WM_UNIT_ID" val="diagram20201662_2*r_i*1_3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52.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2"/>
  <p:tag name="KSO_WM_UNIT_ID" val="diagram20201662_2*r_t*1_2"/>
  <p:tag name="KSO_WM_TEMPLATE_CATEGORY" val="diagram"/>
  <p:tag name="KSO_WM_TEMPLATE_INDEX" val="20201662"/>
  <p:tag name="KSO_WM_UNIT_LAYERLEVEL" val="1_1"/>
  <p:tag name="KSO_WM_TAG_VERSION" val="1.0"/>
  <p:tag name="KSO_WM_BEAUTIFY_FLAG" val=""/>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10"/>
  <p:tag name="KSO_WM_UNIT_FILL_TYPE" val="1"/>
  <p:tag name="KSO_WM_UNIT_TEXT_FILL_FORE_SCHEMECOLOR_INDEX" val="14"/>
  <p:tag name="KSO_WM_UNIT_TEXT_FILL_TYPE" val="1"/>
  <p:tag name="KSO_WM_UNIT_USESOURCEFORMAT_APPLY" val="1"/>
  <p:tag name="KSO_WM_UNIT_DIAGRAM_SCHEMECOLOR_ID" val="3"/>
</p:tagLst>
</file>

<file path=ppt/tags/tag353.xml><?xml version="1.0" encoding="utf-8"?>
<p:tagLst xmlns:p="http://schemas.openxmlformats.org/presentationml/2006/main">
  <p:tag name="KSO_WM_SLIDE_ID" val="diagram20201662_2"/>
  <p:tag name="KSO_WM_SLIDE_ITEM_CNT" val="4"/>
  <p:tag name="KSO_WM_SLIDE_INDEX" val="2"/>
  <p:tag name="KSO_WM_TAG_VERSION" val="1.0"/>
  <p:tag name="KSO_WM_BEAUTIFY_FLAG" val="#wm#"/>
  <p:tag name="KSO_WM_TEMPLATE_CATEGORY" val="diagram"/>
  <p:tag name="KSO_WM_TEMPLATE_INDEX" val="20201662"/>
  <p:tag name="KSO_WM_DIAGRAM_GROUP_CODE" val="r1-1"/>
  <p:tag name="KSO_WM_SLIDE_DIAGTYPE" val="r"/>
  <p:tag name="KSO_WM_SLIDE_LAYOUT" val="r"/>
  <p:tag name="KSO_WM_SLIDE_LAYOUT_CNT" val="1"/>
  <p:tag name="KSO_WM_SLIDE_TYPE" val="text"/>
  <p:tag name="KSO_WM_SLIDE_SUBTYPE" val="diag"/>
  <p:tag name="KSO_WM_SLIDE_SIZE" val="963.647*553.953"/>
  <p:tag name="KSO_WM_SLIDE_POSITION" val="-2.69614*-2.92992"/>
  <p:tag name="KSO_WM_TEMPLATE_SUBCATEGORY" val="0"/>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68762_4*n_h_i*1_1_1"/>
  <p:tag name="KSO_WM_TEMPLATE_CATEGORY" val="diagram"/>
  <p:tag name="KSO_WM_TEMPLATE_INDEX" val="20168762"/>
  <p:tag name="KSO_WM_UNIT_LAYERLEVEL" val="1_1_1"/>
  <p:tag name="KSO_WM_TAG_VERSION" val="1.0"/>
  <p:tag name="KSO_WM_BEAUTIFY_FLAG" val="#wm#"/>
  <p:tag name="KSO_WM_UNIT_FILL_FORE_SCHEMECOLOR_INDEX" val="16"/>
  <p:tag name="KSO_WM_UNIT_FILL_TYPE" val="1"/>
  <p:tag name="KSO_WM_UNIT_TEXT_FILL_FORE_SCHEMECOLOR_INDEX" val="14"/>
  <p:tag name="KSO_WM_UNIT_TEXT_FILL_TYPE" val="1"/>
  <p:tag name="KSO_WM_UNIT_USESOURCEFORMAT_APPLY" val="1"/>
  <p:tag name="KSO_WM_UNIT_DIAGRAM_SCHEMECOLOR_ID" val="3"/>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68762_4*n_h_h_i*1_2_1_1"/>
  <p:tag name="KSO_WM_TEMPLATE_CATEGORY" val="diagram"/>
  <p:tag name="KSO_WM_TEMPLATE_INDEX" val="20168762"/>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68762_4*n_h_h_i*1_2_4_1"/>
  <p:tag name="KSO_WM_TEMPLATE_CATEGORY" val="diagram"/>
  <p:tag name="KSO_WM_TEMPLATE_INDEX" val="20168762"/>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 name="KSO_WM_UNIT_DIAGRAM_SCHEMECOLOR_ID" val="3"/>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68762_4*n_h_h_i*1_2_3_1"/>
  <p:tag name="KSO_WM_TEMPLATE_CATEGORY" val="diagram"/>
  <p:tag name="KSO_WM_TEMPLATE_INDEX" val="20168762"/>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 name="KSO_WM_UNIT_DIAGRAM_SCHEMECOLOR_ID" val="3"/>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68762_4*n_i*1_2"/>
  <p:tag name="KSO_WM_TEMPLATE_CATEGORY" val="diagram"/>
  <p:tag name="KSO_WM_TEMPLATE_INDEX" val="2016876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UNIT_DIAGRAM_SCHEMECOLOR_ID" val="3"/>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68762_4*n_i*1_1"/>
  <p:tag name="KSO_WM_TEMPLATE_CATEGORY" val="diagram"/>
  <p:tag name="KSO_WM_TEMPLATE_INDEX" val="2016876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UNIT_DIAGRAM_SCHEMECOLOR_ID" val="3"/>
</p:tagLst>
</file>

<file path=ppt/tags/tag36.xml><?xml version="1.0" encoding="utf-8"?>
<p:tagLst xmlns:p="http://schemas.openxmlformats.org/presentationml/2006/main">
  <p:tag name="KSO_WM_UNIT_HIGHLIGHT" val="0"/>
  <p:tag name="KSO_WM_UNIT_COMPATIBLE" val="0"/>
  <p:tag name="KSO_WM_DIAGRAM_GROUP_CODE" val="r1-1"/>
  <p:tag name="KSO_WM_UNIT_TYPE" val="r_i"/>
  <p:tag name="KSO_WM_UNIT_INDEX" val="1_36"/>
  <p:tag name="KSO_WM_UNIT_ID" val="diagram20201662_2*r_i*1_3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68762_4*n_h_h_i*1_2_2_1"/>
  <p:tag name="KSO_WM_TEMPLATE_CATEGORY" val="diagram"/>
  <p:tag name="KSO_WM_TEMPLATE_INDEX" val="20168762"/>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 name="KSO_WM_UNIT_DIAGRAM_SCHEMECOLOR_ID" val="3"/>
</p:tagLst>
</file>

<file path=ppt/tags/tag361.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2"/>
  <p:tag name="KSO_WM_UNIT_ID" val="diagram20168762_4*n_h_h_a*1_2_2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2.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2"/>
  <p:tag name="KSO_WM_UNIT_ID" val="diagram20168762_4*n_h_h_a*1_2_1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3.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4.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5.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68762_4*n_h_h_f*1_2_2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6.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68762_4*n_h_h_f*1_2_1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7.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8.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69.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68762_4*n_h_a*1_1_1"/>
  <p:tag name="KSO_WM_TEMPLATE_CATEGORY" val="diagram"/>
  <p:tag name="KSO_WM_TEMPLATE_INDEX" val="2016876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37.xml><?xml version="1.0" encoding="utf-8"?>
<p:tagLst xmlns:p="http://schemas.openxmlformats.org/presentationml/2006/main">
  <p:tag name="KSO_WM_UNIT_HIGHLIGHT" val="0"/>
  <p:tag name="KSO_WM_UNIT_COMPATIBLE" val="0"/>
  <p:tag name="KSO_WM_DIAGRAM_GROUP_CODE" val="r1-1"/>
  <p:tag name="KSO_WM_UNIT_TYPE" val="r_i"/>
  <p:tag name="KSO_WM_UNIT_INDEX" val="1_37"/>
  <p:tag name="KSO_WM_UNIT_ID" val="diagram20201662_2*r_i*1_3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70.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2"/>
  <p:tag name="KSO_WM_UNIT_ID" val="diagram20168762_4*n_h_h_a*1_2_4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373.xml><?xml version="1.0" encoding="utf-8"?>
<p:tagLst xmlns:p="http://schemas.openxmlformats.org/presentationml/2006/main">
  <p:tag name="KSO_WM_UNIT_ISCONTENTSTITLE" val="0"/>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2"/>
  <p:tag name="KSO_WM_UNIT_ID" val="diagram20168762_4*n_h_h_a*1_2_3_2"/>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374.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68762_4*n_h_h_f*1_2_3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375.xml><?xml version="1.0" encoding="utf-8"?>
<p:tagLst xmlns:p="http://schemas.openxmlformats.org/presentationml/2006/main">
  <p:tag name="KSO_WM_UNIT_PRESET_TEXT" val="单击此处添加文本具体内容，简明扼要的阐述您的观点。"/>
  <p:tag name="KSO_WM_UNIT_NOCLEAR" val="0"/>
  <p:tag name="KSO_WM_UNIT_VALUE" val="6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20168762_4*n_h_h_f*1_2_4_1"/>
  <p:tag name="KSO_WM_TEMPLATE_CATEGORY" val="diagram"/>
  <p:tag name="KSO_WM_TEMPLATE_INDEX" val="20168762"/>
  <p:tag name="KSO_WM_UNIT_LAYERLEVEL" val="1_1_1_1"/>
  <p:tag name="KSO_WM_TAG_VERSION" val="1.0"/>
  <p:tag name="KSO_WM_BEAUTIFY_FLAG" val=""/>
  <p:tag name="KSO_WM_UNIT_TEXT_FILL_FORE_SCHEMECOLOR_INDEX" val="13"/>
  <p:tag name="KSO_WM_UNIT_TEXT_FILL_TYPE" val="1"/>
  <p:tag name="KSO_WM_UNIT_USESOURCEFORMAT_APPLY" val="1"/>
  <p:tag name="KSO_WM_UNIT_DIAGRAM_SCHEMECOLOR_ID" val="3"/>
</p:tagLst>
</file>

<file path=ppt/tags/tag376.xml><?xml version="1.0" encoding="utf-8"?>
<p:tagLst xmlns:p="http://schemas.openxmlformats.org/presentationml/2006/main">
  <p:tag name="KSO_WM_SLIDE_ID" val="diagram20168762_4"/>
  <p:tag name="KSO_WM_TEMPLATE_SUBCATEGORY" val="0"/>
  <p:tag name="KSO_WM_TEMPLATE_MASTER_TYPE" val="0"/>
  <p:tag name="KSO_WM_TEMPLATE_COLOR_TYPE" val="1"/>
  <p:tag name="KSO_WM_SLIDE_TYPE" val="text"/>
  <p:tag name="KSO_WM_SLIDE_SUBTYPE" val="diag"/>
  <p:tag name="KSO_WM_SLIDE_ITEM_CNT" val="4"/>
  <p:tag name="KSO_WM_SLIDE_INDEX" val="4"/>
  <p:tag name="KSO_WM_SLIDE_SIZE" val="835.526*282.281"/>
  <p:tag name="KSO_WM_SLIDE_POSITION" val="59.2181*161.435"/>
  <p:tag name="KSO_WM_DIAGRAM_GROUP_CODE" val="n1-1"/>
  <p:tag name="KSO_WM_SLIDE_DIAGTYPE" val="n"/>
  <p:tag name="KSO_WM_TAG_VERSION" val="1.0"/>
  <p:tag name="KSO_WM_BEAUTIFY_FLAG" val="#wm#"/>
  <p:tag name="KSO_WM_TEMPLATE_CATEGORY" val="diagram"/>
  <p:tag name="KSO_WM_TEMPLATE_INDEX" val="20168762"/>
  <p:tag name="KSO_WM_SLIDE_LAYOUT" val="a_n"/>
  <p:tag name="KSO_WM_SLIDE_LAYOUT_CNT" val="1_1"/>
</p:tagLst>
</file>

<file path=ppt/tags/tag377.xml><?xml version="1.0" encoding="utf-8"?>
<p:tagLst xmlns:p="http://schemas.openxmlformats.org/presentationml/2006/main">
  <p:tag name="KSO_WM_UNIT_ISCONTENTSTITLE" val="0"/>
  <p:tag name="KSO_WM_UNIT_PRESET_TEXT" val="点击此处添加&#13;适当长度的内容标题"/>
  <p:tag name="KSO_WM_UNIT_NOCLEAR" val="0"/>
  <p:tag name="KSO_WM_UNIT_VALUE" val="39"/>
  <p:tag name="KSO_WM_UNIT_HIGHLIGHT" val="0"/>
  <p:tag name="KSO_WM_UNIT_COMPATIBLE" val="0"/>
  <p:tag name="KSO_WM_UNIT_DIAGRAM_ISNUMVISUAL" val="0"/>
  <p:tag name="KSO_WM_UNIT_DIAGRAM_ISREFERUNIT" val="0"/>
  <p:tag name="KSO_WM_UNIT_TYPE" val="a"/>
  <p:tag name="KSO_WM_UNIT_INDEX" val="1"/>
  <p:tag name="KSO_WM_UNIT_ID" val="diagram20201604_1*a*1"/>
  <p:tag name="KSO_WM_TEMPLATE_CATEGORY" val="diagram"/>
  <p:tag name="KSO_WM_TEMPLATE_INDEX" val="20201604"/>
  <p:tag name="KSO_WM_UNIT_LAYERLEVEL" val="1"/>
  <p:tag name="KSO_WM_TAG_VERSION" val="1.0"/>
  <p:tag name="KSO_WM_BEAUTIFY_FLAG" val="#wm#"/>
</p:tagLst>
</file>

<file path=ppt/tags/tag378.xml><?xml version="1.0" encoding="utf-8"?>
<p:tagLst xmlns:p="http://schemas.openxmlformats.org/presentationml/2006/main">
  <p:tag name="KSO_WM_UNIT_PRESET_TEXT" val="点击此处添加正文，文字是您思想的提炼，为了演示发布的良好效果，请言简意赅的阐述您的观点。您的正文已经经简明扼要，字字珠玑，但信息却千丝万缕、错综复杂，需要用更多的文字来表述。"/>
  <p:tag name="KSO_WM_UNIT_NOCLEAR" val="0"/>
  <p:tag name="KSO_WM_UNIT_VALUE" val="138"/>
  <p:tag name="KSO_WM_UNIT_HIGHLIGHT" val="0"/>
  <p:tag name="KSO_WM_UNIT_COMPATIBLE" val="0"/>
  <p:tag name="KSO_WM_UNIT_DIAGRAM_ISNUMVISUAL" val="0"/>
  <p:tag name="KSO_WM_UNIT_DIAGRAM_ISREFERUNIT" val="0"/>
  <p:tag name="KSO_WM_UNIT_TYPE" val="f"/>
  <p:tag name="KSO_WM_UNIT_INDEX" val="1"/>
  <p:tag name="KSO_WM_UNIT_ID" val="diagram20201604_1*f*1"/>
  <p:tag name="KSO_WM_TEMPLATE_CATEGORY" val="diagram"/>
  <p:tag name="KSO_WM_TEMPLATE_INDEX" val="20201604"/>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604_1*i*1"/>
  <p:tag name="KSO_WM_TEMPLATE_CATEGORY" val="diagram"/>
  <p:tag name="KSO_WM_TEMPLATE_INDEX" val="2020160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DIAGRAM_GROUP_CODE" val="r1-1"/>
  <p:tag name="KSO_WM_UNIT_TYPE" val="r_i"/>
  <p:tag name="KSO_WM_UNIT_INDEX" val="1_38"/>
  <p:tag name="KSO_WM_UNIT_ID" val="diagram20201662_2*r_i*1_3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380.xml><?xml version="1.0" encoding="utf-8"?>
<p:tagLst xmlns:p="http://schemas.openxmlformats.org/presentationml/2006/main">
  <p:tag name="KSO_WM_UNIT_VALUE" val="1903*1427"/>
  <p:tag name="KSO_WM_UNIT_HIGHLIGHT" val="0"/>
  <p:tag name="KSO_WM_UNIT_COMPATIBLE" val="0"/>
  <p:tag name="KSO_WM_UNIT_DIAGRAM_ISNUMVISUAL" val="0"/>
  <p:tag name="KSO_WM_UNIT_DIAGRAM_ISREFERUNIT" val="0"/>
  <p:tag name="KSO_WM_UNIT_TYPE" val="d"/>
  <p:tag name="KSO_WM_UNIT_INDEX" val="1"/>
  <p:tag name="KSO_WM_UNIT_ID" val="diagram20201604_1*d*1"/>
  <p:tag name="KSO_WM_TEMPLATE_CATEGORY" val="diagram"/>
  <p:tag name="KSO_WM_TEMPLATE_INDEX" val="20201604"/>
  <p:tag name="KSO_WM_UNIT_LAYERLEVEL" val="1"/>
  <p:tag name="KSO_WM_TAG_VERSION" val="1.0"/>
  <p:tag name="KSO_WM_BEAUTIFY_FLAG" val="#wm#"/>
</p:tagLst>
</file>

<file path=ppt/tags/tag381.xml><?xml version="1.0" encoding="utf-8"?>
<p:tagLst xmlns:p="http://schemas.openxmlformats.org/presentationml/2006/main">
  <p:tag name="KSO_WM_SLIDE_ID" val="diagram20201604_1"/>
  <p:tag name="KSO_WM_TEMPLATE_SUBCATEGORY" val="0"/>
  <p:tag name="KSO_WM_SLIDE_TYPE" val="text"/>
  <p:tag name="KSO_WM_SLIDE_SUBTYPE" val="picTxt"/>
  <p:tag name="KSO_WM_SLIDE_ITEM_CNT" val="0"/>
  <p:tag name="KSO_WM_SLIDE_INDEX" val="1"/>
  <p:tag name="KSO_WM_SLIDE_SIZE" val="895*539"/>
  <p:tag name="KSO_WM_SLIDE_POSITION" val="64*0"/>
  <p:tag name="KSO_WM_TAG_VERSION" val="1.0"/>
  <p:tag name="KSO_WM_BEAUTIFY_FLAG" val="#wm#"/>
  <p:tag name="KSO_WM_TEMPLATE_CATEGORY" val="diagram"/>
  <p:tag name="KSO_WM_TEMPLATE_INDEX" val="20201604"/>
  <p:tag name="KSO_WM_SLIDE_LAYOUT" val="a_d_f"/>
  <p:tag name="KSO_WM_SLIDE_LAYOUT_CNT" val="1_1_1"/>
</p:tagLst>
</file>

<file path=ppt/tags/tag382.xml><?xml version="1.0" encoding="utf-8"?>
<p:tagLst xmlns:p="http://schemas.openxmlformats.org/presentationml/2006/main">
  <p:tag name="commondata" val="eyJoZGlkIjoiYTA2YmE1MTI3Y2ZjMmNiNGRmNTA2ODZkNjAwMjdhZDcifQ=="/>
</p:tagLst>
</file>

<file path=ppt/tags/tag39.xml><?xml version="1.0" encoding="utf-8"?>
<p:tagLst xmlns:p="http://schemas.openxmlformats.org/presentationml/2006/main">
  <p:tag name="KSO_WM_UNIT_HIGHLIGHT" val="0"/>
  <p:tag name="KSO_WM_UNIT_COMPATIBLE" val="0"/>
  <p:tag name="KSO_WM_DIAGRAM_GROUP_CODE" val="r1-1"/>
  <p:tag name="KSO_WM_UNIT_TYPE" val="r_i"/>
  <p:tag name="KSO_WM_UNIT_INDEX" val="1_39"/>
  <p:tag name="KSO_WM_UNIT_ID" val="diagram20201662_2*r_i*1_3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xml><?xml version="1.0" encoding="utf-8"?>
<p:tagLst xmlns:p="http://schemas.openxmlformats.org/presentationml/2006/main">
  <p:tag name="KSO_WM_UNIT_HIGHLIGHT" val="0"/>
  <p:tag name="KSO_WM_UNIT_COMPATIBLE" val="0"/>
  <p:tag name="KSO_WM_DIAGRAM_GROUP_CODE" val="r1-1"/>
  <p:tag name="KSO_WM_UNIT_TYPE" val="r_i"/>
  <p:tag name="KSO_WM_UNIT_INDEX" val="1_4"/>
  <p:tag name="KSO_WM_UNIT_ID" val="diagram20201662_2*r_i*1_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3"/>
</p:tagLst>
</file>

<file path=ppt/tags/tag40.xml><?xml version="1.0" encoding="utf-8"?>
<p:tagLst xmlns:p="http://schemas.openxmlformats.org/presentationml/2006/main">
  <p:tag name="KSO_WM_UNIT_HIGHLIGHT" val="0"/>
  <p:tag name="KSO_WM_UNIT_COMPATIBLE" val="0"/>
  <p:tag name="KSO_WM_DIAGRAM_GROUP_CODE" val="r1-1"/>
  <p:tag name="KSO_WM_UNIT_TYPE" val="r_i"/>
  <p:tag name="KSO_WM_UNIT_INDEX" val="1_40"/>
  <p:tag name="KSO_WM_UNIT_ID" val="diagram20201662_2*r_i*1_40"/>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1.xml><?xml version="1.0" encoding="utf-8"?>
<p:tagLst xmlns:p="http://schemas.openxmlformats.org/presentationml/2006/main">
  <p:tag name="KSO_WM_UNIT_HIGHLIGHT" val="0"/>
  <p:tag name="KSO_WM_UNIT_COMPATIBLE" val="0"/>
  <p:tag name="KSO_WM_DIAGRAM_GROUP_CODE" val="r1-1"/>
  <p:tag name="KSO_WM_UNIT_TYPE" val="r_i"/>
  <p:tag name="KSO_WM_UNIT_INDEX" val="1_41"/>
  <p:tag name="KSO_WM_UNIT_ID" val="diagram20201662_2*r_i*1_41"/>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2.xml><?xml version="1.0" encoding="utf-8"?>
<p:tagLst xmlns:p="http://schemas.openxmlformats.org/presentationml/2006/main">
  <p:tag name="KSO_WM_UNIT_HIGHLIGHT" val="0"/>
  <p:tag name="KSO_WM_UNIT_COMPATIBLE" val="0"/>
  <p:tag name="KSO_WM_DIAGRAM_GROUP_CODE" val="r1-1"/>
  <p:tag name="KSO_WM_UNIT_TYPE" val="r_i"/>
  <p:tag name="KSO_WM_UNIT_INDEX" val="1_42"/>
  <p:tag name="KSO_WM_UNIT_ID" val="diagram20201662_2*r_i*1_42"/>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3.xml><?xml version="1.0" encoding="utf-8"?>
<p:tagLst xmlns:p="http://schemas.openxmlformats.org/presentationml/2006/main">
  <p:tag name="KSO_WM_UNIT_HIGHLIGHT" val="0"/>
  <p:tag name="KSO_WM_UNIT_COMPATIBLE" val="0"/>
  <p:tag name="KSO_WM_DIAGRAM_GROUP_CODE" val="r1-1"/>
  <p:tag name="KSO_WM_UNIT_TYPE" val="r_i"/>
  <p:tag name="KSO_WM_UNIT_INDEX" val="1_43"/>
  <p:tag name="KSO_WM_UNIT_ID" val="diagram20201662_2*r_i*1_43"/>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3"/>
  <p:tag name="KSO_WM_UNIT_FILL_TYPE" val="1"/>
  <p:tag name="KSO_WM_UNIT_TEXT_FILL_FORE_SCHEMECOLOR_INDEX" val="13"/>
  <p:tag name="KSO_WM_UNIT_TEXT_FILL_TYPE" val="1"/>
  <p:tag name="KSO_WM_UNIT_USESOURCEFORMAT_APPLY" val="1"/>
  <p:tag name="KSO_WM_UNIT_DIAGRAM_SCHEMECOLOR_ID" val="3"/>
</p:tagLst>
</file>

<file path=ppt/tags/tag44.xml><?xml version="1.0" encoding="utf-8"?>
<p:tagLst xmlns:p="http://schemas.openxmlformats.org/presentationml/2006/main">
  <p:tag name="KSO_WM_UNIT_HIGHLIGHT" val="0"/>
  <p:tag name="KSO_WM_UNIT_COMPATIBLE" val="0"/>
  <p:tag name="KSO_WM_DIAGRAM_GROUP_CODE" val="r1-1"/>
  <p:tag name="KSO_WM_UNIT_TYPE" val="r_i"/>
  <p:tag name="KSO_WM_UNIT_INDEX" val="1_44"/>
  <p:tag name="KSO_WM_UNIT_ID" val="diagram20201662_2*r_i*1_44"/>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5.xml><?xml version="1.0" encoding="utf-8"?>
<p:tagLst xmlns:p="http://schemas.openxmlformats.org/presentationml/2006/main">
  <p:tag name="KSO_WM_UNIT_HIGHLIGHT" val="0"/>
  <p:tag name="KSO_WM_UNIT_COMPATIBLE" val="0"/>
  <p:tag name="KSO_WM_DIAGRAM_GROUP_CODE" val="r1-1"/>
  <p:tag name="KSO_WM_UNIT_TYPE" val="r_i"/>
  <p:tag name="KSO_WM_UNIT_INDEX" val="1_45"/>
  <p:tag name="KSO_WM_UNIT_ID" val="diagram20201662_2*r_i*1_4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46.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47.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1"/>
  <p:tag name="KSO_WM_UNIT_ID" val="diagram20201662_2*r_t*1_1"/>
  <p:tag name="KSO_WM_TEMPLATE_CATEGORY" val="diagram"/>
  <p:tag name="KSO_WM_TEMPLATE_INDEX" val="20201662"/>
  <p:tag name="KSO_WM_UNIT_LAYERLEVEL" val="1_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48.xml><?xml version="1.0" encoding="utf-8"?>
<p:tagLst xmlns:p="http://schemas.openxmlformats.org/presentationml/2006/main">
  <p:tag name="KSO_WM_UNIT_HIGHLIGHT" val="0"/>
  <p:tag name="KSO_WM_UNIT_COMPATIBLE" val="0"/>
  <p:tag name="KSO_WM_DIAGRAM_GROUP_CODE" val="r1-1"/>
  <p:tag name="KSO_WM_UNIT_TYPE" val="r_i"/>
  <p:tag name="KSO_WM_UNIT_INDEX" val="1_46"/>
  <p:tag name="KSO_WM_UNIT_ID" val="diagram20201662_2*r_i*1_4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49.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5.xml><?xml version="1.0" encoding="utf-8"?>
<p:tagLst xmlns:p="http://schemas.openxmlformats.org/presentationml/2006/main">
  <p:tag name="KSO_WM_UNIT_HIGHLIGHT" val="0"/>
  <p:tag name="KSO_WM_UNIT_COMPATIBLE" val="0"/>
  <p:tag name="KSO_WM_DIAGRAM_GROUP_CODE" val="r1-1"/>
  <p:tag name="KSO_WM_UNIT_TYPE" val="r_i"/>
  <p:tag name="KSO_WM_UNIT_INDEX" val="1_5"/>
  <p:tag name="KSO_WM_UNIT_ID" val="diagram20201662_2*r_i*1_5"/>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50.xml><?xml version="1.0" encoding="utf-8"?>
<p:tagLst xmlns:p="http://schemas.openxmlformats.org/presentationml/2006/main">
  <p:tag name="KSO_WM_UNIT_HIGHLIGHT" val="0"/>
  <p:tag name="KSO_WM_UNIT_COMPATIBLE" val="0"/>
  <p:tag name="KSO_WM_DIAGRAM_GROUP_CODE" val="r1-1"/>
  <p:tag name="KSO_WM_UNIT_TYPE" val="r_v"/>
  <p:tag name="KSO_WM_UNIT_INDEX" val="1_2"/>
  <p:tag name="KSO_WM_UNIT_ID" val="diagram20201662_2*r_v*1_2"/>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VALUE" val="46"/>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51.xml><?xml version="1.0" encoding="utf-8"?>
<p:tagLst xmlns:p="http://schemas.openxmlformats.org/presentationml/2006/main">
  <p:tag name="KSO_WM_UNIT_VALUE" val="16"/>
  <p:tag name="KSO_WM_UNIT_HIGHLIGHT" val="0"/>
  <p:tag name="KSO_WM_UNIT_COMPATIBLE" val="0"/>
  <p:tag name="KSO_WM_DIAGRAM_GROUP_CODE" val="r1-1"/>
  <p:tag name="KSO_WM_UNIT_TYPE" val="r_t"/>
  <p:tag name="KSO_WM_UNIT_INDEX" val="1_2"/>
  <p:tag name="KSO_WM_UNIT_ID" val="diagram20201662_2*r_t*1_2"/>
  <p:tag name="KSO_WM_TEMPLATE_CATEGORY" val="diagram"/>
  <p:tag name="KSO_WM_TEMPLATE_INDEX" val="20201662"/>
  <p:tag name="KSO_WM_UNIT_LAYERLEVEL" val="1_1"/>
  <p:tag name="KSO_WM_TAG_VERSION" val="1.0"/>
  <p:tag name="KSO_WM_BEAUTIFY_FLAG" val="#wm#"/>
  <p:tag name="KSO_WM_UNIT_PRESET_TEXT" val="单击此处添加标题"/>
  <p:tag name="KSO_WM_UNIT_NOCLEAR" val="0"/>
  <p:tag name="KSO_WM_UNIT_DIAGRAM_ISNUMVISUAL" val="0"/>
  <p:tag name="KSO_WM_UNIT_DIAGRAM_ISREFERUNIT" val="0"/>
  <p:tag name="KSO_WM_UNIT_DIAGRAM_CONTRAST_TITLE_CNT" val="2"/>
  <p:tag name="KSO_WM_UNIT_DIAGRAM_DIMENSION_TITLE_CNT" val="2"/>
  <p:tag name="KSO_WM_UNIT_FILL_FORE_SCHEMECOLOR_INDEX" val="10"/>
  <p:tag name="KSO_WM_UNIT_FILL_TYPE" val="1"/>
  <p:tag name="KSO_WM_UNIT_TEXT_FILL_FORE_SCHEMECOLOR_INDEX" val="14"/>
  <p:tag name="KSO_WM_UNIT_TEXT_FILL_TYPE" val="1"/>
  <p:tag name="KSO_WM_UNIT_USESOURCEFORMAT_APPLY" val="1"/>
  <p:tag name="KSO_WM_UNIT_DIAGRAM_SCHEMECOLOR_ID" val="3"/>
</p:tagLst>
</file>

<file path=ppt/tags/tag52.xml><?xml version="1.0" encoding="utf-8"?>
<p:tagLst xmlns:p="http://schemas.openxmlformats.org/presentationml/2006/main">
  <p:tag name="KSO_WM_UNIT_HIGHLIGHT" val="0"/>
  <p:tag name="KSO_WM_UNIT_COMPATIBLE" val="0"/>
  <p:tag name="KSO_WM_DIAGRAM_GROUP_CODE" val="r1-1"/>
  <p:tag name="KSO_WM_UNIT_TYPE" val="r_i"/>
  <p:tag name="KSO_WM_UNIT_INDEX" val="1_47"/>
  <p:tag name="KSO_WM_UNIT_ID" val="diagram20201662_2*r_i*1_4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53.xml><?xml version="1.0" encoding="utf-8"?>
<p:tagLst xmlns:p="http://schemas.openxmlformats.org/presentationml/2006/main">
  <p:tag name="KSO_WM_UNIT_HIGHLIGHT" val="0"/>
  <p:tag name="KSO_WM_UNIT_COMPATIBLE" val="0"/>
  <p:tag name="KSO_WM_DIAGRAM_GROUP_CODE" val="r1-1"/>
  <p:tag name="KSO_WM_UNIT_TYPE" val="r_v"/>
  <p:tag name="KSO_WM_UNIT_INDEX" val="1_4"/>
  <p:tag name="KSO_WM_UNIT_ID" val="diagram20201662_2*r_v*1_4"/>
  <p:tag name="KSO_WM_TEMPLATE_CATEGORY" val="diagram"/>
  <p:tag name="KSO_WM_TEMPLATE_INDEX" val="20201662"/>
  <p:tag name="KSO_WM_UNIT_LAYERLEVEL" val="1_1"/>
  <p:tag name="KSO_WM_TAG_VERSION" val="1.0"/>
  <p:tag name="KSO_WM_BEAUTIFY_FLAG" val="#wm#"/>
  <p:tag name="KSO_WM_UNIT_PRESET_TEXT" val="单击此处添加文本具体内容，简明扼要的阐述您的观点。"/>
  <p:tag name="KSO_WM_UNIT_VALUE" val="46"/>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54.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3"/>
  <p:tag name="KSO_WM_UNIT_ID" val="diagram20201662_2*r_v*1_3"/>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55.xml><?xml version="1.0" encoding="utf-8"?>
<p:tagLst xmlns:p="http://schemas.openxmlformats.org/presentationml/2006/main">
  <p:tag name="KSO_WM_SLIDE_ID" val="diagram20201662_2"/>
  <p:tag name="KSO_WM_SLIDE_ITEM_CNT" val="4"/>
  <p:tag name="KSO_WM_SLIDE_INDEX" val="2"/>
  <p:tag name="KSO_WM_TAG_VERSION" val="1.0"/>
  <p:tag name="KSO_WM_BEAUTIFY_FLAG" val="#wm#"/>
  <p:tag name="KSO_WM_TEMPLATE_CATEGORY" val="diagram"/>
  <p:tag name="KSO_WM_TEMPLATE_INDEX" val="20201662"/>
  <p:tag name="KSO_WM_DIAGRAM_GROUP_CODE" val="r1-1"/>
  <p:tag name="KSO_WM_SLIDE_DIAGTYPE" val="r"/>
  <p:tag name="KSO_WM_SLIDE_LAYOUT" val="r"/>
  <p:tag name="KSO_WM_SLIDE_LAYOUT_CNT" val="1"/>
  <p:tag name="KSO_WM_SLIDE_TYPE" val="text"/>
  <p:tag name="KSO_WM_SLIDE_SUBTYPE" val="diag"/>
  <p:tag name="KSO_WM_SLIDE_SIZE" val="963.647*553.953"/>
  <p:tag name="KSO_WM_SLIDE_POSITION" val="-2.69614*-2.92992"/>
  <p:tag name="KSO_WM_TEMPLATE_SUBCATEGORY" val="0"/>
</p:tagLst>
</file>

<file path=ppt/tags/tag56.xml><?xml version="1.0" encoding="utf-8"?>
<p:tagLst xmlns:p="http://schemas.openxmlformats.org/presentationml/2006/main">
  <p:tag name="KSO_WM_UNIT_PRESET_TEXT" val="单击此处添加文本具体内容"/>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f"/>
  <p:tag name="KSO_WM_UNIT_INDEX" val="1"/>
  <p:tag name="KSO_WM_UNIT_ID" val="diagram20199037_3*f*1"/>
  <p:tag name="KSO_WM_TEMPLATE_CATEGORY" val="diagram"/>
  <p:tag name="KSO_WM_TEMPLATE_INDEX" val="2019903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199037_3*i*1"/>
  <p:tag name="KSO_WM_TEMPLATE_CATEGORY" val="diagram"/>
  <p:tag name="KSO_WM_TEMPLATE_INDEX" val="20199037"/>
  <p:tag name="KSO_WM_UNIT_LAYERLEVEL" val="1"/>
  <p:tag name="KSO_WM_TAG_VERSION" val="1.0"/>
  <p:tag name="KSO_WM_BEAUTIFY_FLAG" val="#wm#"/>
  <p:tag name="KSO_WM_UNIT_FILL_FORE_SCHEMECOLOR_INDEX" val="14"/>
  <p:tag name="KSO_WM_UNI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37_3*m_h_i*1_2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2_1"/>
  <p:tag name="KSO_WM_UNIT_ID" val="diagram20199037_3*m_h_y*1_2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6.xml><?xml version="1.0" encoding="utf-8"?>
<p:tagLst xmlns:p="http://schemas.openxmlformats.org/presentationml/2006/main">
  <p:tag name="KSO_WM_UNIT_HIGHLIGHT" val="0"/>
  <p:tag name="KSO_WM_UNIT_COMPATIBLE" val="0"/>
  <p:tag name="KSO_WM_DIAGRAM_GROUP_CODE" val="r1-1"/>
  <p:tag name="KSO_WM_UNIT_TYPE" val="r_i"/>
  <p:tag name="KSO_WM_UNIT_INDEX" val="1_6"/>
  <p:tag name="KSO_WM_UNIT_ID" val="diagram20201662_2*r_i*1_6"/>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037_3*m_h_i*1_3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3_1"/>
  <p:tag name="KSO_WM_UNIT_ID" val="diagram20199037_3*m_h_y*1_3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7_3*m_h_i*1_1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1_1"/>
  <p:tag name="KSO_WM_UNIT_ID" val="diagram20199037_3*m_h_y*1_1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6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7_3*m_h_f*1_1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65.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037_3*m_h_f*1_3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66.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037_3*m_h_f*1_2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199037_3*m_h_z*1_2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199037_3*m_h_z*1_3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037_3*m_h_i*1_4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7.xml><?xml version="1.0" encoding="utf-8"?>
<p:tagLst xmlns:p="http://schemas.openxmlformats.org/presentationml/2006/main">
  <p:tag name="KSO_WM_UNIT_HIGHLIGHT" val="0"/>
  <p:tag name="KSO_WM_UNIT_COMPATIBLE" val="0"/>
  <p:tag name="KSO_WM_DIAGRAM_GROUP_CODE" val="r1-1"/>
  <p:tag name="KSO_WM_UNIT_TYPE" val="r_i"/>
  <p:tag name="KSO_WM_UNIT_INDEX" val="1_7"/>
  <p:tag name="KSO_WM_UNIT_ID" val="diagram20201662_2*r_i*1_7"/>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4_1"/>
  <p:tag name="KSO_WM_UNIT_ID" val="diagram20199037_3*m_h_y*1_4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71.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9037_3*m_h_f*1_4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199037_3*m_h_z*1_4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73.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diagram20199037_3"/>
  <p:tag name="KSO_WM_TEMPLATE_SUBCATEGORY" val="0"/>
  <p:tag name="KSO_WM_TEMPLATE_MASTER_TYPE" val="0"/>
  <p:tag name="KSO_WM_TEMPLATE_COLOR_TYPE" val="1"/>
  <p:tag name="KSO_WM_SLIDE_TYPE" val="text"/>
  <p:tag name="KSO_WM_SLIDE_SUBTYPE" val="diag"/>
  <p:tag name="KSO_WM_SLIDE_ITEM_CNT" val="4"/>
  <p:tag name="KSO_WM_SLIDE_INDEX" val="3"/>
  <p:tag name="KSO_WM_SLIDE_SIZE" val="868.71*245.186"/>
  <p:tag name="KSO_WM_SLIDE_POSITION" val="45.6451*191.367"/>
  <p:tag name="KSO_WM_DIAGRAM_GROUP_CODE" val="m1-1"/>
  <p:tag name="KSO_WM_SLIDE_DIAGTYPE" val="m"/>
  <p:tag name="KSO_WM_TAG_VERSION" val="1.0"/>
  <p:tag name="KSO_WM_BEAUTIFY_FLAG" val="#wm#"/>
  <p:tag name="KSO_WM_TEMPLATE_CATEGORY" val="diagram"/>
  <p:tag name="KSO_WM_TEMPLATE_INDEX" val="20199037"/>
  <p:tag name="KSO_WM_SLIDE_LAYOUT" val="a_f_m"/>
  <p:tag name="KSO_WM_SLIDE_LAYOUT_CNT" val="1_1_1"/>
</p:tagLst>
</file>

<file path=ppt/tags/tag76.xml><?xml version="1.0" encoding="utf-8"?>
<p:tagLst xmlns:p="http://schemas.openxmlformats.org/presentationml/2006/main">
  <p:tag name="KSO_WM_UNIT_PRESET_TEXT" val="单击此处添加文本具体内容"/>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f"/>
  <p:tag name="KSO_WM_UNIT_INDEX" val="1"/>
  <p:tag name="KSO_WM_UNIT_ID" val="diagram20199037_3*f*1"/>
  <p:tag name="KSO_WM_TEMPLATE_CATEGORY" val="diagram"/>
  <p:tag name="KSO_WM_TEMPLATE_INDEX" val="2019903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199037_3*i*1"/>
  <p:tag name="KSO_WM_TEMPLATE_CATEGORY" val="diagram"/>
  <p:tag name="KSO_WM_TEMPLATE_INDEX" val="20199037"/>
  <p:tag name="KSO_WM_UNIT_LAYERLEVEL" val="1"/>
  <p:tag name="KSO_WM_TAG_VERSION" val="1.0"/>
  <p:tag name="KSO_WM_BEAUTIFY_FLAG" val="#wm#"/>
  <p:tag name="KSO_WM_UNIT_FILL_FORE_SCHEMECOLOR_INDEX" val="14"/>
  <p:tag name="KSO_WM_UNI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37_3*m_h_i*1_2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2_1"/>
  <p:tag name="KSO_WM_UNIT_ID" val="diagram20199037_3*m_h_y*1_2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8.xml><?xml version="1.0" encoding="utf-8"?>
<p:tagLst xmlns:p="http://schemas.openxmlformats.org/presentationml/2006/main">
  <p:tag name="KSO_WM_UNIT_HIGHLIGHT" val="0"/>
  <p:tag name="KSO_WM_UNIT_COMPATIBLE" val="0"/>
  <p:tag name="KSO_WM_DIAGRAM_GROUP_CODE" val="r1-1"/>
  <p:tag name="KSO_WM_UNIT_TYPE" val="r_i"/>
  <p:tag name="KSO_WM_UNIT_INDEX" val="1_8"/>
  <p:tag name="KSO_WM_UNIT_ID" val="diagram20201662_2*r_i*1_8"/>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037_3*m_h_i*1_3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3_1"/>
  <p:tag name="KSO_WM_UNIT_ID" val="diagram20199037_3*m_h_y*1_3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7_3*m_h_i*1_1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3"/>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1_1"/>
  <p:tag name="KSO_WM_UNIT_ID" val="diagram20199037_3*m_h_y*1_1_1"/>
  <p:tag name="KSO_WM_TEMPLATE_CATEGORY" val="diagram"/>
  <p:tag name="KSO_WM_TEMPLATE_INDEX" val="20199037"/>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3"/>
</p:tagLst>
</file>

<file path=ppt/tags/tag8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7_3*m_h_f*1_1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85.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037_3*m_h_f*1_3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86.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037_3*m_h_f*1_2_1"/>
  <p:tag name="KSO_WM_TEMPLATE_CATEGORY" val="diagram"/>
  <p:tag name="KSO_WM_TEMPLATE_INDEX" val="20199037"/>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199037_3*m_h_z*1_2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199037_3*m_h_z*1_3_1"/>
  <p:tag name="KSO_WM_TEMPLATE_CATEGORY" val="diagram"/>
  <p:tag name="KSO_WM_TEMPLATE_INDEX" val="2019903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89.xml><?xml version="1.0" encoding="utf-8"?>
<p:tagLst xmlns:p="http://schemas.openxmlformats.org/presentationml/2006/main">
  <p:tag name="KSO_WM_UNIT_VALUE" val="46"/>
  <p:tag name="KSO_WM_UNIT_HIGHLIGHT" val="0"/>
  <p:tag name="KSO_WM_UNIT_COMPATIBLE" val="0"/>
  <p:tag name="KSO_WM_DIAGRAM_GROUP_CODE" val="r1-1"/>
  <p:tag name="KSO_WM_UNIT_TYPE" val="r_v"/>
  <p:tag name="KSO_WM_UNIT_INDEX" val="1_1"/>
  <p:tag name="KSO_WM_UNIT_ID" val="diagram20201662_2*r_v*1_1"/>
  <p:tag name="KSO_WM_TEMPLATE_CATEGORY" val="diagram"/>
  <p:tag name="KSO_WM_TEMPLATE_INDEX" val="20201662"/>
  <p:tag name="KSO_WM_UNIT_LAYERLEVEL" val="1_1"/>
  <p:tag name="KSO_WM_TAG_VERSION" val="1.0"/>
  <p:tag name="KSO_WM_BEAUTIFY_FLAG" val=""/>
  <p:tag name="KSO_WM_UNIT_PRESET_TEXT" val="单击此处添加文本具体内容，简明扼要的阐述您的观点。"/>
  <p:tag name="KSO_WM_UNIT_NOCLEAR" val="0"/>
  <p:tag name="KSO_WM_UNIT_DIAGRAM_ISNUMVISUAL" val="0"/>
  <p:tag name="KSO_WM_UNIT_DIAGRAM_ISREFERUNIT" val="0"/>
  <p:tag name="KSO_WM_UNIT_DIAGRAM_CONTRAST_TITLE_CNT" val="2"/>
  <p:tag name="KSO_WM_UNIT_DIAGRAM_DIMENSION_TITLE_CNT" val="2"/>
  <p:tag name="KSO_WM_UNIT_TEXT_FILL_FORE_SCHEMECOLOR_INDEX" val="13"/>
  <p:tag name="KSO_WM_UNIT_TEXT_FILL_TYPE" val="1"/>
  <p:tag name="KSO_WM_UNIT_USESOURCEFORMAT_APPLY" val="1"/>
  <p:tag name="KSO_WM_UNIT_DIAGRAM_SCHEMECOLOR_ID" val="3"/>
</p:tagLst>
</file>

<file path=ppt/tags/tag9.xml><?xml version="1.0" encoding="utf-8"?>
<p:tagLst xmlns:p="http://schemas.openxmlformats.org/presentationml/2006/main">
  <p:tag name="KSO_WM_UNIT_HIGHLIGHT" val="0"/>
  <p:tag name="KSO_WM_UNIT_COMPATIBLE" val="0"/>
  <p:tag name="KSO_WM_DIAGRAM_GROUP_CODE" val="r1-1"/>
  <p:tag name="KSO_WM_UNIT_TYPE" val="r_i"/>
  <p:tag name="KSO_WM_UNIT_INDEX" val="1_9"/>
  <p:tag name="KSO_WM_UNIT_ID" val="diagram20201662_2*r_i*1_9"/>
  <p:tag name="KSO_WM_TEMPLATE_CATEGORY" val="diagram"/>
  <p:tag name="KSO_WM_TEMPLATE_INDEX" val="20201662"/>
  <p:tag name="KSO_WM_UNIT_LAYERLEVEL" val="1_1"/>
  <p:tag name="KSO_WM_TAG_VERSION" val="1.0"/>
  <p:tag name="KSO_WM_BEAUTIFY_FLAG" val="#wm#"/>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3"/>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diagram20199037_3"/>
  <p:tag name="KSO_WM_TEMPLATE_SUBCATEGORY" val="0"/>
  <p:tag name="KSO_WM_TEMPLATE_MASTER_TYPE" val="0"/>
  <p:tag name="KSO_WM_TEMPLATE_COLOR_TYPE" val="1"/>
  <p:tag name="KSO_WM_SLIDE_TYPE" val="text"/>
  <p:tag name="KSO_WM_SLIDE_SUBTYPE" val="diag"/>
  <p:tag name="KSO_WM_SLIDE_ITEM_CNT" val="4"/>
  <p:tag name="KSO_WM_SLIDE_INDEX" val="3"/>
  <p:tag name="KSO_WM_SLIDE_SIZE" val="868.71*245.186"/>
  <p:tag name="KSO_WM_SLIDE_POSITION" val="45.6451*191.367"/>
  <p:tag name="KSO_WM_DIAGRAM_GROUP_CODE" val="m1-1"/>
  <p:tag name="KSO_WM_SLIDE_DIAGTYPE" val="m"/>
  <p:tag name="KSO_WM_TAG_VERSION" val="1.0"/>
  <p:tag name="KSO_WM_BEAUTIFY_FLAG" val="#wm#"/>
  <p:tag name="KSO_WM_TEMPLATE_CATEGORY" val="diagram"/>
  <p:tag name="KSO_WM_TEMPLATE_INDEX" val="20199037"/>
  <p:tag name="KSO_WM_SLIDE_LAYOUT" val="a_f_m"/>
  <p:tag name="KSO_WM_SLIDE_LAYOUT_CNT" val="1_1_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4"/>
  <p:tag name="KSO_WM_UNIT_ID" val="diagram20200112_2*q_h_i*1_3_4"/>
  <p:tag name="KSO_WM_TEMPLATE_CATEGORY" val="diagram"/>
  <p:tag name="KSO_WM_TEMPLATE_INDEX" val="20200112"/>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 name="KSO_WM_UNIT_DIAGRAM_SCHEMECOLOR_ID" val="3"/>
</p:tagLst>
</file>

<file path=ppt/tags/tag93.xml><?xml version="1.0" encoding="utf-8"?>
<p:tagLst xmlns:p="http://schemas.openxmlformats.org/presentationml/2006/main">
  <p:tag name="KSO_WM_UNIT_HIGHLIGHT" val="0"/>
  <p:tag name="KSO_WM_UNIT_COMPATIBLE" val="0"/>
  <p:tag name="KSO_WM_DIAGRAM_GROUP_CODE" val="q1-1"/>
  <p:tag name="KSO_WM_UNIT_TYPE" val="q_h_i"/>
  <p:tag name="KSO_WM_UNIT_INDEX" val="1_2_1"/>
  <p:tag name="KSO_WM_UNIT_ID" val="diagram20200112_2*q_h_i*1_2_1"/>
  <p:tag name="KSO_WM_TEMPLATE_CATEGORY" val="diagram"/>
  <p:tag name="KSO_WM_TEMPLATE_INDEX" val="20200112"/>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3"/>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4"/>
  <p:tag name="KSO_WM_UNIT_ID" val="diagram20200112_2*q_h_i*1_1_4"/>
  <p:tag name="KSO_WM_TEMPLATE_CATEGORY" val="diagram"/>
  <p:tag name="KSO_WM_TEMPLATE_INDEX" val="20200112"/>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200112_2*q_h_i*1_3_3"/>
  <p:tag name="KSO_WM_TEMPLATE_CATEGORY" val="diagram"/>
  <p:tag name="KSO_WM_TEMPLATE_INDEX" val="20200112"/>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 name="KSO_WM_UNIT_DIAGRAM_SCHEMECOLOR_ID" val="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200112_2*q_h_i*1_1_3"/>
  <p:tag name="KSO_WM_TEMPLATE_CATEGORY" val="diagram"/>
  <p:tag name="KSO_WM_TEMPLATE_INDEX" val="20200112"/>
  <p:tag name="KSO_WM_UNIT_LAYERLEVEL" val="1_1_1"/>
  <p:tag name="KSO_WM_TAG_VERSION" val="1.0"/>
  <p:tag name="KSO_WM_BEAUTIFY_FLAG" val="#wm#"/>
  <p:tag name="KSO_WM_UNIT_FILL_FORE_SCHEMECOLOR_INDEX" val="5"/>
  <p:tag name="KSO_WM_UNIT_FILL_TYPE" val="1"/>
  <p:tag name="KSO_WM_UNIT_USESOURCEFORMAT_APPLY" val="1"/>
  <p:tag name="KSO_WM_UNIT_DIAGRAM_SCHEMECOLOR_ID" val="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200112_2*q_h_i*1_1_2"/>
  <p:tag name="KSO_WM_TEMPLATE_CATEGORY" val="diagram"/>
  <p:tag name="KSO_WM_TEMPLATE_INDEX" val="20200112"/>
  <p:tag name="KSO_WM_UNIT_LAYERLEVEL" val="1_1_1"/>
  <p:tag name="KSO_WM_TAG_VERSION" val="1.0"/>
  <p:tag name="KSO_WM_BEAUTIFY_FLAG" val="#wm#"/>
  <p:tag name="KSO_WM_UNIT_USESOURCEFORMAT_APPLY" val="1"/>
  <p:tag name="KSO_WM_UNIT_DIAGRAM_SCHEMECOLOR_ID" val="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200112_2*q_h_i*1_3_2"/>
  <p:tag name="KSO_WM_TEMPLATE_CATEGORY" val="diagram"/>
  <p:tag name="KSO_WM_TEMPLATE_INDEX" val="20200112"/>
  <p:tag name="KSO_WM_UNIT_LAYERLEVEL" val="1_1_1"/>
  <p:tag name="KSO_WM_TAG_VERSION" val="1.0"/>
  <p:tag name="KSO_WM_BEAUTIFY_FLAG" val="#wm#"/>
  <p:tag name="KSO_WM_UNIT_USESOURCEFORMAT_APPLY" val="1"/>
  <p:tag name="KSO_WM_UNIT_DIAGRAM_SCHEMECOLOR_ID" val="3"/>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0112_2*q_h_i*1_1_1"/>
  <p:tag name="KSO_WM_TEMPLATE_CATEGORY" val="diagram"/>
  <p:tag name="KSO_WM_TEMPLATE_INDEX" val="20200112"/>
  <p:tag name="KSO_WM_UNIT_LAYERLEVEL" val="1_1_1"/>
  <p:tag name="KSO_WM_TAG_VERSION" val="1.0"/>
  <p:tag name="KSO_WM_BEAUTIFY_FLAG" val="#wm#"/>
  <p:tag name="KSO_WM_UNIT_TEXT_FILL_FORE_SCHEMECOLOR_INDEX" val="14"/>
  <p:tag name="KSO_WM_UNIT_TEXT_FILL_TYPE" val="1"/>
  <p:tag name="KSO_WM_UNIT_USESOURCEFORMAT_APPLY" val="1"/>
  <p:tag name="KSO_WM_UNIT_DIAGRAM_SCHEMECOLOR_ID"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4272</Words>
  <Application>WPS 演示</Application>
  <PresentationFormat>宽屏</PresentationFormat>
  <Paragraphs>417</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黑体</vt:lpstr>
      <vt:lpstr>微软雅黑</vt:lpstr>
      <vt:lpstr>Gill Sans</vt:lpstr>
      <vt:lpstr>GillSans</vt:lpstr>
      <vt:lpstr>微软雅黑 Light</vt:lpstr>
      <vt:lpstr>Century Gothic</vt:lpstr>
      <vt:lpstr>Segoe UI</vt:lpstr>
      <vt:lpstr>Arial Unicode MS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feiyu</cp:lastModifiedBy>
  <cp:revision>56</cp:revision>
  <dcterms:created xsi:type="dcterms:W3CDTF">2021-11-04T07:51:00Z</dcterms:created>
  <dcterms:modified xsi:type="dcterms:W3CDTF">2023-12-21T11:11:33Z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C96B4DD72E524CDFB0BAA9D083CB6138</vt:lpwstr>
  </property>
  <property fmtid="{D5CDD505-2E9C-101B-9397-08002B2CF9AE}" pid="3" name="KSOProductBuildVer">
    <vt:lpwstr>2052-12.1.0.15990</vt:lpwstr>
  </property>
  <property fmtid="{D5CDD505-2E9C-101B-9397-08002B2CF9AE}" pid="4" name="commondata">
    <vt:lpwstr>eyJoZGlkIjoiMmZhYzY1NTZjNTkxNDMwMjc4YzQ1ZDIwOTA5ZTk2NDYifQ==</vt:lpwstr>
  </property>
</Properties>
</file>