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2A5CF-1BDF-46A9-97B8-C9751DE47A51}" v="30" dt="2025-10-03T14:45:48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0" y="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훈 이" userId="3305ccc88406fa2b" providerId="LiveId" clId="{C2263866-FE73-43DE-B029-2B83F011C6C0}"/>
    <pc:docChg chg="undo custSel addSld delSld modSld addMainMaster delMainMaster">
      <pc:chgData name="유훈 이" userId="3305ccc88406fa2b" providerId="LiveId" clId="{C2263866-FE73-43DE-B029-2B83F011C6C0}" dt="2025-10-03T15:18:07.903" v="346" actId="1076"/>
      <pc:docMkLst>
        <pc:docMk/>
      </pc:docMkLst>
      <pc:sldChg chg="addSp delSp modSp new mod modClrScheme chgLayout">
        <pc:chgData name="유훈 이" userId="3305ccc88406fa2b" providerId="LiveId" clId="{C2263866-FE73-43DE-B029-2B83F011C6C0}" dt="2025-10-03T14:04:02.319" v="167" actId="478"/>
        <pc:sldMkLst>
          <pc:docMk/>
          <pc:sldMk cId="1300459607" sldId="256"/>
        </pc:sldMkLst>
        <pc:spChg chg="mod">
          <ac:chgData name="유훈 이" userId="3305ccc88406fa2b" providerId="LiveId" clId="{C2263866-FE73-43DE-B029-2B83F011C6C0}" dt="2025-10-03T14:03:57.566" v="166" actId="26606"/>
          <ac:spMkLst>
            <pc:docMk/>
            <pc:sldMk cId="1300459607" sldId="256"/>
            <ac:spMk id="2" creationId="{9FF60CB7-986C-E191-E54B-E6FA5A46BCB8}"/>
          </ac:spMkLst>
        </pc:spChg>
        <pc:spChg chg="del mod">
          <ac:chgData name="유훈 이" userId="3305ccc88406fa2b" providerId="LiveId" clId="{C2263866-FE73-43DE-B029-2B83F011C6C0}" dt="2025-10-03T14:03:45.823" v="164" actId="478"/>
          <ac:spMkLst>
            <pc:docMk/>
            <pc:sldMk cId="1300459607" sldId="256"/>
            <ac:spMk id="3" creationId="{8C5601BF-AEFC-5880-FFD3-F6B118C4C308}"/>
          </ac:spMkLst>
        </pc:spChg>
        <pc:spChg chg="add del mod">
          <ac:chgData name="유훈 이" userId="3305ccc88406fa2b" providerId="LiveId" clId="{C2263866-FE73-43DE-B029-2B83F011C6C0}" dt="2025-10-03T14:03:47.638" v="165" actId="478"/>
          <ac:spMkLst>
            <pc:docMk/>
            <pc:sldMk cId="1300459607" sldId="256"/>
            <ac:spMk id="5" creationId="{3F49F5C3-5B5D-58A9-CD4B-3349DE18BE74}"/>
          </ac:spMkLst>
        </pc:spChg>
        <pc:spChg chg="add del mod">
          <ac:chgData name="유훈 이" userId="3305ccc88406fa2b" providerId="LiveId" clId="{C2263866-FE73-43DE-B029-2B83F011C6C0}" dt="2025-10-03T14:03:57.566" v="166" actId="26606"/>
          <ac:spMkLst>
            <pc:docMk/>
            <pc:sldMk cId="1300459607" sldId="256"/>
            <ac:spMk id="8" creationId="{5F4B8A02-0A85-E85A-E3EF-A53411FD3A53}"/>
          </ac:spMkLst>
        </pc:spChg>
        <pc:spChg chg="add del mod">
          <ac:chgData name="유훈 이" userId="3305ccc88406fa2b" providerId="LiveId" clId="{C2263866-FE73-43DE-B029-2B83F011C6C0}" dt="2025-10-03T14:04:02.319" v="167" actId="478"/>
          <ac:spMkLst>
            <pc:docMk/>
            <pc:sldMk cId="1300459607" sldId="256"/>
            <ac:spMk id="14" creationId="{E683157F-9028-B07E-6582-1971E24E87F0}"/>
          </ac:spMkLst>
        </pc:spChg>
        <pc:picChg chg="add">
          <ac:chgData name="유훈 이" userId="3305ccc88406fa2b" providerId="LiveId" clId="{C2263866-FE73-43DE-B029-2B83F011C6C0}" dt="2025-10-03T14:03:57.566" v="166" actId="26606"/>
          <ac:picMkLst>
            <pc:docMk/>
            <pc:sldMk cId="1300459607" sldId="256"/>
            <ac:picMk id="10" creationId="{8153CC93-4B0D-A7B0-A2F9-04BC3B3C74E1}"/>
          </ac:picMkLst>
        </pc:picChg>
      </pc:sldChg>
      <pc:sldChg chg="addSp delSp modSp new mod modClrScheme chgLayout">
        <pc:chgData name="유훈 이" userId="3305ccc88406fa2b" providerId="LiveId" clId="{C2263866-FE73-43DE-B029-2B83F011C6C0}" dt="2025-10-03T15:18:07.903" v="346" actId="1076"/>
        <pc:sldMkLst>
          <pc:docMk/>
          <pc:sldMk cId="226345895" sldId="257"/>
        </pc:sldMkLst>
        <pc:spChg chg="mod">
          <ac:chgData name="유훈 이" userId="3305ccc88406fa2b" providerId="LiveId" clId="{C2263866-FE73-43DE-B029-2B83F011C6C0}" dt="2025-10-03T13:59:16.248" v="108" actId="26606"/>
          <ac:spMkLst>
            <pc:docMk/>
            <pc:sldMk cId="226345895" sldId="257"/>
            <ac:spMk id="2" creationId="{1CFE4BF1-BD7C-F072-2C68-673B549A0DC6}"/>
          </ac:spMkLst>
        </pc:spChg>
        <pc:spChg chg="add del">
          <ac:chgData name="유훈 이" userId="3305ccc88406fa2b" providerId="LiveId" clId="{C2263866-FE73-43DE-B029-2B83F011C6C0}" dt="2025-10-03T13:58:49.275" v="99"/>
          <ac:spMkLst>
            <pc:docMk/>
            <pc:sldMk cId="226345895" sldId="257"/>
            <ac:spMk id="3" creationId="{3DF390E0-06B7-B18D-15B9-2A3155691262}"/>
          </ac:spMkLst>
        </pc:spChg>
        <pc:spChg chg="add del mod">
          <ac:chgData name="유훈 이" userId="3305ccc88406fa2b" providerId="LiveId" clId="{C2263866-FE73-43DE-B029-2B83F011C6C0}" dt="2025-10-03T13:59:16.248" v="108" actId="26606"/>
          <ac:spMkLst>
            <pc:docMk/>
            <pc:sldMk cId="226345895" sldId="257"/>
            <ac:spMk id="4" creationId="{A7987E63-1153-328D-08DE-5DD7EEFBE325}"/>
          </ac:spMkLst>
        </pc:spChg>
        <pc:spChg chg="add del mod">
          <ac:chgData name="유훈 이" userId="3305ccc88406fa2b" providerId="LiveId" clId="{C2263866-FE73-43DE-B029-2B83F011C6C0}" dt="2025-10-03T13:58:14.678" v="57" actId="26606"/>
          <ac:spMkLst>
            <pc:docMk/>
            <pc:sldMk cId="226345895" sldId="257"/>
            <ac:spMk id="8" creationId="{6B58D5E2-4CD2-0595-CF38-2E73B8611EC5}"/>
          </ac:spMkLst>
        </pc:spChg>
        <pc:spChg chg="add del mod">
          <ac:chgData name="유훈 이" userId="3305ccc88406fa2b" providerId="LiveId" clId="{C2263866-FE73-43DE-B029-2B83F011C6C0}" dt="2025-10-03T13:59:02.284" v="103" actId="26606"/>
          <ac:spMkLst>
            <pc:docMk/>
            <pc:sldMk cId="226345895" sldId="257"/>
            <ac:spMk id="10" creationId="{A7987E63-1153-328D-08DE-5DD7EEFBE325}"/>
          </ac:spMkLst>
        </pc:spChg>
        <pc:spChg chg="add del mod">
          <ac:chgData name="유훈 이" userId="3305ccc88406fa2b" providerId="LiveId" clId="{C2263866-FE73-43DE-B029-2B83F011C6C0}" dt="2025-10-03T13:59:15.872" v="105" actId="26606"/>
          <ac:spMkLst>
            <pc:docMk/>
            <pc:sldMk cId="226345895" sldId="257"/>
            <ac:spMk id="12" creationId="{A2AF4218-D5D9-60ED-0658-00A63BF6FE9D}"/>
          </ac:spMkLst>
        </pc:spChg>
        <pc:spChg chg="add mod">
          <ac:chgData name="유훈 이" userId="3305ccc88406fa2b" providerId="LiveId" clId="{C2263866-FE73-43DE-B029-2B83F011C6C0}" dt="2025-10-03T14:21:07.241" v="252" actId="20577"/>
          <ac:spMkLst>
            <pc:docMk/>
            <pc:sldMk cId="226345895" sldId="257"/>
            <ac:spMk id="17" creationId="{A7987E63-1153-328D-08DE-5DD7EEFBE325}"/>
          </ac:spMkLst>
        </pc:spChg>
        <pc:graphicFrameChg chg="add del mod">
          <ac:chgData name="유훈 이" userId="3305ccc88406fa2b" providerId="LiveId" clId="{C2263866-FE73-43DE-B029-2B83F011C6C0}" dt="2025-10-03T13:59:01.383" v="101" actId="26606"/>
          <ac:graphicFrameMkLst>
            <pc:docMk/>
            <pc:sldMk cId="226345895" sldId="257"/>
            <ac:graphicFrameMk id="6" creationId="{6B0197EF-0727-CDC3-319C-25FC729CCA1A}"/>
          </ac:graphicFrameMkLst>
        </pc:graphicFrameChg>
        <pc:graphicFrameChg chg="add del mod">
          <ac:chgData name="유훈 이" userId="3305ccc88406fa2b" providerId="LiveId" clId="{C2263866-FE73-43DE-B029-2B83F011C6C0}" dt="2025-10-03T13:58:14.678" v="57" actId="26606"/>
          <ac:graphicFrameMkLst>
            <pc:docMk/>
            <pc:sldMk cId="226345895" sldId="257"/>
            <ac:graphicFrameMk id="9" creationId="{02033ED9-FC44-1B74-67F5-E50462F99F06}"/>
          </ac:graphicFrameMkLst>
        </pc:graphicFrameChg>
        <pc:graphicFrameChg chg="add del mod">
          <ac:chgData name="유훈 이" userId="3305ccc88406fa2b" providerId="LiveId" clId="{C2263866-FE73-43DE-B029-2B83F011C6C0}" dt="2025-10-03T13:59:15.872" v="105" actId="26606"/>
          <ac:graphicFrameMkLst>
            <pc:docMk/>
            <pc:sldMk cId="226345895" sldId="257"/>
            <ac:graphicFrameMk id="13" creationId="{FD63FE0A-A46B-D27D-7449-862CB82B3DFB}"/>
          </ac:graphicFrameMkLst>
        </pc:graphicFrameChg>
        <pc:graphicFrameChg chg="add del mod">
          <ac:chgData name="유훈 이" userId="3305ccc88406fa2b" providerId="LiveId" clId="{C2263866-FE73-43DE-B029-2B83F011C6C0}" dt="2025-10-03T13:59:16.236" v="107" actId="26606"/>
          <ac:graphicFrameMkLst>
            <pc:docMk/>
            <pc:sldMk cId="226345895" sldId="257"/>
            <ac:graphicFrameMk id="15" creationId="{038249CA-8A2A-5ABF-EF56-05A305755546}"/>
          </ac:graphicFrameMkLst>
        </pc:graphicFrameChg>
        <pc:picChg chg="add mod">
          <ac:chgData name="유훈 이" userId="3305ccc88406fa2b" providerId="LiveId" clId="{C2263866-FE73-43DE-B029-2B83F011C6C0}" dt="2025-10-03T15:18:07.903" v="346" actId="1076"/>
          <ac:picMkLst>
            <pc:docMk/>
            <pc:sldMk cId="226345895" sldId="257"/>
            <ac:picMk id="4" creationId="{747C1348-6D7E-F0D0-8BE9-DFC1E6BBD634}"/>
          </ac:picMkLst>
        </pc:picChg>
      </pc:sldChg>
      <pc:sldChg chg="addSp delSp modSp new mod modClrScheme chgLayout">
        <pc:chgData name="유훈 이" userId="3305ccc88406fa2b" providerId="LiveId" clId="{C2263866-FE73-43DE-B029-2B83F011C6C0}" dt="2025-10-03T14:21:01.201" v="243" actId="20577"/>
        <pc:sldMkLst>
          <pc:docMk/>
          <pc:sldMk cId="637074072" sldId="258"/>
        </pc:sldMkLst>
        <pc:spChg chg="del mod">
          <ac:chgData name="유훈 이" userId="3305ccc88406fa2b" providerId="LiveId" clId="{C2263866-FE73-43DE-B029-2B83F011C6C0}" dt="2025-10-03T14:00:38.216" v="121" actId="478"/>
          <ac:spMkLst>
            <pc:docMk/>
            <pc:sldMk cId="637074072" sldId="258"/>
            <ac:spMk id="2" creationId="{ED99127A-E17C-0E9E-653D-9E832D1B3D77}"/>
          </ac:spMkLst>
        </pc:spChg>
        <pc:spChg chg="del">
          <ac:chgData name="유훈 이" userId="3305ccc88406fa2b" providerId="LiveId" clId="{C2263866-FE73-43DE-B029-2B83F011C6C0}" dt="2025-10-03T13:59:49.854" v="112"/>
          <ac:spMkLst>
            <pc:docMk/>
            <pc:sldMk cId="637074072" sldId="258"/>
            <ac:spMk id="3" creationId="{071FBBE7-B1EF-19B8-1255-67A136DD2093}"/>
          </ac:spMkLst>
        </pc:spChg>
        <pc:spChg chg="add del mod">
          <ac:chgData name="유훈 이" userId="3305ccc88406fa2b" providerId="LiveId" clId="{C2263866-FE73-43DE-B029-2B83F011C6C0}" dt="2025-10-03T14:00:43.488" v="122" actId="478"/>
          <ac:spMkLst>
            <pc:docMk/>
            <pc:sldMk cId="637074072" sldId="258"/>
            <ac:spMk id="5" creationId="{8D8DD913-7322-ECB0-FD2F-AAD5E121A0BE}"/>
          </ac:spMkLst>
        </pc:spChg>
        <pc:spChg chg="add del mod">
          <ac:chgData name="유훈 이" userId="3305ccc88406fa2b" providerId="LiveId" clId="{C2263866-FE73-43DE-B029-2B83F011C6C0}" dt="2025-10-03T14:00:14.674" v="117" actId="26606"/>
          <ac:spMkLst>
            <pc:docMk/>
            <pc:sldMk cId="637074072" sldId="258"/>
            <ac:spMk id="6" creationId="{4B49685A-7B75-A55D-1340-4C8D247AD712}"/>
          </ac:spMkLst>
        </pc:spChg>
        <pc:spChg chg="add mod">
          <ac:chgData name="유훈 이" userId="3305ccc88406fa2b" providerId="LiveId" clId="{C2263866-FE73-43DE-B029-2B83F011C6C0}" dt="2025-10-03T14:02:41.690" v="155" actId="14100"/>
          <ac:spMkLst>
            <pc:docMk/>
            <pc:sldMk cId="637074072" sldId="258"/>
            <ac:spMk id="7" creationId="{22161B33-E8A3-1CF0-4741-3FB566736F4B}"/>
          </ac:spMkLst>
        </pc:spChg>
        <pc:spChg chg="add">
          <ac:chgData name="유훈 이" userId="3305ccc88406fa2b" providerId="LiveId" clId="{C2263866-FE73-43DE-B029-2B83F011C6C0}" dt="2025-10-03T14:01:22.284" v="129"/>
          <ac:spMkLst>
            <pc:docMk/>
            <pc:sldMk cId="637074072" sldId="258"/>
            <ac:spMk id="9" creationId="{80027B51-4EE6-E72E-52FF-53773ADE35E8}"/>
          </ac:spMkLst>
        </pc:spChg>
        <pc:spChg chg="add del mod">
          <ac:chgData name="유훈 이" userId="3305ccc88406fa2b" providerId="LiveId" clId="{C2263866-FE73-43DE-B029-2B83F011C6C0}" dt="2025-10-03T14:00:14.670" v="116" actId="26606"/>
          <ac:spMkLst>
            <pc:docMk/>
            <pc:sldMk cId="637074072" sldId="258"/>
            <ac:spMk id="10" creationId="{4B49685A-7B75-A55D-1340-4C8D247AD712}"/>
          </ac:spMkLst>
        </pc:spChg>
        <pc:spChg chg="add mod">
          <ac:chgData name="유훈 이" userId="3305ccc88406fa2b" providerId="LiveId" clId="{C2263866-FE73-43DE-B029-2B83F011C6C0}" dt="2025-10-03T14:21:01.201" v="243" actId="20577"/>
          <ac:spMkLst>
            <pc:docMk/>
            <pc:sldMk cId="637074072" sldId="258"/>
            <ac:spMk id="11" creationId="{11EDD210-E29A-1DA4-4C4E-62B9419994C8}"/>
          </ac:spMkLst>
        </pc:spChg>
        <pc:spChg chg="add del mod ord">
          <ac:chgData name="유훈 이" userId="3305ccc88406fa2b" providerId="LiveId" clId="{C2263866-FE73-43DE-B029-2B83F011C6C0}" dt="2025-10-03T14:01:24.910" v="132"/>
          <ac:spMkLst>
            <pc:docMk/>
            <pc:sldMk cId="637074072" sldId="258"/>
            <ac:spMk id="12" creationId="{4B49685A-7B75-A55D-1340-4C8D247AD712}"/>
          </ac:spMkLst>
        </pc:spChg>
        <pc:graphicFrameChg chg="add del mod">
          <ac:chgData name="유훈 이" userId="3305ccc88406fa2b" providerId="LiveId" clId="{C2263866-FE73-43DE-B029-2B83F011C6C0}" dt="2025-10-03T14:00:11.383" v="114" actId="26606"/>
          <ac:graphicFrameMkLst>
            <pc:docMk/>
            <pc:sldMk cId="637074072" sldId="258"/>
            <ac:graphicFrameMk id="8" creationId="{34F7674B-11F2-0BEF-78F3-67C5E1DBE778}"/>
          </ac:graphicFrameMkLst>
        </pc:graphicFrameChg>
      </pc:sldChg>
      <pc:sldChg chg="addSp delSp modSp new mod">
        <pc:chgData name="유훈 이" userId="3305ccc88406fa2b" providerId="LiveId" clId="{C2263866-FE73-43DE-B029-2B83F011C6C0}" dt="2025-10-03T14:21:15.345" v="253" actId="5793"/>
        <pc:sldMkLst>
          <pc:docMk/>
          <pc:sldMk cId="2513211646" sldId="259"/>
        </pc:sldMkLst>
        <pc:spChg chg="mod">
          <ac:chgData name="유훈 이" userId="3305ccc88406fa2b" providerId="LiveId" clId="{C2263866-FE73-43DE-B029-2B83F011C6C0}" dt="2025-10-03T14:04:23.169" v="168"/>
          <ac:spMkLst>
            <pc:docMk/>
            <pc:sldMk cId="2513211646" sldId="259"/>
            <ac:spMk id="2" creationId="{DE4B2D6B-0038-0263-07A9-BC0BE87DB35D}"/>
          </ac:spMkLst>
        </pc:spChg>
        <pc:spChg chg="mod">
          <ac:chgData name="유훈 이" userId="3305ccc88406fa2b" providerId="LiveId" clId="{C2263866-FE73-43DE-B029-2B83F011C6C0}" dt="2025-10-03T14:21:15.345" v="253" actId="5793"/>
          <ac:spMkLst>
            <pc:docMk/>
            <pc:sldMk cId="2513211646" sldId="259"/>
            <ac:spMk id="3" creationId="{75A339F5-36C6-7CA6-933C-4A0A1B7F1827}"/>
          </ac:spMkLst>
        </pc:spChg>
        <pc:spChg chg="add del">
          <ac:chgData name="유훈 이" userId="3305ccc88406fa2b" providerId="LiveId" clId="{C2263866-FE73-43DE-B029-2B83F011C6C0}" dt="2025-10-03T14:04:30.156" v="170" actId="22"/>
          <ac:spMkLst>
            <pc:docMk/>
            <pc:sldMk cId="2513211646" sldId="259"/>
            <ac:spMk id="5" creationId="{A30FA55F-605D-5052-35C3-29285BE90EC7}"/>
          </ac:spMkLst>
        </pc:spChg>
      </pc:sldChg>
      <pc:sldChg chg="addSp delSp modSp new mod">
        <pc:chgData name="유훈 이" userId="3305ccc88406fa2b" providerId="LiveId" clId="{C2263866-FE73-43DE-B029-2B83F011C6C0}" dt="2025-10-03T14:21:27.173" v="256" actId="14100"/>
        <pc:sldMkLst>
          <pc:docMk/>
          <pc:sldMk cId="2311067300" sldId="260"/>
        </pc:sldMkLst>
        <pc:spChg chg="mod">
          <ac:chgData name="유훈 이" userId="3305ccc88406fa2b" providerId="LiveId" clId="{C2263866-FE73-43DE-B029-2B83F011C6C0}" dt="2025-10-03T14:04:39.890" v="173"/>
          <ac:spMkLst>
            <pc:docMk/>
            <pc:sldMk cId="2311067300" sldId="260"/>
            <ac:spMk id="2" creationId="{13CA0D0C-49C3-3127-A8C6-03CFF5FF4247}"/>
          </ac:spMkLst>
        </pc:spChg>
        <pc:spChg chg="del">
          <ac:chgData name="유훈 이" userId="3305ccc88406fa2b" providerId="LiveId" clId="{C2263866-FE73-43DE-B029-2B83F011C6C0}" dt="2025-10-03T14:04:44.660" v="174"/>
          <ac:spMkLst>
            <pc:docMk/>
            <pc:sldMk cId="2311067300" sldId="260"/>
            <ac:spMk id="3" creationId="{FFE8B0D6-9F11-8AA4-6E6E-57818BA9E36A}"/>
          </ac:spMkLst>
        </pc:spChg>
        <pc:spChg chg="add mod">
          <ac:chgData name="유훈 이" userId="3305ccc88406fa2b" providerId="LiveId" clId="{C2263866-FE73-43DE-B029-2B83F011C6C0}" dt="2025-10-03T14:21:27.173" v="256" actId="14100"/>
          <ac:spMkLst>
            <pc:docMk/>
            <pc:sldMk cId="2311067300" sldId="260"/>
            <ac:spMk id="4" creationId="{04D3A094-3153-1AA1-817A-261C9B5CD03A}"/>
          </ac:spMkLst>
        </pc:spChg>
      </pc:sldChg>
      <pc:sldChg chg="modSp new mod">
        <pc:chgData name="유훈 이" userId="3305ccc88406fa2b" providerId="LiveId" clId="{C2263866-FE73-43DE-B029-2B83F011C6C0}" dt="2025-10-03T14:22:08.985" v="294" actId="20577"/>
        <pc:sldMkLst>
          <pc:docMk/>
          <pc:sldMk cId="3589954353" sldId="261"/>
        </pc:sldMkLst>
        <pc:spChg chg="mod">
          <ac:chgData name="유훈 이" userId="3305ccc88406fa2b" providerId="LiveId" clId="{C2263866-FE73-43DE-B029-2B83F011C6C0}" dt="2025-10-03T14:07:22.807" v="186"/>
          <ac:spMkLst>
            <pc:docMk/>
            <pc:sldMk cId="3589954353" sldId="261"/>
            <ac:spMk id="2" creationId="{12D18527-C712-CD3F-BD6A-61CB64764818}"/>
          </ac:spMkLst>
        </pc:spChg>
        <pc:spChg chg="mod">
          <ac:chgData name="유훈 이" userId="3305ccc88406fa2b" providerId="LiveId" clId="{C2263866-FE73-43DE-B029-2B83F011C6C0}" dt="2025-10-03T14:22:08.985" v="294" actId="20577"/>
          <ac:spMkLst>
            <pc:docMk/>
            <pc:sldMk cId="3589954353" sldId="261"/>
            <ac:spMk id="3" creationId="{5133B1E6-F0BF-96CA-C1B6-2EC09C4D9D7D}"/>
          </ac:spMkLst>
        </pc:spChg>
      </pc:sldChg>
      <pc:sldChg chg="modSp new mod">
        <pc:chgData name="유훈 이" userId="3305ccc88406fa2b" providerId="LiveId" clId="{C2263866-FE73-43DE-B029-2B83F011C6C0}" dt="2025-10-03T14:46:17.582" v="341" actId="20577"/>
        <pc:sldMkLst>
          <pc:docMk/>
          <pc:sldMk cId="613842403" sldId="262"/>
        </pc:sldMkLst>
        <pc:spChg chg="mod">
          <ac:chgData name="유훈 이" userId="3305ccc88406fa2b" providerId="LiveId" clId="{C2263866-FE73-43DE-B029-2B83F011C6C0}" dt="2025-10-03T14:45:43.504" v="298"/>
          <ac:spMkLst>
            <pc:docMk/>
            <pc:sldMk cId="613842403" sldId="262"/>
            <ac:spMk id="2" creationId="{A76AE3A8-82CC-74BD-C623-7E9C8B430E77}"/>
          </ac:spMkLst>
        </pc:spChg>
        <pc:spChg chg="mod">
          <ac:chgData name="유훈 이" userId="3305ccc88406fa2b" providerId="LiveId" clId="{C2263866-FE73-43DE-B029-2B83F011C6C0}" dt="2025-10-03T14:46:17.582" v="341" actId="20577"/>
          <ac:spMkLst>
            <pc:docMk/>
            <pc:sldMk cId="613842403" sldId="262"/>
            <ac:spMk id="3" creationId="{EFFF9309-2CE5-C867-4EA2-B86F06E1595D}"/>
          </ac:spMkLst>
        </pc:spChg>
      </pc:sldChg>
      <pc:sldChg chg="new del">
        <pc:chgData name="유훈 이" userId="3305ccc88406fa2b" providerId="LiveId" clId="{C2263866-FE73-43DE-B029-2B83F011C6C0}" dt="2025-10-03T14:22:22.343" v="296" actId="47"/>
        <pc:sldMkLst>
          <pc:docMk/>
          <pc:sldMk cId="2099472030" sldId="262"/>
        </pc:sldMkLst>
      </pc:sldChg>
      <pc:sldMasterChg chg="del delSldLayout">
        <pc:chgData name="유훈 이" userId="3305ccc88406fa2b" providerId="LiveId" clId="{C2263866-FE73-43DE-B029-2B83F011C6C0}" dt="2025-10-03T13:57:55.718" v="54" actId="26606"/>
        <pc:sldMasterMkLst>
          <pc:docMk/>
          <pc:sldMasterMk cId="3195171541" sldId="2147483648"/>
        </pc:sldMasterMkLst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2820884244" sldId="2147483649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2587163434" sldId="2147483650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3564546152" sldId="2147483651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2991393086" sldId="2147483652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3909689014" sldId="2147483653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1476535332" sldId="2147483654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4226707708" sldId="2147483655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3768561832" sldId="2147483656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1335017181" sldId="2147483657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2087599617" sldId="2147483658"/>
          </pc:sldLayoutMkLst>
        </pc:sldLayoutChg>
        <pc:sldLayoutChg chg="del">
          <pc:chgData name="유훈 이" userId="3305ccc88406fa2b" providerId="LiveId" clId="{C2263866-FE73-43DE-B029-2B83F011C6C0}" dt="2025-10-03T13:57:55.718" v="54" actId="26606"/>
          <pc:sldLayoutMkLst>
            <pc:docMk/>
            <pc:sldMasterMk cId="3195171541" sldId="2147483648"/>
            <pc:sldLayoutMk cId="541783589" sldId="2147483659"/>
          </pc:sldLayoutMkLst>
        </pc:sldLayoutChg>
      </pc:sldMasterChg>
      <pc:sldMasterChg chg="add addSldLayout">
        <pc:chgData name="유훈 이" userId="3305ccc88406fa2b" providerId="LiveId" clId="{C2263866-FE73-43DE-B029-2B83F011C6C0}" dt="2025-10-03T13:57:55.718" v="54" actId="26606"/>
        <pc:sldMasterMkLst>
          <pc:docMk/>
          <pc:sldMasterMk cId="3899219303" sldId="2147483761"/>
        </pc:sldMasterMkLst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866448716" sldId="2147483712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353154040" sldId="2147483713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199492106" sldId="2147483714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065773703" sldId="2147483715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357780334" sldId="2147483716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639975642" sldId="2147483717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155280942" sldId="2147483718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889963402" sldId="2147483719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953510485" sldId="2147483720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34276634" sldId="2147483721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23726356" sldId="2147483722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611645273" sldId="2147483723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90550081" sldId="2147483724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978604354" sldId="2147483725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784509006" sldId="2147483726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9378908" sldId="2147483727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435462824" sldId="2147483728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663023229" sldId="2147483729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051091176" sldId="2147483730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014756977" sldId="2147483731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054597952" sldId="2147483732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83111632" sldId="2147483733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703520258" sldId="2147483734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941138390" sldId="2147483735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176147044" sldId="2147483736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284777221" sldId="2147483737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731024472" sldId="2147483738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189389633" sldId="2147483739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884204178" sldId="2147483740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963990002" sldId="2147483741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620851962" sldId="2147483742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656365651" sldId="2147483743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349049895" sldId="2147483744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512261616" sldId="2147483745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136131112" sldId="2147483746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79805958" sldId="2147483747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869229253" sldId="2147483748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64965027" sldId="2147483749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676809275" sldId="2147483750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549610621" sldId="2147483751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198686067" sldId="2147483752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875630612" sldId="2147483753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46854612" sldId="2147483754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154780236" sldId="2147483755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3966375819" sldId="2147483756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2394470665" sldId="2147483757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866464581" sldId="2147483758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1323233151" sldId="2147483759"/>
          </pc:sldLayoutMkLst>
        </pc:sldLayoutChg>
        <pc:sldLayoutChg chg="add">
          <pc:chgData name="유훈 이" userId="3305ccc88406fa2b" providerId="LiveId" clId="{C2263866-FE73-43DE-B029-2B83F011C6C0}" dt="2025-10-03T13:57:55.718" v="54" actId="26606"/>
          <pc:sldLayoutMkLst>
            <pc:docMk/>
            <pc:sldMasterMk cId="3899219303" sldId="2147483761"/>
            <pc:sldLayoutMk cId="4278497116" sldId="21474837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49864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B50E4-2343-4B20-80BE-1605C97DFB16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9048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0" y="2825496"/>
            <a:ext cx="4663440" cy="333756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571500" indent="-342900">
              <a:buFont typeface="+mj-lt"/>
              <a:buAutoNum type="arabicPeriod"/>
              <a:defRPr sz="1800"/>
            </a:lvl2pPr>
            <a:lvl3pPr marL="800100" indent="-342900">
              <a:buFont typeface="+mj-lt"/>
              <a:buAutoNum type="arabicPeriod"/>
              <a:defRPr sz="1600"/>
            </a:lvl3pPr>
            <a:lvl4pPr marL="1028700" indent="-342900"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9" y="6453002"/>
            <a:ext cx="1996689" cy="365125"/>
          </a:xfrm>
        </p:spPr>
        <p:txBody>
          <a:bodyPr/>
          <a:lstStyle/>
          <a:p>
            <a:fld id="{CE6CA204-B091-40ED-8158-331EE628B522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8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F09-9D88-4105-92F6-7298804EAA9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3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96-061D-4D71-97A2-2371A43FDE7C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133-02A7-439F-9131-2680F754099D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F7DD-C7D0-4333-B18D-CCAF5427F9DD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5979-091A-4302-A385-56FC1CE52E32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9388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836D543-476D-434F-B209-1A114B2E3F04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DD0F20-7689-42E6-8664-6AA00B79F132}" type="datetime1">
              <a:rPr lang="en-US" smtClean="0"/>
              <a:t>10/3/2025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04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2336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0F2F577-5BDA-4749-9F3F-0D340DC0D6A8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9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7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9378AD-A6D7-4162-BB5C-47C49B2E145B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44A-7CD8-4860-9BDC-2BE4C911F6D0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64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1150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7B65D3-547A-48A8-9F1F-13ED0B55ACC6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2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4360863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76A7CFE7-E645-4439-AA6B-DA8CF856D63E}" type="datetime1">
              <a:rPr lang="en-US" smtClean="0"/>
              <a:t>10/3/2025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45480" y="0"/>
            <a:ext cx="644652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23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49224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8B2C0DB-994F-48B0-91F4-5F06C3B86E32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91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D3F6A089-BE3E-4BB0-98EE-FDF712FF3613}" type="datetime1">
              <a:rPr lang="en-US" smtClean="0"/>
              <a:t>10/3/2025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17720" y="0"/>
            <a:ext cx="627427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6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84144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AC101298-AE91-4071-9C72-5A98117ABE14}" type="datetime1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79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1067625" cy="365125"/>
          </a:xfrm>
        </p:spPr>
        <p:txBody>
          <a:bodyPr/>
          <a:lstStyle/>
          <a:p>
            <a:fld id="{EABE4333-790C-44CD-B503-F52418ED809A}" type="datetime1">
              <a:rPr lang="en-US" smtClean="0"/>
              <a:t>10/3/2025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785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8136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2397CCD-8E49-4379-8DCB-9F17CAEDFC10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0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4635132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46F6-C62B-441B-BAD2-D550454B4D53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38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A68-D563-4FD5-B11F-54F8D5F1E37F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7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07973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148FABB-02FF-476F-AB37-BDD0E354E780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58495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38EAEAF-D16E-446F-97F9-D23FB245CB45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971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5" y="1828800"/>
            <a:ext cx="6172200" cy="4425696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8D3-736A-4038-886C-8BF662AA2745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24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8" y="2290890"/>
            <a:ext cx="4672584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EB-9B85-4E99-8A3D-ABE66C6280C3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89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521" y="2295144"/>
            <a:ext cx="3490176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5DCA-443F-4667-9ED1-418507CE45A8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04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71830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603503"/>
            <a:ext cx="1082649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3200" b="1" dirty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557D-4816-44D0-B6EE-6CAC6E30B54D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0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72E-5ED2-46B0-83A4-0C1AF0E0D91C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19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B1ECB8-9E10-D2F3-E361-7D268551E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575-0C6E-47B4-936E-32183810D7BF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5-1C86-423F-AEAA-2683840666C3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0498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B4E-88AF-46AC-B7C5-30308F179659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2616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5B6-CC2A-4462-A7E5-B3080DF8F97D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131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8" y="5431536"/>
            <a:ext cx="9021471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88F7-A494-4EEB-A53D-2B97B1D4CD3C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1480"/>
            <a:ext cx="4654296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6128" y="0"/>
            <a:ext cx="6595872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82E7A21-5BA8-4C4C-9705-3A1EA342AD8A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48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ECC02-1725-49EE-C93B-A4C2C404945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BC0-1562-42E5-89A2-925CA193C8A6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9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0041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76A-778D-45CF-8340-DB03B2DA6A3E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50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F5A-622E-43FE-9EE9-BAAB78AB2046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92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387600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387600"/>
            <a:ext cx="51831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09E-FF30-4AA0-A227-171955622259}" type="datetime1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0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9FF-407B-4B41-9E69-DE66ED04A328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60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812-757D-4139-AF81-227C72D4B544}" type="datetime1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306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7E1-C424-43A5-938A-12DEC0A1D59D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63319" y="557784"/>
            <a:ext cx="6519080" cy="5779007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4FC2-B89B-4919-A96B-662A3584681C}" type="datetime1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802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1847088"/>
            <a:ext cx="10888473" cy="113385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5" y="3594099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E51-D660-433D-AABA-154BE028E64E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F76E-6064-4431-B5C4-29A511725BCF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0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73BE-5F1F-40EF-8F67-E3F24D65884D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8EF1-668D-4AD0-8652-1F3B3622EDC2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9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609F-9B5B-4E29-8DB1-457A85E01A27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E37-B9D6-425C-B79B-6C6DFFBD0DA2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8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" y="2333860"/>
            <a:ext cx="8467558" cy="368990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685800" indent="-457200">
              <a:buFont typeface="+mj-lt"/>
              <a:buAutoNum type="arabicPeriod"/>
              <a:defRPr sz="2000"/>
            </a:lvl2pPr>
            <a:lvl3pPr marL="800100" indent="-342900">
              <a:buFont typeface="+mj-lt"/>
              <a:buAutoNum type="arabicPeriod"/>
              <a:defRPr sz="1800"/>
            </a:lvl3pPr>
            <a:lvl4pPr marL="1028700" indent="-342900">
              <a:buFont typeface="+mj-lt"/>
              <a:buAutoNum type="arabicPeriod"/>
              <a:defRPr sz="1600"/>
            </a:lvl4pPr>
            <a:lvl5pPr marL="12573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0EE-4023-4E3C-8875-10AA631453CF}" type="datetime1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EE9E671-1C83-40F7-9D33-FE8AAC7F721F}" type="datetime1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60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  <p:sldLayoutId id="2147483733" r:id="rId25"/>
    <p:sldLayoutId id="2147483734" r:id="rId26"/>
    <p:sldLayoutId id="2147483735" r:id="rId27"/>
    <p:sldLayoutId id="2147483736" r:id="rId28"/>
    <p:sldLayoutId id="2147483737" r:id="rId29"/>
    <p:sldLayoutId id="2147483738" r:id="rId30"/>
    <p:sldLayoutId id="2147483739" r:id="rId31"/>
    <p:sldLayoutId id="2147483740" r:id="rId32"/>
    <p:sldLayoutId id="2147483741" r:id="rId33"/>
    <p:sldLayoutId id="2147483742" r:id="rId34"/>
    <p:sldLayoutId id="2147483743" r:id="rId35"/>
    <p:sldLayoutId id="2147483744" r:id="rId36"/>
    <p:sldLayoutId id="2147483745" r:id="rId37"/>
    <p:sldLayoutId id="2147483746" r:id="rId38"/>
    <p:sldLayoutId id="2147483747" r:id="rId39"/>
    <p:sldLayoutId id="2147483748" r:id="rId40"/>
    <p:sldLayoutId id="2147483749" r:id="rId41"/>
    <p:sldLayoutId id="2147483750" r:id="rId42"/>
    <p:sldLayoutId id="2147483751" r:id="rId43"/>
    <p:sldLayoutId id="2147483752" r:id="rId44"/>
    <p:sldLayoutId id="2147483753" r:id="rId45"/>
    <p:sldLayoutId id="2147483754" r:id="rId46"/>
    <p:sldLayoutId id="2147483755" r:id="rId47"/>
    <p:sldLayoutId id="2147483756" r:id="rId48"/>
    <p:sldLayoutId id="2147483757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0CB7-986C-E191-E54B-E6FA5A46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/>
          <a:p>
            <a:r>
              <a:rPr lang="ko-KR" altLang="en-US"/>
              <a:t>스마트 출입 솔루션</a:t>
            </a:r>
            <a:br>
              <a:rPr lang="en-US" altLang="ko-KR"/>
            </a:br>
            <a:r>
              <a:rPr lang="ko-KR" altLang="en-US"/>
              <a:t>사업 계획</a:t>
            </a:r>
          </a:p>
        </p:txBody>
      </p:sp>
      <p:pic>
        <p:nvPicPr>
          <p:cNvPr id="10" name="Picture 9" descr="아이디어를 작업하는 사람">
            <a:extLst>
              <a:ext uri="{FF2B5EF4-FFF2-40B4-BE49-F238E27FC236}">
                <a16:creationId xmlns:a16="http://schemas.microsoft.com/office/drawing/2014/main" id="{8153CC93-4B0D-A7B0-A2F9-04BC3B3C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56" b="20702"/>
          <a:stretch>
            <a:fillRect/>
          </a:stretch>
        </p:blipFill>
        <p:spPr>
          <a:xfrm>
            <a:off x="-1" y="10"/>
            <a:ext cx="12192000" cy="4635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045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E4BF1-BD7C-F072-2C68-673B549A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호스팅의 숨겨진 불편함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A7987E63-1153-328D-08DE-5DD7EEFBE3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756909" y="877456"/>
            <a:ext cx="6925504" cy="539082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</a:rPr>
              <a:t>에어비앤비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</a:rPr>
              <a:t> 개인 호스트들은 반복되는 출입 관리 문제로 어려움을 겪고 있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</a:rPr>
              <a:t>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</a:rPr>
              <a:t>보안 문제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게스트마다 비밀번호를 변경해야 하는 번거로움   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비밀번호를 잊거나 재사용 시 이전 게스트의 무단출입 위험  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</a:rPr>
              <a:t>시간 낭비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체크인 시간에 맞춰 연락하고 비밀번호를 전달하는 불필요한 소통   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여러 숙소를 운영할 경우 관리 부담 급증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</a:rPr>
              <a:t>게스트 경험 저하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복잡한 체크인 안내로 인한 혼선 및 불편   </a:t>
            </a:r>
          </a:p>
          <a:p>
            <a:pPr marL="457200" marR="0" lvl="1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effectLst/>
              </a:rPr>
              <a:t>호스트와 연락이 안 될 경우 체크인 지연 문제 발생  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C1348-6D7E-F0D0-8BE9-DFC1E6BB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997408"/>
            <a:ext cx="4045789" cy="4045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34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2161B33-E8A3-1CF0-4741-3FB56673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81" y="461959"/>
            <a:ext cx="11185437" cy="1584555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호스팅의 숨겨진 불편함</a:t>
            </a:r>
            <a:br>
              <a:rPr lang="en-US" altLang="ko-KR" dirty="0"/>
            </a:br>
            <a:r>
              <a:rPr lang="ko-KR" altLang="ko-KR" dirty="0">
                <a:latin typeface="Arial" panose="020B0604020202020204" pitchFamily="34" charset="0"/>
              </a:rPr>
              <a:t>수백만 개인 호스트 시장, 자동화 솔루션의 부재</a:t>
            </a:r>
            <a:br>
              <a:rPr lang="ko-KR" altLang="ko-KR" b="0" dirty="0">
                <a:latin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1EDD210-E29A-1DA4-4C4E-62B9419994C8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03281" y="1703588"/>
            <a:ext cx="112630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우리가 집중할 시장은 크고, 명확한 니즈가 있으며,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아직 지배적인 사업자가 없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거대하고 파편화된 시장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 세계 수백만 명의 개인 호스트로 구성되어 특정 사업자가 독점하기 어려움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호스트들은 온라인 커뮤니티에서 적극적으로 해결책을 찾고 있음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플랫폼의 공백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에어비앤비의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공식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스마트락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연동 기능은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북미(미국, 캐나다)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지역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브랜드(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슐래그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예일,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어거스트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도어락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에만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한정되어 있음  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전 세계 대다수 호스트에게 '보편적인 자동화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솔루션'이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없다는 것을 의미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7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2D6B-0038-0263-07A9-BC0BE87D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예약 플랫폼과 연동되는 단 하나의 자동 출입 솔루션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A339F5-36C6-7CA6-933C-4A0A1B7F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KeyFlow</a:t>
            </a:r>
            <a:r>
              <a:rPr lang="ko-KR" altLang="en-US" dirty="0"/>
              <a:t>는 호스트의 출입 관리 업무를 완벽하게 자동화하여 시간과 노력을 절약하고 보안을 강화</a:t>
            </a:r>
            <a:endParaRPr lang="en-US" altLang="ko-KR" dirty="0"/>
          </a:p>
          <a:p>
            <a:r>
              <a:rPr lang="ko-KR" altLang="en-US" b="1" dirty="0"/>
              <a:t>완벽 자동화</a:t>
            </a:r>
            <a:endParaRPr lang="ko-KR" altLang="en-US" dirty="0"/>
          </a:p>
          <a:p>
            <a:pPr lvl="1"/>
            <a:r>
              <a:rPr lang="ko-KR" altLang="en-US" dirty="0"/>
              <a:t>예약 발생 시</a:t>
            </a:r>
            <a:r>
              <a:rPr lang="en-US" altLang="ko-KR" dirty="0"/>
              <a:t>, </a:t>
            </a:r>
            <a:r>
              <a:rPr lang="ko-KR" altLang="en-US" dirty="0"/>
              <a:t>게스트만을 위한 </a:t>
            </a:r>
            <a:r>
              <a:rPr lang="ko-KR" altLang="en-US" b="1" dirty="0"/>
              <a:t>임시 출입 코드를 자동으로 생성</a:t>
            </a:r>
            <a:r>
              <a:rPr lang="ko-KR" altLang="en-US" dirty="0"/>
              <a:t>하여 전송</a:t>
            </a:r>
          </a:p>
          <a:p>
            <a:r>
              <a:rPr lang="ko-KR" altLang="en-US" b="1" dirty="0"/>
              <a:t>강화된 보안</a:t>
            </a:r>
            <a:endParaRPr lang="ko-KR" altLang="en-US" dirty="0"/>
          </a:p>
          <a:p>
            <a:pPr lvl="1"/>
            <a:r>
              <a:rPr lang="ko-KR" altLang="en-US" dirty="0"/>
              <a:t>게스트의 </a:t>
            </a:r>
            <a:r>
              <a:rPr lang="ko-KR" altLang="en-US" b="1" dirty="0"/>
              <a:t>체크아웃 시간에 맞춰 출입 코드가 자동으로 만료</a:t>
            </a:r>
            <a:r>
              <a:rPr lang="ko-KR" altLang="en-US" dirty="0"/>
              <a:t>되어 무단출입 원천 차단</a:t>
            </a:r>
          </a:p>
          <a:p>
            <a:r>
              <a:rPr lang="ko-KR" altLang="en-US" b="1" dirty="0"/>
              <a:t>통합 관리</a:t>
            </a:r>
            <a:endParaRPr lang="ko-KR" altLang="en-US" dirty="0"/>
          </a:p>
          <a:p>
            <a:pPr lvl="1"/>
            <a:r>
              <a:rPr lang="ko-KR" altLang="en-US" dirty="0"/>
              <a:t>하나의 대시보드에서 모든 숙소의 출입 현황을 간편하게 모니터링</a:t>
            </a:r>
          </a:p>
          <a:p>
            <a:r>
              <a:rPr lang="ko-KR" altLang="en-US" b="1" dirty="0"/>
              <a:t>뛰어난 호환성</a:t>
            </a:r>
            <a:endParaRPr lang="ko-KR" altLang="en-US" dirty="0"/>
          </a:p>
          <a:p>
            <a:pPr lvl="1"/>
            <a:r>
              <a:rPr lang="ko-KR" altLang="en-US" dirty="0"/>
              <a:t>호스트가 이미 사용 중인 </a:t>
            </a:r>
            <a:r>
              <a:rPr lang="ko-KR" altLang="en-US" b="1" dirty="0"/>
              <a:t>어떤 스마트 </a:t>
            </a:r>
            <a:r>
              <a:rPr lang="ko-KR" altLang="en-US" b="1" dirty="0" err="1"/>
              <a:t>도어락</a:t>
            </a:r>
            <a:r>
              <a:rPr lang="ko-KR" altLang="en-US" b="1" dirty="0"/>
              <a:t> </a:t>
            </a:r>
            <a:r>
              <a:rPr lang="ko-KR" altLang="en-US" b="1" dirty="0" err="1"/>
              <a:t>브랜드와도</a:t>
            </a:r>
            <a:r>
              <a:rPr lang="ko-KR" altLang="en-US" b="1" dirty="0"/>
              <a:t> 연동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1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A0D0C-49C3-3127-A8C6-03CFF5FF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에어비앤비의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닫힌 문</a:t>
            </a:r>
            <a:r>
              <a:rPr lang="en-US" altLang="ko-KR" dirty="0"/>
              <a:t>'</a:t>
            </a:r>
            <a:r>
              <a:rPr lang="ko-KR" altLang="en-US" dirty="0"/>
              <a:t>을 우회하는 스마트한 접근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3A094-3153-1AA1-817A-261C9B5CD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344" y="1430317"/>
            <a:ext cx="11625944" cy="41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ko-KR" dirty="0"/>
              <a:t>공식 API 없이도 안정적으로 예약 정보를 연동하는 현실적인 기술 전략을 확보</a:t>
            </a:r>
            <a:endParaRPr lang="en-US" altLang="ko-KR" dirty="0"/>
          </a:p>
          <a:p>
            <a:pPr marL="0"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ko-KR" dirty="0"/>
          </a:p>
          <a:p>
            <a:pPr marL="57150"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b="1" dirty="0"/>
              <a:t>현실적 제약</a:t>
            </a:r>
            <a:r>
              <a:rPr lang="ko-KR" altLang="ko-KR" dirty="0"/>
              <a:t>:</a:t>
            </a:r>
            <a:endParaRPr lang="en-US" altLang="ko-KR" dirty="0"/>
          </a:p>
          <a:p>
            <a:pPr marL="57150"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 err="1"/>
              <a:t>에어비앤비</a:t>
            </a:r>
            <a:r>
              <a:rPr lang="ko-KR" altLang="ko-KR" dirty="0"/>
              <a:t>, Booking.com 등 주요 플랫폼의 공식 </a:t>
            </a:r>
            <a:r>
              <a:rPr lang="ko-KR" altLang="ko-KR" dirty="0" err="1"/>
              <a:t>API는</a:t>
            </a:r>
            <a:r>
              <a:rPr lang="ko-KR" altLang="ko-KR" dirty="0"/>
              <a:t> 신규 파트너에게 사실상 폐쇄적</a:t>
            </a:r>
          </a:p>
          <a:p>
            <a:pPr marL="57150"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b="1" dirty="0"/>
              <a:t>우리의 해법 (MVP): </a:t>
            </a:r>
            <a:r>
              <a:rPr lang="ko-KR" altLang="ko-KR" dirty="0" err="1"/>
              <a:t>iCalendar</a:t>
            </a:r>
            <a:r>
              <a:rPr lang="ko-KR" altLang="ko-KR" dirty="0"/>
              <a:t> 기술 활용</a:t>
            </a:r>
          </a:p>
          <a:p>
            <a:pPr marR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2000" dirty="0"/>
              <a:t>모든 예약 플랫폼이 지원하는 '캘린더 내보내기(</a:t>
            </a:r>
            <a:r>
              <a:rPr lang="ko-KR" altLang="ko-KR" sz="2000" dirty="0" err="1"/>
              <a:t>iCal</a:t>
            </a:r>
            <a:r>
              <a:rPr lang="ko-KR" altLang="ko-KR" sz="2000" dirty="0"/>
              <a:t>)'는 보편적인 표준 기술</a:t>
            </a:r>
            <a:r>
              <a:rPr lang="ko-KR" altLang="en-US" sz="2000" dirty="0"/>
              <a:t>임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marR="0"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sz="2000" dirty="0" err="1"/>
              <a:t>iCal을</a:t>
            </a:r>
            <a:r>
              <a:rPr lang="ko-KR" altLang="ko-KR" sz="2000" dirty="0"/>
              <a:t> 통해 예약의 시작(체크인) 및 종료(체크아웃) 시간이라는 핵심 정보를 안정적으로 수집하여 출입 코드 생성 및 만료를 자동화</a:t>
            </a:r>
          </a:p>
          <a:p>
            <a:pPr marL="57150" marR="0"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b="1" dirty="0"/>
              <a:t>미래 전략</a:t>
            </a:r>
            <a:r>
              <a:rPr lang="ko-KR" altLang="ko-KR" dirty="0"/>
              <a:t>: 충분한 사용자 기반을 확보한 후, 이를 바탕으로 주요 플랫폼과 공식 API 파트너십을 추진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8527-C712-CD3F-BD6A-61CB6476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파편화된 스마트 </a:t>
            </a:r>
            <a:r>
              <a:rPr lang="ko-KR" altLang="en-US" dirty="0" err="1"/>
              <a:t>도어락</a:t>
            </a:r>
            <a:r>
              <a:rPr lang="ko-KR" altLang="en-US" dirty="0"/>
              <a:t> 시장을 하나로 묶다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3B1E6-F0BF-96CA-C1B6-2EC09C4D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호스트가 어떤 브랜드의 </a:t>
            </a:r>
            <a:r>
              <a:rPr lang="ko-KR" altLang="en-US" dirty="0" err="1"/>
              <a:t>도어락을</a:t>
            </a:r>
            <a:r>
              <a:rPr lang="ko-KR" altLang="en-US" dirty="0"/>
              <a:t> 사용하든 </a:t>
            </a:r>
            <a:r>
              <a:rPr lang="ko-KR" altLang="en-US" dirty="0" err="1"/>
              <a:t>구애받지</a:t>
            </a:r>
            <a:r>
              <a:rPr lang="ko-KR" altLang="en-US" dirty="0"/>
              <a:t> 않는 확장성 높은 아키텍처를 채택</a:t>
            </a:r>
            <a:endParaRPr lang="en-US" altLang="ko-KR" dirty="0"/>
          </a:p>
          <a:p>
            <a:r>
              <a:rPr lang="ko-KR" altLang="en-US" b="1" dirty="0"/>
              <a:t>현실적 제약</a:t>
            </a:r>
            <a:r>
              <a:rPr lang="en-US" altLang="ko-KR" b="1" dirty="0"/>
              <a:t>:</a:t>
            </a:r>
            <a:r>
              <a:rPr lang="ko-KR" altLang="en-US" dirty="0"/>
              <a:t> 스마트 </a:t>
            </a:r>
            <a:r>
              <a:rPr lang="ko-KR" altLang="en-US" dirty="0" err="1"/>
              <a:t>도어락</a:t>
            </a:r>
            <a:r>
              <a:rPr lang="ko-KR" altLang="en-US" dirty="0"/>
              <a:t> 시장은 수십 개의 브랜드가 경쟁하는 파편화된 시장임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우리의 해법 </a:t>
            </a:r>
            <a:r>
              <a:rPr lang="en-US" altLang="ko-KR" b="1" dirty="0"/>
              <a:t>(MVP): </a:t>
            </a:r>
            <a:r>
              <a:rPr lang="ko-KR" altLang="en-US" b="1" dirty="0"/>
              <a:t>통합 </a:t>
            </a:r>
            <a:r>
              <a:rPr lang="en-US" altLang="ko-KR" b="1" dirty="0"/>
              <a:t>API(Aggregator) </a:t>
            </a:r>
            <a:r>
              <a:rPr lang="ko-KR" altLang="en-US" b="1" dirty="0"/>
              <a:t>활용</a:t>
            </a:r>
            <a:endParaRPr lang="ko-KR" altLang="en-US" dirty="0"/>
          </a:p>
          <a:p>
            <a:pPr lvl="1"/>
            <a:r>
              <a:rPr lang="ko-KR" altLang="en-US" dirty="0"/>
              <a:t>개별 브랜드와 직접 연동하는 대신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ko-KR" altLang="en-US" dirty="0" err="1"/>
              <a:t>도어락을</a:t>
            </a:r>
            <a:r>
              <a:rPr lang="ko-KR" altLang="en-US" dirty="0"/>
              <a:t> 하나로 묶어주는 </a:t>
            </a:r>
            <a:r>
              <a:rPr lang="ko-KR" altLang="en-US" b="1" dirty="0"/>
              <a:t>통합 </a:t>
            </a:r>
            <a:r>
              <a:rPr lang="en-US" altLang="ko-KR" b="1" dirty="0"/>
              <a:t>API </a:t>
            </a:r>
            <a:r>
              <a:rPr lang="ko-KR" altLang="en-US" b="1" dirty="0"/>
              <a:t>서비스를 활용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이를 통해 </a:t>
            </a:r>
            <a:r>
              <a:rPr lang="ko-KR" altLang="en-US" b="1" dirty="0"/>
              <a:t>최소한의 개발 리소스</a:t>
            </a:r>
            <a:r>
              <a:rPr lang="ko-KR" altLang="en-US" dirty="0"/>
              <a:t>로 출시 시점부터 다수의 글로벌 스마트 </a:t>
            </a:r>
            <a:r>
              <a:rPr lang="ko-KR" altLang="en-US" dirty="0" err="1"/>
              <a:t>도어락</a:t>
            </a:r>
            <a:r>
              <a:rPr lang="ko-KR" altLang="en-US" dirty="0"/>
              <a:t> 브랜드를 지원할 수 있음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핵심 가치</a:t>
            </a:r>
            <a:r>
              <a:rPr lang="en-US" altLang="ko-KR" b="1" dirty="0"/>
              <a:t>:</a:t>
            </a:r>
            <a:r>
              <a:rPr lang="ko-KR" altLang="en-US" dirty="0"/>
              <a:t> 호스트는 특정 하드웨어에 종속될 필요 없이</a:t>
            </a:r>
            <a:r>
              <a:rPr lang="en-US" altLang="ko-KR" dirty="0"/>
              <a:t>, </a:t>
            </a:r>
            <a:r>
              <a:rPr lang="ko-KR" altLang="en-US" b="1" dirty="0"/>
              <a:t>자신이 선호하는 어떤 스마트 </a:t>
            </a:r>
            <a:r>
              <a:rPr lang="ko-KR" altLang="en-US" b="1" dirty="0" err="1"/>
              <a:t>도어락이든</a:t>
            </a:r>
            <a:r>
              <a:rPr lang="ko-KR" altLang="en-US" b="1" dirty="0"/>
              <a:t> 자유롭게 사용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95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E3A8-82CC-74BD-C623-7E9C8B43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Host-Friendly &amp; Scalable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F9309-2CE5-C867-4EA2-B86F06E1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진입 장벽은 낮추고</a:t>
            </a:r>
            <a:r>
              <a:rPr lang="en-US" altLang="ko-KR" dirty="0"/>
              <a:t>, </a:t>
            </a:r>
            <a:r>
              <a:rPr lang="ko-KR" altLang="en-US" dirty="0"/>
              <a:t>사업 성장에 따라 자연스럽게 수익이 증가하는 합리적인 모델을 제시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Free Tier (</a:t>
            </a:r>
            <a:r>
              <a:rPr lang="ko-KR" altLang="en-US" b="1" dirty="0"/>
              <a:t>무료 플랜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en-US" altLang="ko-KR" b="1" dirty="0"/>
              <a:t>"</a:t>
            </a:r>
            <a:r>
              <a:rPr lang="ko-KR" altLang="en-US" b="1" dirty="0"/>
              <a:t>첫 번째 숙소는 평생 무료</a:t>
            </a:r>
            <a:r>
              <a:rPr lang="en-US" altLang="ko-KR" b="1" dirty="0"/>
              <a:t>"</a:t>
            </a:r>
            <a:endParaRPr lang="ko-KR" altLang="en-US" dirty="0"/>
          </a:p>
          <a:p>
            <a:pPr lvl="1"/>
            <a:r>
              <a:rPr lang="ko-KR" altLang="en-US" dirty="0"/>
              <a:t>초기 도입에 대한 모든 장벽을 제거하고</a:t>
            </a:r>
            <a:r>
              <a:rPr lang="en-US" altLang="ko-KR" dirty="0"/>
              <a:t>, </a:t>
            </a:r>
            <a:r>
              <a:rPr lang="ko-KR" altLang="en-US" dirty="0"/>
              <a:t>강력한 바이럴 마케팅 효과를 창출</a:t>
            </a:r>
            <a:endParaRPr lang="en-US" altLang="ko-KR" dirty="0"/>
          </a:p>
          <a:p>
            <a:r>
              <a:rPr lang="en-US" altLang="ko-KR" b="1" dirty="0"/>
              <a:t>Paid Tier (</a:t>
            </a:r>
            <a:r>
              <a:rPr lang="ko-KR" altLang="en-US" b="1" dirty="0"/>
              <a:t>유료 플랜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ko-KR" altLang="en-US" b="1" dirty="0"/>
              <a:t>두 번째 숙소부터 숙소당 저렴한 </a:t>
            </a:r>
            <a:r>
              <a:rPr lang="ko-KR" altLang="en-US" b="1" dirty="0" err="1"/>
              <a:t>월정액</a:t>
            </a:r>
            <a:r>
              <a:rPr lang="ko-KR" altLang="en-US" b="1" dirty="0"/>
              <a:t> 부과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월 </a:t>
            </a:r>
            <a:r>
              <a:rPr lang="en-US" altLang="ko-KR" dirty="0"/>
              <a:t>5,000</a:t>
            </a:r>
            <a:r>
              <a:rPr lang="ko-KR" altLang="en-US" dirty="0"/>
              <a:t>원 </a:t>
            </a:r>
            <a:r>
              <a:rPr lang="en-US" altLang="ko-KR" dirty="0"/>
              <a:t>~ 10,000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호스트의 사업 확장에 따라 자연스럽게 매출이 성장하는 구조</a:t>
            </a:r>
            <a:endParaRPr lang="en-US" altLang="ko-KR" dirty="0"/>
          </a:p>
          <a:p>
            <a:r>
              <a:rPr lang="en-US" altLang="ko-KR" b="1" dirty="0"/>
              <a:t>Pro Tier (</a:t>
            </a:r>
            <a:r>
              <a:rPr lang="ko-KR" altLang="en-US" b="1" dirty="0"/>
              <a:t>프로 플랜 </a:t>
            </a:r>
            <a:r>
              <a:rPr lang="en-US" altLang="ko-KR" b="1" dirty="0"/>
              <a:t>- </a:t>
            </a:r>
            <a:r>
              <a:rPr lang="ko-KR" altLang="en-US" b="1" dirty="0"/>
              <a:t>미래</a:t>
            </a:r>
            <a:r>
              <a:rPr lang="en-US" altLang="ko-KR" b="1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다수의 숙소를 운영하는 전문 호스트 및 업체를 위한 고급 기능</a:t>
            </a:r>
            <a:r>
              <a:rPr lang="en-US" altLang="ko-KR" dirty="0"/>
              <a:t>(PMS </a:t>
            </a:r>
            <a:r>
              <a:rPr lang="ko-KR" altLang="en-US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분석 리포트 등</a:t>
            </a:r>
            <a:r>
              <a:rPr lang="en-US" altLang="ko-KR" dirty="0"/>
              <a:t>)</a:t>
            </a:r>
            <a:r>
              <a:rPr lang="ko-KR" altLang="en-US" dirty="0"/>
              <a:t>을 제공하고 맞춤형 요금제를 적용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842403"/>
      </p:ext>
    </p:extLst>
  </p:cSld>
  <p:clrMapOvr>
    <a:masterClrMapping/>
  </p:clrMapOvr>
</p:sld>
</file>

<file path=ppt/theme/theme1.xml><?xml version="1.0" encoding="utf-8"?>
<a:theme xmlns:a="http://schemas.openxmlformats.org/drawingml/2006/main" name="Helena">
  <a:themeElements>
    <a:clrScheme name="Helen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ena" id="{83D43F4A-02D5-42AD-9542-27487597C212}" vid="{14154C61-C2E2-42F2-9833-4EC39495D4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530</Words>
  <Application>Microsoft Office PowerPoint</Application>
  <PresentationFormat>와이드스크린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Helena</vt:lpstr>
      <vt:lpstr>스마트 출입 솔루션 사업 계획</vt:lpstr>
      <vt:lpstr>호스팅의 숨겨진 불편함</vt:lpstr>
      <vt:lpstr>호스팅의 숨겨진 불편함 수백만 개인 호스트 시장, 자동화 솔루션의 부재 </vt:lpstr>
      <vt:lpstr>모든 예약 플랫폼과 연동되는 단 하나의 자동 출입 솔루션</vt:lpstr>
      <vt:lpstr>에어비앤비의 '닫힌 문'을 우회하는 스마트한 접근</vt:lpstr>
      <vt:lpstr>파편화된 스마트 도어락 시장을 하나로 묶다</vt:lpstr>
      <vt:lpstr>Host-Friendly &amp; Scalable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유훈 이</dc:creator>
  <cp:lastModifiedBy>유훈 이</cp:lastModifiedBy>
  <cp:revision>1</cp:revision>
  <dcterms:created xsi:type="dcterms:W3CDTF">2025-10-03T13:57:35Z</dcterms:created>
  <dcterms:modified xsi:type="dcterms:W3CDTF">2025-10-03T15:18:10Z</dcterms:modified>
</cp:coreProperties>
</file>