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3B68B-A606-4550-A4D3-F0CB61E1F7D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D729E-F8C5-4E79-B040-D16A89BF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729E-F8C5-4E79-B040-D16A89BFD0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6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F21-8B3C-467B-8AF3-E070A06907B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EA82-BC52-4A44-9DB2-55C78E00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0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F21-8B3C-467B-8AF3-E070A06907B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EA82-BC52-4A44-9DB2-55C78E00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F21-8B3C-467B-8AF3-E070A06907B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EA82-BC52-4A44-9DB2-55C78E00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F21-8B3C-467B-8AF3-E070A06907B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EA82-BC52-4A44-9DB2-55C78E00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F21-8B3C-467B-8AF3-E070A06907B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EA82-BC52-4A44-9DB2-55C78E00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0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F21-8B3C-467B-8AF3-E070A06907B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EA82-BC52-4A44-9DB2-55C78E00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3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F21-8B3C-467B-8AF3-E070A06907B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EA82-BC52-4A44-9DB2-55C78E00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F21-8B3C-467B-8AF3-E070A06907B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EA82-BC52-4A44-9DB2-55C78E00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F21-8B3C-467B-8AF3-E070A06907B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EA82-BC52-4A44-9DB2-55C78E00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F21-8B3C-467B-8AF3-E070A06907B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EA82-BC52-4A44-9DB2-55C78E00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5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BF21-8B3C-467B-8AF3-E070A06907B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EA82-BC52-4A44-9DB2-55C78E00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BF21-8B3C-467B-8AF3-E070A06907B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EA82-BC52-4A44-9DB2-55C78E00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20700000">
            <a:off x="2613663" y="2757813"/>
            <a:ext cx="1716405" cy="10477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01240" y="2910840"/>
            <a:ext cx="350520" cy="350520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68165" y="2910840"/>
            <a:ext cx="350520" cy="350520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51760" y="3033712"/>
            <a:ext cx="1716405" cy="104775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73065" y="2910840"/>
            <a:ext cx="350520" cy="35052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39990" y="2910840"/>
            <a:ext cx="350520" cy="35052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20700000">
            <a:off x="5788853" y="2763372"/>
            <a:ext cx="1716405" cy="1047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/>
          <p:cNvSpPr/>
          <p:nvPr/>
        </p:nvSpPr>
        <p:spPr>
          <a:xfrm>
            <a:off x="1722120" y="259080"/>
            <a:ext cx="2118360" cy="2865120"/>
          </a:xfrm>
          <a:prstGeom prst="corner">
            <a:avLst>
              <a:gd name="adj1" fmla="val 26979"/>
              <a:gd name="adj2" fmla="val 31295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-Shape 6"/>
          <p:cNvSpPr/>
          <p:nvPr/>
        </p:nvSpPr>
        <p:spPr>
          <a:xfrm>
            <a:off x="6065520" y="259080"/>
            <a:ext cx="2118360" cy="2865120"/>
          </a:xfrm>
          <a:prstGeom prst="corner">
            <a:avLst>
              <a:gd name="adj1" fmla="val 26979"/>
              <a:gd name="adj2" fmla="val 31295"/>
            </a:avLst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>
            <a:off x="1458288" y="1640031"/>
            <a:ext cx="1114426" cy="664527"/>
          </a:xfrm>
          <a:prstGeom prst="corner">
            <a:avLst>
              <a:gd name="adj1" fmla="val 16683"/>
              <a:gd name="adj2" fmla="val 17570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4001493" y="2052330"/>
            <a:ext cx="802198" cy="9731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72529" y="2079716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77430" y="2071619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3050" y="2186396"/>
            <a:ext cx="754380" cy="120967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-Shape 15"/>
          <p:cNvSpPr/>
          <p:nvPr/>
        </p:nvSpPr>
        <p:spPr>
          <a:xfrm>
            <a:off x="2561279" y="1640031"/>
            <a:ext cx="1114426" cy="664527"/>
          </a:xfrm>
          <a:prstGeom prst="corner">
            <a:avLst>
              <a:gd name="adj1" fmla="val 18116"/>
              <a:gd name="adj2" fmla="val 19362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-Shape 16"/>
          <p:cNvSpPr/>
          <p:nvPr/>
        </p:nvSpPr>
        <p:spPr>
          <a:xfrm rot="5400000">
            <a:off x="6058795" y="2223550"/>
            <a:ext cx="1169158" cy="1094109"/>
          </a:xfrm>
          <a:prstGeom prst="corner">
            <a:avLst>
              <a:gd name="adj1" fmla="val 10281"/>
              <a:gd name="adj2" fmla="val 11817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05937" y="2186025"/>
            <a:ext cx="990599" cy="1118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15249" y="3300452"/>
            <a:ext cx="1042170" cy="117634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-Shape 19"/>
          <p:cNvSpPr/>
          <p:nvPr/>
        </p:nvSpPr>
        <p:spPr>
          <a:xfrm rot="5400000">
            <a:off x="6051526" y="3345245"/>
            <a:ext cx="1183694" cy="1094109"/>
          </a:xfrm>
          <a:prstGeom prst="corner">
            <a:avLst>
              <a:gd name="adj1" fmla="val 10281"/>
              <a:gd name="adj2" fmla="val 11817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59828" y="3190439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64729" y="3182342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10349" y="3297119"/>
            <a:ext cx="754380" cy="120967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73994" y="3309792"/>
            <a:ext cx="990599" cy="1118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188519" y="3185147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293420" y="3177050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39040" y="3291827"/>
            <a:ext cx="754380" cy="120967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42030" y="3296403"/>
            <a:ext cx="990599" cy="1118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-Shape 28"/>
          <p:cNvSpPr/>
          <p:nvPr/>
        </p:nvSpPr>
        <p:spPr>
          <a:xfrm rot="5400000">
            <a:off x="6304125" y="4207073"/>
            <a:ext cx="678494" cy="1094109"/>
          </a:xfrm>
          <a:prstGeom prst="corner">
            <a:avLst>
              <a:gd name="adj1" fmla="val 16365"/>
              <a:gd name="adj2" fmla="val 16964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188519" y="4299574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293420" y="4291477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39040" y="4406254"/>
            <a:ext cx="754380" cy="120967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 rot="20700000">
            <a:off x="4001273" y="4284676"/>
            <a:ext cx="802198" cy="9731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672309" y="4312062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777210" y="4303965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22830" y="4418742"/>
            <a:ext cx="754380" cy="120967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-Shape 42"/>
          <p:cNvSpPr/>
          <p:nvPr/>
        </p:nvSpPr>
        <p:spPr>
          <a:xfrm flipV="1">
            <a:off x="2559471" y="4425091"/>
            <a:ext cx="1114426" cy="668282"/>
          </a:xfrm>
          <a:prstGeom prst="corner">
            <a:avLst>
              <a:gd name="adj1" fmla="val 17047"/>
              <a:gd name="adj2" fmla="val 19362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05717" y="4418371"/>
            <a:ext cx="1073627" cy="121185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L-Shape 45"/>
          <p:cNvSpPr/>
          <p:nvPr/>
        </p:nvSpPr>
        <p:spPr>
          <a:xfrm flipV="1">
            <a:off x="1443960" y="4425091"/>
            <a:ext cx="1114426" cy="668282"/>
          </a:xfrm>
          <a:prstGeom prst="corner">
            <a:avLst>
              <a:gd name="adj1" fmla="val 16453"/>
              <a:gd name="adj2" fmla="val 17937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L-Shape 46"/>
          <p:cNvSpPr/>
          <p:nvPr/>
        </p:nvSpPr>
        <p:spPr>
          <a:xfrm flipV="1">
            <a:off x="328449" y="4425091"/>
            <a:ext cx="1114426" cy="668282"/>
          </a:xfrm>
          <a:prstGeom prst="corner">
            <a:avLst>
              <a:gd name="adj1" fmla="val 16453"/>
              <a:gd name="adj2" fmla="val 17937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L-Shape 47"/>
          <p:cNvSpPr/>
          <p:nvPr/>
        </p:nvSpPr>
        <p:spPr>
          <a:xfrm flipH="1" flipV="1">
            <a:off x="8642030" y="4406254"/>
            <a:ext cx="1120988" cy="668282"/>
          </a:xfrm>
          <a:prstGeom prst="corner">
            <a:avLst>
              <a:gd name="adj1" fmla="val 16453"/>
              <a:gd name="adj2" fmla="val 17937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48645" y="2192745"/>
            <a:ext cx="990599" cy="111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chemeClr val="accent2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 rot="20700000">
            <a:off x="11079458" y="2052330"/>
            <a:ext cx="802198" cy="9731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750494" y="2079716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1855395" y="2071619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101015" y="2186396"/>
            <a:ext cx="754380" cy="120967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L-Shape 53"/>
          <p:cNvSpPr/>
          <p:nvPr/>
        </p:nvSpPr>
        <p:spPr>
          <a:xfrm>
            <a:off x="9639244" y="1640031"/>
            <a:ext cx="1114426" cy="664527"/>
          </a:xfrm>
          <a:prstGeom prst="corner">
            <a:avLst>
              <a:gd name="adj1" fmla="val 18116"/>
              <a:gd name="adj2" fmla="val 19362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 rot="20700000">
            <a:off x="7517483" y="2059553"/>
            <a:ext cx="802198" cy="9731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188519" y="2086939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8293420" y="2078842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539040" y="2193619"/>
            <a:ext cx="754380" cy="120967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L-Shape 58"/>
          <p:cNvSpPr/>
          <p:nvPr/>
        </p:nvSpPr>
        <p:spPr>
          <a:xfrm flipH="1">
            <a:off x="12205915" y="1633311"/>
            <a:ext cx="1110438" cy="664527"/>
          </a:xfrm>
          <a:prstGeom prst="corner">
            <a:avLst>
              <a:gd name="adj1" fmla="val 15249"/>
              <a:gd name="adj2" fmla="val 19362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39296" y="941131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BESS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38477" y="937649"/>
            <a:ext cx="778132" cy="711085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300027" y="937649"/>
            <a:ext cx="778132" cy="711085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858858" y="937649"/>
            <a:ext cx="778132" cy="711085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L7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5093373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BESS2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39296" y="5093373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42287" y="5083986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L8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70049" y="5093373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323583" y="5071286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632629" y="2994298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737086" y="2897549"/>
            <a:ext cx="928235" cy="928235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7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>
            <a:off x="1458288" y="1640031"/>
            <a:ext cx="1114426" cy="664527"/>
          </a:xfrm>
          <a:prstGeom prst="corner">
            <a:avLst>
              <a:gd name="adj1" fmla="val 16683"/>
              <a:gd name="adj2" fmla="val 17570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4001493" y="2052330"/>
            <a:ext cx="802198" cy="97314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72529" y="2079716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77430" y="2071619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-Shape 15"/>
          <p:cNvSpPr/>
          <p:nvPr/>
        </p:nvSpPr>
        <p:spPr>
          <a:xfrm>
            <a:off x="2561279" y="1640031"/>
            <a:ext cx="1114426" cy="664527"/>
          </a:xfrm>
          <a:prstGeom prst="corner">
            <a:avLst>
              <a:gd name="adj1" fmla="val 18116"/>
              <a:gd name="adj2" fmla="val 19362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-Shape 16"/>
          <p:cNvSpPr/>
          <p:nvPr/>
        </p:nvSpPr>
        <p:spPr>
          <a:xfrm rot="5400000">
            <a:off x="6086161" y="2196184"/>
            <a:ext cx="1114426" cy="1094109"/>
          </a:xfrm>
          <a:prstGeom prst="corner">
            <a:avLst>
              <a:gd name="adj1" fmla="val 10281"/>
              <a:gd name="adj2" fmla="val 11817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05937" y="2186025"/>
            <a:ext cx="990599" cy="1118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15249" y="3300452"/>
            <a:ext cx="990599" cy="1118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-Shape 19"/>
          <p:cNvSpPr/>
          <p:nvPr/>
        </p:nvSpPr>
        <p:spPr>
          <a:xfrm rot="5400000">
            <a:off x="6086160" y="3310611"/>
            <a:ext cx="1114426" cy="1094109"/>
          </a:xfrm>
          <a:prstGeom prst="corner">
            <a:avLst>
              <a:gd name="adj1" fmla="val 10281"/>
              <a:gd name="adj2" fmla="val 11817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59828" y="3190439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64729" y="3182342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73994" y="3309792"/>
            <a:ext cx="990599" cy="1118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188519" y="3185147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293420" y="3177050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42030" y="3296403"/>
            <a:ext cx="990599" cy="1118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-Shape 28"/>
          <p:cNvSpPr/>
          <p:nvPr/>
        </p:nvSpPr>
        <p:spPr>
          <a:xfrm rot="5400000">
            <a:off x="6304125" y="4207073"/>
            <a:ext cx="678494" cy="1094109"/>
          </a:xfrm>
          <a:prstGeom prst="corner">
            <a:avLst>
              <a:gd name="adj1" fmla="val 16365"/>
              <a:gd name="adj2" fmla="val 16964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188519" y="4299574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293420" y="4291477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 rot="20700000">
            <a:off x="4001273" y="4284676"/>
            <a:ext cx="802198" cy="9731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672309" y="4312062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777210" y="4303965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-Shape 42"/>
          <p:cNvSpPr/>
          <p:nvPr/>
        </p:nvSpPr>
        <p:spPr>
          <a:xfrm flipV="1">
            <a:off x="2559471" y="4425091"/>
            <a:ext cx="1114426" cy="668282"/>
          </a:xfrm>
          <a:prstGeom prst="corner">
            <a:avLst>
              <a:gd name="adj1" fmla="val 17047"/>
              <a:gd name="adj2" fmla="val 19362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05717" y="4418371"/>
            <a:ext cx="990599" cy="1118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L-Shape 45"/>
          <p:cNvSpPr/>
          <p:nvPr/>
        </p:nvSpPr>
        <p:spPr>
          <a:xfrm flipV="1">
            <a:off x="1443960" y="4425091"/>
            <a:ext cx="1114426" cy="668282"/>
          </a:xfrm>
          <a:prstGeom prst="corner">
            <a:avLst>
              <a:gd name="adj1" fmla="val 16453"/>
              <a:gd name="adj2" fmla="val 17937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L-Shape 46"/>
          <p:cNvSpPr/>
          <p:nvPr/>
        </p:nvSpPr>
        <p:spPr>
          <a:xfrm flipV="1">
            <a:off x="328449" y="4425091"/>
            <a:ext cx="1114426" cy="668282"/>
          </a:xfrm>
          <a:prstGeom prst="corner">
            <a:avLst>
              <a:gd name="adj1" fmla="val 16453"/>
              <a:gd name="adj2" fmla="val 17937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L-Shape 47"/>
          <p:cNvSpPr/>
          <p:nvPr/>
        </p:nvSpPr>
        <p:spPr>
          <a:xfrm flipH="1" flipV="1">
            <a:off x="8642030" y="4406254"/>
            <a:ext cx="1120988" cy="668282"/>
          </a:xfrm>
          <a:prstGeom prst="corner">
            <a:avLst>
              <a:gd name="adj1" fmla="val 16453"/>
              <a:gd name="adj2" fmla="val 17937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48645" y="2192745"/>
            <a:ext cx="990599" cy="1118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 rot="20700000">
            <a:off x="11079458" y="2052330"/>
            <a:ext cx="802198" cy="9731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750494" y="2079716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1855395" y="2071619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L-Shape 53"/>
          <p:cNvSpPr/>
          <p:nvPr/>
        </p:nvSpPr>
        <p:spPr>
          <a:xfrm>
            <a:off x="9639244" y="1640031"/>
            <a:ext cx="1114426" cy="664527"/>
          </a:xfrm>
          <a:prstGeom prst="corner">
            <a:avLst>
              <a:gd name="adj1" fmla="val 18116"/>
              <a:gd name="adj2" fmla="val 19362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 rot="20700000">
            <a:off x="7517483" y="2059553"/>
            <a:ext cx="802198" cy="9731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188519" y="2086939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8293420" y="2078842"/>
            <a:ext cx="350520" cy="35052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L-Shape 58"/>
          <p:cNvSpPr/>
          <p:nvPr/>
        </p:nvSpPr>
        <p:spPr>
          <a:xfrm flipH="1">
            <a:off x="12205915" y="1633311"/>
            <a:ext cx="1110438" cy="664527"/>
          </a:xfrm>
          <a:prstGeom prst="corner">
            <a:avLst>
              <a:gd name="adj1" fmla="val 15249"/>
              <a:gd name="adj2" fmla="val 19362"/>
            </a:avLst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39296" y="941131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BESS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38477" y="937649"/>
            <a:ext cx="778132" cy="711085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300027" y="937649"/>
            <a:ext cx="778132" cy="711085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858858" y="937649"/>
            <a:ext cx="778132" cy="711085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L7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5093373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BESS2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39296" y="5093373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42287" y="5083986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L8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70049" y="5093373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323583" y="5071286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632629" y="2994298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737086" y="2897549"/>
            <a:ext cx="928235" cy="928235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 rot="20700000">
            <a:off x="3996410" y="3177692"/>
            <a:ext cx="802198" cy="97314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 rot="20700000">
            <a:off x="4017941" y="4284675"/>
            <a:ext cx="802198" cy="97314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 rot="20700000">
            <a:off x="7534186" y="2049183"/>
            <a:ext cx="802198" cy="97314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 rot="20700000">
            <a:off x="7525101" y="3177693"/>
            <a:ext cx="802198" cy="97314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 rot="20700000">
            <a:off x="7515129" y="4284674"/>
            <a:ext cx="802198" cy="97314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 rot="20700000">
            <a:off x="11087329" y="2054853"/>
            <a:ext cx="802198" cy="97314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9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72309" y="1987105"/>
            <a:ext cx="1105121" cy="434424"/>
            <a:chOff x="4022829" y="1987715"/>
            <a:chExt cx="1105121" cy="434424"/>
          </a:xfrm>
        </p:grpSpPr>
        <p:sp>
          <p:nvSpPr>
            <p:cNvPr id="12" name="Rectangle 11"/>
            <p:cNvSpPr/>
            <p:nvPr/>
          </p:nvSpPr>
          <p:spPr>
            <a:xfrm rot="19800000">
              <a:off x="4300951" y="1987715"/>
              <a:ext cx="404207" cy="97314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022829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777430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 rot="20700000">
            <a:off x="3650753" y="4292296"/>
            <a:ext cx="802198" cy="9731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091378" y="3821145"/>
            <a:ext cx="778132" cy="711085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74214" y="1103164"/>
            <a:ext cx="778132" cy="711085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898651" y="1103149"/>
            <a:ext cx="778132" cy="711085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L7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93607" y="4914244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L8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044216" y="4937112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456101" y="4937112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93607" y="2991700"/>
            <a:ext cx="774322" cy="70760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2373443" y="1884008"/>
            <a:ext cx="706891" cy="706891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676755" y="3108898"/>
            <a:ext cx="1105121" cy="434424"/>
            <a:chOff x="4022829" y="1987715"/>
            <a:chExt cx="1105121" cy="434424"/>
          </a:xfrm>
        </p:grpSpPr>
        <p:sp>
          <p:nvSpPr>
            <p:cNvPr id="82" name="Rectangle 81"/>
            <p:cNvSpPr/>
            <p:nvPr/>
          </p:nvSpPr>
          <p:spPr>
            <a:xfrm rot="19800000">
              <a:off x="4300951" y="1987715"/>
              <a:ext cx="404207" cy="97314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022829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77430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61377" y="4215499"/>
            <a:ext cx="1105121" cy="434424"/>
            <a:chOff x="4022829" y="1987715"/>
            <a:chExt cx="1105121" cy="434424"/>
          </a:xfrm>
        </p:grpSpPr>
        <p:sp>
          <p:nvSpPr>
            <p:cNvPr id="86" name="Rectangle 85"/>
            <p:cNvSpPr/>
            <p:nvPr/>
          </p:nvSpPr>
          <p:spPr>
            <a:xfrm rot="19800000">
              <a:off x="4300951" y="1987715"/>
              <a:ext cx="404207" cy="97314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22829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777430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3" name="Freeform 132"/>
          <p:cNvSpPr/>
          <p:nvPr/>
        </p:nvSpPr>
        <p:spPr>
          <a:xfrm>
            <a:off x="7167947" y="3315166"/>
            <a:ext cx="2245134" cy="499372"/>
          </a:xfrm>
          <a:custGeom>
            <a:avLst/>
            <a:gdLst>
              <a:gd name="connsiteX0" fmla="*/ 0 w 2245134"/>
              <a:gd name="connsiteY0" fmla="*/ 0 h 499372"/>
              <a:gd name="connsiteX1" fmla="*/ 2245134 w 2245134"/>
              <a:gd name="connsiteY1" fmla="*/ 0 h 499372"/>
              <a:gd name="connsiteX2" fmla="*/ 2245134 w 2245134"/>
              <a:gd name="connsiteY2" fmla="*/ 107943 h 499372"/>
              <a:gd name="connsiteX3" fmla="*/ 2245133 w 2245134"/>
              <a:gd name="connsiteY3" fmla="*/ 107943 h 499372"/>
              <a:gd name="connsiteX4" fmla="*/ 2245133 w 2245134"/>
              <a:gd name="connsiteY4" fmla="*/ 499372 h 499372"/>
              <a:gd name="connsiteX5" fmla="*/ 2137191 w 2245134"/>
              <a:gd name="connsiteY5" fmla="*/ 499372 h 499372"/>
              <a:gd name="connsiteX6" fmla="*/ 2137191 w 2245134"/>
              <a:gd name="connsiteY6" fmla="*/ 107943 h 499372"/>
              <a:gd name="connsiteX7" fmla="*/ 1357761 w 2245134"/>
              <a:gd name="connsiteY7" fmla="*/ 107943 h 499372"/>
              <a:gd name="connsiteX8" fmla="*/ 1357761 w 2245134"/>
              <a:gd name="connsiteY8" fmla="*/ 499371 h 499372"/>
              <a:gd name="connsiteX9" fmla="*/ 1249817 w 2245134"/>
              <a:gd name="connsiteY9" fmla="*/ 499371 h 499372"/>
              <a:gd name="connsiteX10" fmla="*/ 1249817 w 2245134"/>
              <a:gd name="connsiteY10" fmla="*/ 107943 h 499372"/>
              <a:gd name="connsiteX11" fmla="*/ 0 w 2245134"/>
              <a:gd name="connsiteY11" fmla="*/ 107943 h 49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5134" h="499372">
                <a:moveTo>
                  <a:pt x="0" y="0"/>
                </a:moveTo>
                <a:lnTo>
                  <a:pt x="2245134" y="0"/>
                </a:lnTo>
                <a:lnTo>
                  <a:pt x="2245134" y="107943"/>
                </a:lnTo>
                <a:lnTo>
                  <a:pt x="2245133" y="107943"/>
                </a:lnTo>
                <a:lnTo>
                  <a:pt x="2245133" y="499372"/>
                </a:lnTo>
                <a:lnTo>
                  <a:pt x="2137191" y="499372"/>
                </a:lnTo>
                <a:lnTo>
                  <a:pt x="2137191" y="107943"/>
                </a:lnTo>
                <a:lnTo>
                  <a:pt x="1357761" y="107943"/>
                </a:lnTo>
                <a:lnTo>
                  <a:pt x="1357761" y="499371"/>
                </a:lnTo>
                <a:lnTo>
                  <a:pt x="1249817" y="499371"/>
                </a:lnTo>
                <a:lnTo>
                  <a:pt x="1249817" y="107943"/>
                </a:lnTo>
                <a:lnTo>
                  <a:pt x="0" y="107943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244" y="3822548"/>
            <a:ext cx="685800" cy="685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7" y="4923457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286" y="4937112"/>
            <a:ext cx="736851" cy="73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09132" y="2367932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BESS 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2420" y="5768630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BESS 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44062" y="5768630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reeform 133"/>
          <p:cNvSpPr/>
          <p:nvPr/>
        </p:nvSpPr>
        <p:spPr>
          <a:xfrm rot="10800000">
            <a:off x="7178101" y="4437741"/>
            <a:ext cx="697629" cy="499371"/>
          </a:xfrm>
          <a:custGeom>
            <a:avLst/>
            <a:gdLst>
              <a:gd name="connsiteX0" fmla="*/ 697629 w 697629"/>
              <a:gd name="connsiteY0" fmla="*/ 499371 h 499371"/>
              <a:gd name="connsiteX1" fmla="*/ 5554 w 697629"/>
              <a:gd name="connsiteY1" fmla="*/ 499371 h 499371"/>
              <a:gd name="connsiteX2" fmla="*/ 5554 w 697629"/>
              <a:gd name="connsiteY2" fmla="*/ 499371 h 499371"/>
              <a:gd name="connsiteX3" fmla="*/ 0 w 697629"/>
              <a:gd name="connsiteY3" fmla="*/ 499371 h 499371"/>
              <a:gd name="connsiteX4" fmla="*/ 0 w 697629"/>
              <a:gd name="connsiteY4" fmla="*/ 0 h 499371"/>
              <a:gd name="connsiteX5" fmla="*/ 107944 w 697629"/>
              <a:gd name="connsiteY5" fmla="*/ 0 h 499371"/>
              <a:gd name="connsiteX6" fmla="*/ 107944 w 697629"/>
              <a:gd name="connsiteY6" fmla="*/ 391428 h 499371"/>
              <a:gd name="connsiteX7" fmla="*/ 697629 w 697629"/>
              <a:gd name="connsiteY7" fmla="*/ 391428 h 49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629" h="499371">
                <a:moveTo>
                  <a:pt x="697629" y="499371"/>
                </a:moveTo>
                <a:lnTo>
                  <a:pt x="5554" y="499371"/>
                </a:lnTo>
                <a:lnTo>
                  <a:pt x="5554" y="499371"/>
                </a:lnTo>
                <a:lnTo>
                  <a:pt x="0" y="499371"/>
                </a:lnTo>
                <a:lnTo>
                  <a:pt x="0" y="0"/>
                </a:lnTo>
                <a:lnTo>
                  <a:pt x="107944" y="0"/>
                </a:lnTo>
                <a:lnTo>
                  <a:pt x="107944" y="391428"/>
                </a:lnTo>
                <a:lnTo>
                  <a:pt x="697629" y="391428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096747" y="2004156"/>
            <a:ext cx="1105121" cy="434424"/>
            <a:chOff x="4022829" y="1987715"/>
            <a:chExt cx="1105121" cy="434424"/>
          </a:xfrm>
        </p:grpSpPr>
        <p:sp>
          <p:nvSpPr>
            <p:cNvPr id="97" name="Rectangle 96"/>
            <p:cNvSpPr/>
            <p:nvPr/>
          </p:nvSpPr>
          <p:spPr>
            <a:xfrm rot="19800000">
              <a:off x="4300951" y="1987715"/>
              <a:ext cx="404207" cy="97314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4022829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4777430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101193" y="3125949"/>
            <a:ext cx="1105121" cy="434424"/>
            <a:chOff x="4022829" y="1987715"/>
            <a:chExt cx="1105121" cy="434424"/>
          </a:xfrm>
        </p:grpSpPr>
        <p:sp>
          <p:nvSpPr>
            <p:cNvPr id="101" name="Rectangle 100"/>
            <p:cNvSpPr/>
            <p:nvPr/>
          </p:nvSpPr>
          <p:spPr>
            <a:xfrm rot="19800000">
              <a:off x="4300951" y="1987715"/>
              <a:ext cx="404207" cy="97314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4022829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4777430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085815" y="4232550"/>
            <a:ext cx="1105121" cy="434424"/>
            <a:chOff x="4022829" y="1987715"/>
            <a:chExt cx="1105121" cy="434424"/>
          </a:xfrm>
        </p:grpSpPr>
        <p:sp>
          <p:nvSpPr>
            <p:cNvPr id="105" name="Rectangle 104"/>
            <p:cNvSpPr/>
            <p:nvPr/>
          </p:nvSpPr>
          <p:spPr>
            <a:xfrm rot="19800000">
              <a:off x="4300951" y="1987715"/>
              <a:ext cx="404207" cy="97314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4022829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4777430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1" name="Freeform 130"/>
          <p:cNvSpPr/>
          <p:nvPr/>
        </p:nvSpPr>
        <p:spPr>
          <a:xfrm>
            <a:off x="7201648" y="1817281"/>
            <a:ext cx="1323264" cy="499371"/>
          </a:xfrm>
          <a:custGeom>
            <a:avLst/>
            <a:gdLst>
              <a:gd name="connsiteX0" fmla="*/ 587643 w 1323264"/>
              <a:gd name="connsiteY0" fmla="*/ 0 h 499371"/>
              <a:gd name="connsiteX1" fmla="*/ 695586 w 1323264"/>
              <a:gd name="connsiteY1" fmla="*/ 0 h 499371"/>
              <a:gd name="connsiteX2" fmla="*/ 695586 w 1323264"/>
              <a:gd name="connsiteY2" fmla="*/ 391413 h 499371"/>
              <a:gd name="connsiteX3" fmla="*/ 1323264 w 1323264"/>
              <a:gd name="connsiteY3" fmla="*/ 391413 h 499371"/>
              <a:gd name="connsiteX4" fmla="*/ 1323264 w 1323264"/>
              <a:gd name="connsiteY4" fmla="*/ 499356 h 499371"/>
              <a:gd name="connsiteX5" fmla="*/ 695586 w 1323264"/>
              <a:gd name="connsiteY5" fmla="*/ 499356 h 499371"/>
              <a:gd name="connsiteX6" fmla="*/ 695586 w 1323264"/>
              <a:gd name="connsiteY6" fmla="*/ 499371 h 499371"/>
              <a:gd name="connsiteX7" fmla="*/ 587643 w 1323264"/>
              <a:gd name="connsiteY7" fmla="*/ 499371 h 499371"/>
              <a:gd name="connsiteX8" fmla="*/ 587643 w 1323264"/>
              <a:gd name="connsiteY8" fmla="*/ 499356 h 499371"/>
              <a:gd name="connsiteX9" fmla="*/ 0 w 1323264"/>
              <a:gd name="connsiteY9" fmla="*/ 499356 h 499371"/>
              <a:gd name="connsiteX10" fmla="*/ 0 w 1323264"/>
              <a:gd name="connsiteY10" fmla="*/ 391413 h 499371"/>
              <a:gd name="connsiteX11" fmla="*/ 587643 w 1323264"/>
              <a:gd name="connsiteY11" fmla="*/ 391413 h 49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23264" h="499371">
                <a:moveTo>
                  <a:pt x="587643" y="0"/>
                </a:moveTo>
                <a:lnTo>
                  <a:pt x="695586" y="0"/>
                </a:lnTo>
                <a:lnTo>
                  <a:pt x="695586" y="391413"/>
                </a:lnTo>
                <a:lnTo>
                  <a:pt x="1323264" y="391413"/>
                </a:lnTo>
                <a:lnTo>
                  <a:pt x="1323264" y="499356"/>
                </a:lnTo>
                <a:lnTo>
                  <a:pt x="695586" y="499356"/>
                </a:lnTo>
                <a:lnTo>
                  <a:pt x="695586" y="499371"/>
                </a:lnTo>
                <a:lnTo>
                  <a:pt x="587643" y="499371"/>
                </a:lnTo>
                <a:lnTo>
                  <a:pt x="587643" y="499356"/>
                </a:lnTo>
                <a:lnTo>
                  <a:pt x="0" y="499356"/>
                </a:lnTo>
                <a:lnTo>
                  <a:pt x="0" y="391413"/>
                </a:lnTo>
                <a:lnTo>
                  <a:pt x="587643" y="391413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8524912" y="1987527"/>
            <a:ext cx="1105121" cy="434424"/>
            <a:chOff x="4022829" y="1987715"/>
            <a:chExt cx="1105121" cy="434424"/>
          </a:xfrm>
        </p:grpSpPr>
        <p:sp>
          <p:nvSpPr>
            <p:cNvPr id="111" name="Rectangle 110"/>
            <p:cNvSpPr/>
            <p:nvPr/>
          </p:nvSpPr>
          <p:spPr>
            <a:xfrm rot="19800000">
              <a:off x="4300951" y="1987715"/>
              <a:ext cx="404207" cy="97314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4022829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4777430" y="2071619"/>
              <a:ext cx="350520" cy="35052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Freeform 131"/>
          <p:cNvSpPr/>
          <p:nvPr/>
        </p:nvSpPr>
        <p:spPr>
          <a:xfrm>
            <a:off x="9626085" y="1814249"/>
            <a:ext cx="695586" cy="499371"/>
          </a:xfrm>
          <a:custGeom>
            <a:avLst/>
            <a:gdLst>
              <a:gd name="connsiteX0" fmla="*/ 587643 w 695586"/>
              <a:gd name="connsiteY0" fmla="*/ 0 h 499371"/>
              <a:gd name="connsiteX1" fmla="*/ 695585 w 695586"/>
              <a:gd name="connsiteY1" fmla="*/ 0 h 499371"/>
              <a:gd name="connsiteX2" fmla="*/ 695585 w 695586"/>
              <a:gd name="connsiteY2" fmla="*/ 391413 h 499371"/>
              <a:gd name="connsiteX3" fmla="*/ 695586 w 695586"/>
              <a:gd name="connsiteY3" fmla="*/ 391413 h 499371"/>
              <a:gd name="connsiteX4" fmla="*/ 695586 w 695586"/>
              <a:gd name="connsiteY4" fmla="*/ 499356 h 499371"/>
              <a:gd name="connsiteX5" fmla="*/ 695585 w 695586"/>
              <a:gd name="connsiteY5" fmla="*/ 499356 h 499371"/>
              <a:gd name="connsiteX6" fmla="*/ 695585 w 695586"/>
              <a:gd name="connsiteY6" fmla="*/ 499371 h 499371"/>
              <a:gd name="connsiteX7" fmla="*/ 587643 w 695586"/>
              <a:gd name="connsiteY7" fmla="*/ 499371 h 499371"/>
              <a:gd name="connsiteX8" fmla="*/ 587643 w 695586"/>
              <a:gd name="connsiteY8" fmla="*/ 499356 h 499371"/>
              <a:gd name="connsiteX9" fmla="*/ 0 w 695586"/>
              <a:gd name="connsiteY9" fmla="*/ 499356 h 499371"/>
              <a:gd name="connsiteX10" fmla="*/ 0 w 695586"/>
              <a:gd name="connsiteY10" fmla="*/ 391413 h 499371"/>
              <a:gd name="connsiteX11" fmla="*/ 587643 w 695586"/>
              <a:gd name="connsiteY11" fmla="*/ 391413 h 49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5586" h="499371">
                <a:moveTo>
                  <a:pt x="587643" y="0"/>
                </a:moveTo>
                <a:lnTo>
                  <a:pt x="695585" y="0"/>
                </a:lnTo>
                <a:lnTo>
                  <a:pt x="695585" y="391413"/>
                </a:lnTo>
                <a:lnTo>
                  <a:pt x="695586" y="391413"/>
                </a:lnTo>
                <a:lnTo>
                  <a:pt x="695586" y="499356"/>
                </a:lnTo>
                <a:lnTo>
                  <a:pt x="695585" y="499356"/>
                </a:lnTo>
                <a:lnTo>
                  <a:pt x="695585" y="499371"/>
                </a:lnTo>
                <a:lnTo>
                  <a:pt x="587643" y="499371"/>
                </a:lnTo>
                <a:lnTo>
                  <a:pt x="587643" y="499356"/>
                </a:lnTo>
                <a:lnTo>
                  <a:pt x="0" y="499356"/>
                </a:lnTo>
                <a:lnTo>
                  <a:pt x="0" y="391413"/>
                </a:lnTo>
                <a:lnTo>
                  <a:pt x="587643" y="391413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070774" y="2183483"/>
            <a:ext cx="608170" cy="10794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070774" y="3305436"/>
            <a:ext cx="608170" cy="107943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244" y="3805914"/>
            <a:ext cx="685800" cy="685800"/>
          </a:xfrm>
          <a:prstGeom prst="rect">
            <a:avLst/>
          </a:prstGeom>
        </p:spPr>
      </p:pic>
      <p:sp>
        <p:nvSpPr>
          <p:cNvPr id="130" name="Freeform 129"/>
          <p:cNvSpPr/>
          <p:nvPr/>
        </p:nvSpPr>
        <p:spPr>
          <a:xfrm rot="5400000">
            <a:off x="1919074" y="3200360"/>
            <a:ext cx="513025" cy="2960476"/>
          </a:xfrm>
          <a:custGeom>
            <a:avLst/>
            <a:gdLst>
              <a:gd name="connsiteX0" fmla="*/ 0 w 513025"/>
              <a:gd name="connsiteY0" fmla="*/ 2960476 h 2960476"/>
              <a:gd name="connsiteX1" fmla="*/ 0 w 513025"/>
              <a:gd name="connsiteY1" fmla="*/ 2852533 h 2960476"/>
              <a:gd name="connsiteX2" fmla="*/ 311 w 513025"/>
              <a:gd name="connsiteY2" fmla="*/ 2852533 h 2960476"/>
              <a:gd name="connsiteX3" fmla="*/ 311 w 513025"/>
              <a:gd name="connsiteY3" fmla="*/ 0 h 2960476"/>
              <a:gd name="connsiteX4" fmla="*/ 108254 w 513025"/>
              <a:gd name="connsiteY4" fmla="*/ 0 h 2960476"/>
              <a:gd name="connsiteX5" fmla="*/ 108254 w 513025"/>
              <a:gd name="connsiteY5" fmla="*/ 921085 h 2960476"/>
              <a:gd name="connsiteX6" fmla="*/ 499681 w 513025"/>
              <a:gd name="connsiteY6" fmla="*/ 921085 h 2960476"/>
              <a:gd name="connsiteX7" fmla="*/ 499681 w 513025"/>
              <a:gd name="connsiteY7" fmla="*/ 1029028 h 2960476"/>
              <a:gd name="connsiteX8" fmla="*/ 108254 w 513025"/>
              <a:gd name="connsiteY8" fmla="*/ 1029028 h 2960476"/>
              <a:gd name="connsiteX9" fmla="*/ 108254 w 513025"/>
              <a:gd name="connsiteY9" fmla="*/ 1907329 h 2960476"/>
              <a:gd name="connsiteX10" fmla="*/ 513025 w 513025"/>
              <a:gd name="connsiteY10" fmla="*/ 1907329 h 2960476"/>
              <a:gd name="connsiteX11" fmla="*/ 513025 w 513025"/>
              <a:gd name="connsiteY11" fmla="*/ 2015272 h 2960476"/>
              <a:gd name="connsiteX12" fmla="*/ 108254 w 513025"/>
              <a:gd name="connsiteY12" fmla="*/ 2015272 h 2960476"/>
              <a:gd name="connsiteX13" fmla="*/ 108254 w 513025"/>
              <a:gd name="connsiteY13" fmla="*/ 2852533 h 2960476"/>
              <a:gd name="connsiteX14" fmla="*/ 499370 w 513025"/>
              <a:gd name="connsiteY14" fmla="*/ 2852533 h 2960476"/>
              <a:gd name="connsiteX15" fmla="*/ 499370 w 513025"/>
              <a:gd name="connsiteY15" fmla="*/ 2960476 h 296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3025" h="2960476">
                <a:moveTo>
                  <a:pt x="0" y="2960476"/>
                </a:moveTo>
                <a:lnTo>
                  <a:pt x="0" y="2852533"/>
                </a:lnTo>
                <a:lnTo>
                  <a:pt x="311" y="2852533"/>
                </a:lnTo>
                <a:lnTo>
                  <a:pt x="311" y="0"/>
                </a:lnTo>
                <a:lnTo>
                  <a:pt x="108254" y="0"/>
                </a:lnTo>
                <a:lnTo>
                  <a:pt x="108254" y="921085"/>
                </a:lnTo>
                <a:lnTo>
                  <a:pt x="499681" y="921085"/>
                </a:lnTo>
                <a:lnTo>
                  <a:pt x="499681" y="1029028"/>
                </a:lnTo>
                <a:lnTo>
                  <a:pt x="108254" y="1029028"/>
                </a:lnTo>
                <a:lnTo>
                  <a:pt x="108254" y="1907329"/>
                </a:lnTo>
                <a:lnTo>
                  <a:pt x="513025" y="1907329"/>
                </a:lnTo>
                <a:lnTo>
                  <a:pt x="513025" y="2015272"/>
                </a:lnTo>
                <a:lnTo>
                  <a:pt x="108254" y="2015272"/>
                </a:lnTo>
                <a:lnTo>
                  <a:pt x="108254" y="2852533"/>
                </a:lnTo>
                <a:lnTo>
                  <a:pt x="499370" y="2852533"/>
                </a:lnTo>
                <a:lnTo>
                  <a:pt x="499370" y="2960476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reeform 128"/>
          <p:cNvSpPr/>
          <p:nvPr/>
        </p:nvSpPr>
        <p:spPr>
          <a:xfrm rot="5400000">
            <a:off x="4066767" y="2903021"/>
            <a:ext cx="2733764" cy="1328452"/>
          </a:xfrm>
          <a:custGeom>
            <a:avLst/>
            <a:gdLst>
              <a:gd name="connsiteX0" fmla="*/ 0 w 2733764"/>
              <a:gd name="connsiteY0" fmla="*/ 1323252 h 1328452"/>
              <a:gd name="connsiteX1" fmla="*/ 0 w 2733764"/>
              <a:gd name="connsiteY1" fmla="*/ 5179 h 1328452"/>
              <a:gd name="connsiteX2" fmla="*/ 104617 w 2733764"/>
              <a:gd name="connsiteY2" fmla="*/ 5179 h 1328452"/>
              <a:gd name="connsiteX3" fmla="*/ 104617 w 2733764"/>
              <a:gd name="connsiteY3" fmla="*/ 624013 h 1328452"/>
              <a:gd name="connsiteX4" fmla="*/ 1119715 w 2733764"/>
              <a:gd name="connsiteY4" fmla="*/ 624013 h 1328452"/>
              <a:gd name="connsiteX5" fmla="*/ 1119715 w 2733764"/>
              <a:gd name="connsiteY5" fmla="*/ 0 h 1328452"/>
              <a:gd name="connsiteX6" fmla="*/ 1224332 w 2733764"/>
              <a:gd name="connsiteY6" fmla="*/ 0 h 1328452"/>
              <a:gd name="connsiteX7" fmla="*/ 1224332 w 2733764"/>
              <a:gd name="connsiteY7" fmla="*/ 624013 h 1328452"/>
              <a:gd name="connsiteX8" fmla="*/ 2235080 w 2733764"/>
              <a:gd name="connsiteY8" fmla="*/ 624013 h 1328452"/>
              <a:gd name="connsiteX9" fmla="*/ 2235080 w 2733764"/>
              <a:gd name="connsiteY9" fmla="*/ 10379 h 1328452"/>
              <a:gd name="connsiteX10" fmla="*/ 2339697 w 2733764"/>
              <a:gd name="connsiteY10" fmla="*/ 10379 h 1328452"/>
              <a:gd name="connsiteX11" fmla="*/ 2339697 w 2733764"/>
              <a:gd name="connsiteY11" fmla="*/ 624013 h 1328452"/>
              <a:gd name="connsiteX12" fmla="*/ 2672020 w 2733764"/>
              <a:gd name="connsiteY12" fmla="*/ 626046 h 1328452"/>
              <a:gd name="connsiteX13" fmla="*/ 2732615 w 2733764"/>
              <a:gd name="connsiteY13" fmla="*/ 626046 h 1328452"/>
              <a:gd name="connsiteX14" fmla="*/ 2732615 w 2733764"/>
              <a:gd name="connsiteY14" fmla="*/ 705825 h 1328452"/>
              <a:gd name="connsiteX15" fmla="*/ 2733764 w 2733764"/>
              <a:gd name="connsiteY15" fmla="*/ 731064 h 1328452"/>
              <a:gd name="connsiteX16" fmla="*/ 2732615 w 2733764"/>
              <a:gd name="connsiteY16" fmla="*/ 731078 h 1328452"/>
              <a:gd name="connsiteX17" fmla="*/ 2732615 w 2733764"/>
              <a:gd name="connsiteY17" fmla="*/ 733989 h 1328452"/>
              <a:gd name="connsiteX18" fmla="*/ 2491722 w 2733764"/>
              <a:gd name="connsiteY18" fmla="*/ 733989 h 1328452"/>
              <a:gd name="connsiteX19" fmla="*/ 2339697 w 2733764"/>
              <a:gd name="connsiteY19" fmla="*/ 735827 h 1328452"/>
              <a:gd name="connsiteX20" fmla="*/ 2339697 w 2733764"/>
              <a:gd name="connsiteY20" fmla="*/ 1328452 h 1328452"/>
              <a:gd name="connsiteX21" fmla="*/ 2235080 w 2733764"/>
              <a:gd name="connsiteY21" fmla="*/ 1328452 h 1328452"/>
              <a:gd name="connsiteX22" fmla="*/ 2235080 w 2733764"/>
              <a:gd name="connsiteY22" fmla="*/ 735827 h 1328452"/>
              <a:gd name="connsiteX23" fmla="*/ 1224332 w 2733764"/>
              <a:gd name="connsiteY23" fmla="*/ 735827 h 1328452"/>
              <a:gd name="connsiteX24" fmla="*/ 1224332 w 2733764"/>
              <a:gd name="connsiteY24" fmla="*/ 1318073 h 1328452"/>
              <a:gd name="connsiteX25" fmla="*/ 1119715 w 2733764"/>
              <a:gd name="connsiteY25" fmla="*/ 1318073 h 1328452"/>
              <a:gd name="connsiteX26" fmla="*/ 1119715 w 2733764"/>
              <a:gd name="connsiteY26" fmla="*/ 735827 h 1328452"/>
              <a:gd name="connsiteX27" fmla="*/ 104617 w 2733764"/>
              <a:gd name="connsiteY27" fmla="*/ 735827 h 1328452"/>
              <a:gd name="connsiteX28" fmla="*/ 104617 w 2733764"/>
              <a:gd name="connsiteY28" fmla="*/ 1323252 h 13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33764" h="1328452">
                <a:moveTo>
                  <a:pt x="0" y="1323252"/>
                </a:moveTo>
                <a:lnTo>
                  <a:pt x="0" y="5179"/>
                </a:lnTo>
                <a:lnTo>
                  <a:pt x="104617" y="5179"/>
                </a:lnTo>
                <a:lnTo>
                  <a:pt x="104617" y="624013"/>
                </a:lnTo>
                <a:lnTo>
                  <a:pt x="1119715" y="624013"/>
                </a:lnTo>
                <a:lnTo>
                  <a:pt x="1119715" y="0"/>
                </a:lnTo>
                <a:lnTo>
                  <a:pt x="1224332" y="0"/>
                </a:lnTo>
                <a:lnTo>
                  <a:pt x="1224332" y="624013"/>
                </a:lnTo>
                <a:lnTo>
                  <a:pt x="2235080" y="624013"/>
                </a:lnTo>
                <a:lnTo>
                  <a:pt x="2235080" y="10379"/>
                </a:lnTo>
                <a:lnTo>
                  <a:pt x="2339697" y="10379"/>
                </a:lnTo>
                <a:lnTo>
                  <a:pt x="2339697" y="624013"/>
                </a:lnTo>
                <a:lnTo>
                  <a:pt x="2672020" y="626046"/>
                </a:lnTo>
                <a:lnTo>
                  <a:pt x="2732615" y="626046"/>
                </a:lnTo>
                <a:lnTo>
                  <a:pt x="2732615" y="705825"/>
                </a:lnTo>
                <a:lnTo>
                  <a:pt x="2733764" y="731064"/>
                </a:lnTo>
                <a:lnTo>
                  <a:pt x="2732615" y="731078"/>
                </a:lnTo>
                <a:lnTo>
                  <a:pt x="2732615" y="733989"/>
                </a:lnTo>
                <a:lnTo>
                  <a:pt x="2491722" y="733989"/>
                </a:lnTo>
                <a:lnTo>
                  <a:pt x="2339697" y="735827"/>
                </a:lnTo>
                <a:lnTo>
                  <a:pt x="2339697" y="1328452"/>
                </a:lnTo>
                <a:lnTo>
                  <a:pt x="2235080" y="1328452"/>
                </a:lnTo>
                <a:lnTo>
                  <a:pt x="2235080" y="735827"/>
                </a:lnTo>
                <a:lnTo>
                  <a:pt x="1224332" y="735827"/>
                </a:lnTo>
                <a:lnTo>
                  <a:pt x="1224332" y="1318073"/>
                </a:lnTo>
                <a:lnTo>
                  <a:pt x="1119715" y="1318073"/>
                </a:lnTo>
                <a:lnTo>
                  <a:pt x="1119715" y="735827"/>
                </a:lnTo>
                <a:lnTo>
                  <a:pt x="104617" y="735827"/>
                </a:lnTo>
                <a:lnTo>
                  <a:pt x="104617" y="1323252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955955" y="4558290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BESS 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0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625" y="942975"/>
            <a:ext cx="8629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Lines, load sections, switches, BESSs, PV, and generator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section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sections, BESSs, PV, and generator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Protection color (block, temperate, permanent 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 MGs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section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4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878"/>
          <a:stretch/>
        </p:blipFill>
        <p:spPr>
          <a:xfrm>
            <a:off x="3098800" y="2628900"/>
            <a:ext cx="5943600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9226" b="17424"/>
          <a:stretch/>
        </p:blipFill>
        <p:spPr>
          <a:xfrm>
            <a:off x="2901950" y="2628900"/>
            <a:ext cx="193675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55" b="89773" l="13415" r="90244">
                        <a14:foregroundMark x1="20122" y1="13636" x2="55030" y2="13068"/>
                        <a14:foregroundMark x1="20579" y1="17045" x2="48171" y2="16477"/>
                        <a14:foregroundMark x1="16616" y1="11364" x2="90091" y2="10227"/>
                        <a14:foregroundMark x1="16921" y1="8523" x2="89939" y2="8523"/>
                        <a14:foregroundMark x1="34299" y1="17045" x2="89939" y2="15341"/>
                        <a14:foregroundMark x1="85823" y1="12500" x2="89939" y2="12500"/>
                        <a14:foregroundMark x1="48323" y1="18182" x2="44055" y2="80114"/>
                        <a14:foregroundMark x1="51067" y1="20455" x2="46951" y2="80114"/>
                        <a14:foregroundMark x1="81250" y1="17045" x2="80030" y2="89205"/>
                        <a14:foregroundMark x1="83841" y1="19886" x2="82927" y2="88636"/>
                        <a14:foregroundMark x1="80793" y1="80114" x2="81098" y2="87500"/>
                        <a14:foregroundMark x1="48018" y1="21591" x2="43902" y2="78977"/>
                        <a14:foregroundMark x1="17835" y1="20455" x2="13567" y2="56818"/>
                        <a14:foregroundMark x1="15091" y1="19318" x2="13720" y2="31818"/>
                        <a14:foregroundMark x1="16616" y1="13068" x2="13567" y2="13068"/>
                        <a14:foregroundMark x1="16616" y1="7955" x2="13567" y2="7955"/>
                        <a14:backgroundMark x1="14787" y1="18182" x2="14787" y2="18182"/>
                        <a14:backgroundMark x1="47713" y1="18750" x2="47713" y2="18750"/>
                      </a14:backgroundRemoval>
                    </a14:imgEffect>
                  </a14:imgLayer>
                </a14:imgProps>
              </a:ext>
            </a:extLst>
          </a:blip>
          <a:srcRect l="29523"/>
          <a:stretch/>
        </p:blipFill>
        <p:spPr>
          <a:xfrm>
            <a:off x="4695824" y="3028950"/>
            <a:ext cx="4403725" cy="1676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022600" y="1403350"/>
            <a:ext cx="6076950" cy="1676400"/>
            <a:chOff x="3022600" y="1403350"/>
            <a:chExt cx="6076950" cy="16764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955" b="89773" l="14329" r="90396">
                          <a14:foregroundMark x1="21037" y1="17614" x2="47866" y2="17614"/>
                          <a14:foregroundMark x1="47866" y1="17614" x2="43445" y2="80114"/>
                          <a14:foregroundMark x1="47256" y1="81250" x2="51372" y2="20455"/>
                          <a14:foregroundMark x1="51372" y1="20455" x2="53201" y2="17614"/>
                          <a14:foregroundMark x1="53201" y1="17614" x2="80640" y2="17614"/>
                          <a14:foregroundMark x1="80640" y1="17614" x2="79573" y2="88636"/>
                          <a14:foregroundMark x1="83384" y1="88636" x2="84299" y2="19886"/>
                          <a14:foregroundMark x1="84299" y1="19886" x2="85823" y2="17614"/>
                          <a14:foregroundMark x1="85823" y1="17614" x2="90091" y2="17614"/>
                          <a14:foregroundMark x1="89787" y1="7955" x2="19665" y2="7955"/>
                          <a14:backgroundMark x1="41159" y1="20455" x2="44360" y2="27273"/>
                          <a14:backgroundMark x1="44055" y1="22727" x2="45732" y2="25568"/>
                          <a14:backgroundMark x1="45732" y1="22159" x2="46494" y2="23295"/>
                          <a14:backgroundMark x1="46494" y1="21023" x2="46799" y2="21023"/>
                          <a14:backgroundMark x1="46951" y1="19886" x2="47256" y2="19318"/>
                          <a14:backgroundMark x1="51372" y1="32955" x2="52134" y2="24432"/>
                          <a14:backgroundMark x1="51829" y1="25000" x2="52287" y2="21591"/>
                          <a14:backgroundMark x1="51829" y1="21591" x2="51829" y2="21591"/>
                          <a14:backgroundMark x1="19970" y1="5114" x2="90244" y2="4545"/>
                          <a14:backgroundMark x1="75762" y1="19886" x2="79268" y2="20455"/>
                          <a14:backgroundMark x1="79573" y1="20455" x2="79878" y2="20455"/>
                          <a14:backgroundMark x1="84604" y1="34659" x2="85061" y2="22159"/>
                        </a14:backgroundRemoval>
                      </a14:imgEffect>
                    </a14:imgLayer>
                  </a14:imgProps>
                </a:ext>
              </a:extLst>
            </a:blip>
            <a:srcRect l="24979"/>
            <a:stretch/>
          </p:blipFill>
          <p:spPr>
            <a:xfrm>
              <a:off x="4411980" y="1403350"/>
              <a:ext cx="4687570" cy="16764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955" b="81818" l="5804" r="82143">
                          <a14:foregroundMark x1="22321" y1="73295" x2="45982" y2="27273"/>
                          <a14:foregroundMark x1="45982" y1="27273" x2="62946" y2="17614"/>
                          <a14:foregroundMark x1="62946" y1="17614" x2="81250" y2="17045"/>
                          <a14:foregroundMark x1="5804" y1="81818" x2="37500" y2="21591"/>
                          <a14:foregroundMark x1="38393" y1="21591" x2="61161" y2="8523"/>
                        </a14:backgroundRemoval>
                      </a14:imgEffect>
                    </a14:imgLayer>
                  </a14:imgProps>
                </a:ext>
              </a:extLst>
            </a:blip>
            <a:srcRect l="5655" r="9226" b="17424"/>
            <a:stretch/>
          </p:blipFill>
          <p:spPr>
            <a:xfrm>
              <a:off x="3022600" y="1403350"/>
              <a:ext cx="1816100" cy="138430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55" b="76705" l="13839" r="83036">
                        <a14:foregroundMark x1="21875" y1="70455" x2="44643" y2="26705"/>
                        <a14:foregroundMark x1="17411" y1="70455" x2="40179" y2="28977"/>
                        <a14:foregroundMark x1="44196" y1="23295" x2="63393" y2="12500"/>
                        <a14:foregroundMark x1="64286" y1="11932" x2="79911" y2="11932"/>
                        <a14:foregroundMark x1="63393" y1="15909" x2="83036" y2="15909"/>
                        <a14:foregroundMark x1="62500" y1="9659" x2="82589" y2="9659"/>
                        <a14:foregroundMark x1="20982" y1="72727" x2="45536" y2="26705"/>
                        <a14:foregroundMark x1="16071" y1="67045" x2="38839" y2="23864"/>
                        <a14:foregroundMark x1="15625" y1="72727" x2="16518" y2="71591"/>
                        <a14:foregroundMark x1="13839" y1="76705" x2="16518" y2="73864"/>
                      </a14:backgroundRemoval>
                    </a14:imgEffect>
                  </a14:imgLayer>
                </a14:imgProps>
              </a:ext>
            </a:extLst>
          </a:blip>
          <a:srcRect l="7144" r="9524" b="17424"/>
          <a:stretch/>
        </p:blipFill>
        <p:spPr>
          <a:xfrm>
            <a:off x="3028950" y="3028950"/>
            <a:ext cx="1778000" cy="13843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22600" y="1162050"/>
            <a:ext cx="0" cy="415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959850" y="825500"/>
            <a:ext cx="0" cy="415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5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84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Tennessee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Yin, Henry (Henry)</dc:creator>
  <cp:lastModifiedBy>Yin, Henry (Henry)</cp:lastModifiedBy>
  <cp:revision>20</cp:revision>
  <dcterms:created xsi:type="dcterms:W3CDTF">2020-01-21T15:40:09Z</dcterms:created>
  <dcterms:modified xsi:type="dcterms:W3CDTF">2020-01-21T22:10:44Z</dcterms:modified>
</cp:coreProperties>
</file>