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267" r:id="rId2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4"/>
      <p:bold r:id="rId5"/>
    </p:embeddedFont>
    <p:embeddedFont>
      <p:font typeface="Bebas Neue" panose="020B0606020202050201" pitchFamily="34" charset="0"/>
      <p:regular r:id="rId6"/>
    </p:embeddedFont>
    <p:embeddedFont>
      <p:font typeface="Fira Sans Extra Condensed SemiBold" panose="020B0600000101010101" charset="0"/>
      <p:regular r:id="rId7"/>
      <p:bold r:id="rId8"/>
      <p:italic r:id="rId9"/>
      <p:boldItalic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A5C864-ADD5-4896-96E1-6C8501C14DCA}">
  <a:tblStyle styleId="{0BA5C864-ADD5-4896-96E1-6C8501C14D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eea12025ce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eea12025ce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20000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1"/>
          </p:nvPr>
        </p:nvSpPr>
        <p:spPr>
          <a:xfrm>
            <a:off x="720000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/>
          </p:nvPr>
        </p:nvSpPr>
        <p:spPr>
          <a:xfrm>
            <a:off x="3403800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3403800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/>
          </p:nvPr>
        </p:nvSpPr>
        <p:spPr>
          <a:xfrm>
            <a:off x="6087600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6087600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/>
          </p:nvPr>
        </p:nvSpPr>
        <p:spPr>
          <a:xfrm>
            <a:off x="720000" y="3532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4"/>
          </p:nvPr>
        </p:nvSpPr>
        <p:spPr>
          <a:xfrm>
            <a:off x="720000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/>
          </p:nvPr>
        </p:nvSpPr>
        <p:spPr>
          <a:xfrm>
            <a:off x="3403800" y="3532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16" hasCustomPrompt="1"/>
          </p:nvPr>
        </p:nvSpPr>
        <p:spPr>
          <a:xfrm>
            <a:off x="3403800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7"/>
          </p:nvPr>
        </p:nvSpPr>
        <p:spPr>
          <a:xfrm>
            <a:off x="3403800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8"/>
          </p:nvPr>
        </p:nvSpPr>
        <p:spPr>
          <a:xfrm>
            <a:off x="6087600" y="3532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9" hasCustomPrompt="1"/>
          </p:nvPr>
        </p:nvSpPr>
        <p:spPr>
          <a:xfrm>
            <a:off x="6087600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20"/>
          </p:nvPr>
        </p:nvSpPr>
        <p:spPr>
          <a:xfrm>
            <a:off x="6087600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2290025" y="33927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720000" y="1212525"/>
            <a:ext cx="29076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7200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1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 idx="2"/>
          </p:nvPr>
        </p:nvSpPr>
        <p:spPr>
          <a:xfrm>
            <a:off x="34038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3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 idx="4"/>
          </p:nvPr>
        </p:nvSpPr>
        <p:spPr>
          <a:xfrm>
            <a:off x="60876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5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7200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1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 idx="2"/>
          </p:nvPr>
        </p:nvSpPr>
        <p:spPr>
          <a:xfrm>
            <a:off x="34038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3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 idx="4"/>
          </p:nvPr>
        </p:nvSpPr>
        <p:spPr>
          <a:xfrm>
            <a:off x="60876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5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1195863" y="16828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1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title" idx="2"/>
          </p:nvPr>
        </p:nvSpPr>
        <p:spPr>
          <a:xfrm>
            <a:off x="5081043" y="16828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3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title" idx="4"/>
          </p:nvPr>
        </p:nvSpPr>
        <p:spPr>
          <a:xfrm>
            <a:off x="1195863" y="3116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5"/>
          </p:nvPr>
        </p:nvSpPr>
        <p:spPr>
          <a:xfrm>
            <a:off x="1195863" y="3702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 idx="6"/>
          </p:nvPr>
        </p:nvSpPr>
        <p:spPr>
          <a:xfrm>
            <a:off x="5081043" y="3116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7"/>
          </p:nvPr>
        </p:nvSpPr>
        <p:spPr>
          <a:xfrm>
            <a:off x="5081043" y="3702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 idx="2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3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title" idx="4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5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title" idx="6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7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title" idx="8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9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13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4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 hasCustomPrompt="1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1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 idx="2" hasCustomPrompt="1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3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title" idx="4" hasCustomPrompt="1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8" name="Google Shape;118;p21"/>
          <p:cNvSpPr txBox="1">
            <a:spLocks noGrp="1"/>
          </p:cNvSpPr>
          <p:nvPr>
            <p:ph type="subTitle" idx="5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ctrTitle"/>
          </p:nvPr>
        </p:nvSpPr>
        <p:spPr>
          <a:xfrm>
            <a:off x="2429950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1"/>
          </p:nvPr>
        </p:nvSpPr>
        <p:spPr>
          <a:xfrm>
            <a:off x="2425075" y="1704550"/>
            <a:ext cx="4293900" cy="18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7200" y="368825"/>
            <a:ext cx="8229600" cy="3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 SemiBold"/>
              <a:buNone/>
              <a:defRPr sz="3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 SemiBold"/>
              <a:buNone/>
              <a:defRPr sz="3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 SemiBold"/>
              <a:buNone/>
              <a:defRPr sz="3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 SemiBold"/>
              <a:buNone/>
              <a:defRPr sz="3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 SemiBold"/>
              <a:buNone/>
              <a:defRPr sz="3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 SemiBold"/>
              <a:buNone/>
              <a:defRPr sz="3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 SemiBold"/>
              <a:buNone/>
              <a:defRPr sz="3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 SemiBold"/>
              <a:buNone/>
              <a:defRPr sz="3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 SemiBold"/>
              <a:buNone/>
              <a:defRPr sz="3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78;p37"/>
          <p:cNvGrpSpPr/>
          <p:nvPr/>
        </p:nvGrpSpPr>
        <p:grpSpPr>
          <a:xfrm>
            <a:off x="3678756" y="1965776"/>
            <a:ext cx="1786488" cy="1786482"/>
            <a:chOff x="3664033" y="1663782"/>
            <a:chExt cx="1815906" cy="1815900"/>
          </a:xfrm>
        </p:grpSpPr>
        <p:sp>
          <p:nvSpPr>
            <p:cNvPr id="479" name="Google Shape;479;p37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0" name="Google Shape;480;p37"/>
            <p:cNvSpPr txBox="1"/>
            <p:nvPr/>
          </p:nvSpPr>
          <p:spPr>
            <a:xfrm>
              <a:off x="3664033" y="2158479"/>
              <a:ext cx="18159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Real Cart</a:t>
              </a:r>
              <a:endParaRPr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81" name="Google Shape;481;p37"/>
          <p:cNvSpPr txBox="1"/>
          <p:nvPr/>
        </p:nvSpPr>
        <p:spPr>
          <a:xfrm>
            <a:off x="1229975" y="1423500"/>
            <a:ext cx="1751100" cy="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lt2"/>
                </a:solidFill>
                <a:latin typeface="+mn-ea"/>
                <a:ea typeface="+mn-ea"/>
                <a:cs typeface="Fira Sans Extra Condensed Medium"/>
                <a:sym typeface="Fira Sans Extra Condensed Medium"/>
              </a:rPr>
              <a:t>관리자</a:t>
            </a:r>
            <a:endParaRPr sz="2000" b="1" dirty="0">
              <a:solidFill>
                <a:schemeClr val="lt2"/>
              </a:solidFill>
              <a:latin typeface="+mn-ea"/>
              <a:ea typeface="+mn-ea"/>
              <a:cs typeface="Fira Sans Extra Condensed Medium"/>
              <a:sym typeface="Fira Sans Extra Condensed Medium"/>
            </a:endParaRPr>
          </a:p>
        </p:txBody>
      </p:sp>
      <p:sp>
        <p:nvSpPr>
          <p:cNvPr id="482" name="Google Shape;482;p37"/>
          <p:cNvSpPr txBox="1"/>
          <p:nvPr/>
        </p:nvSpPr>
        <p:spPr>
          <a:xfrm>
            <a:off x="1230020" y="1807500"/>
            <a:ext cx="17511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  <a:cs typeface="Roboto"/>
                <a:sym typeface="Roboto"/>
              </a:rPr>
              <a:t>많은 유저 확보</a:t>
            </a:r>
            <a:br>
              <a:rPr lang="en-US" altLang="ko-KR" sz="1200" dirty="0">
                <a:solidFill>
                  <a:schemeClr val="dk1"/>
                </a:solidFill>
                <a:latin typeface="+mn-ea"/>
                <a:ea typeface="+mn-ea"/>
                <a:cs typeface="Roboto"/>
                <a:sym typeface="Roboto"/>
              </a:rPr>
            </a:b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  <a:cs typeface="Roboto"/>
                <a:sym typeface="Roboto"/>
              </a:rPr>
              <a:t>수익성 창출</a:t>
            </a:r>
            <a:endParaRPr sz="1200" dirty="0">
              <a:solidFill>
                <a:schemeClr val="dk1"/>
              </a:solidFill>
              <a:latin typeface="+mn-ea"/>
              <a:ea typeface="+mn-ea"/>
              <a:cs typeface="Roboto"/>
              <a:sym typeface="Roboto"/>
            </a:endParaRPr>
          </a:p>
        </p:txBody>
      </p:sp>
      <p:sp>
        <p:nvSpPr>
          <p:cNvPr id="483" name="Google Shape;483;p37"/>
          <p:cNvSpPr txBox="1"/>
          <p:nvPr/>
        </p:nvSpPr>
        <p:spPr>
          <a:xfrm>
            <a:off x="6175725" y="2590516"/>
            <a:ext cx="1751100" cy="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2"/>
                </a:solidFill>
                <a:latin typeface="+mn-ea"/>
                <a:ea typeface="+mn-ea"/>
                <a:cs typeface="Fira Sans Extra Condensed Medium"/>
                <a:sym typeface="Fira Sans Extra Condensed Medium"/>
              </a:rPr>
              <a:t>SNS</a:t>
            </a:r>
            <a:endParaRPr sz="2000" b="1" dirty="0">
              <a:solidFill>
                <a:schemeClr val="lt2"/>
              </a:solidFill>
              <a:latin typeface="+mn-ea"/>
              <a:ea typeface="+mn-ea"/>
              <a:cs typeface="Fira Sans Extra Condensed Medium"/>
              <a:sym typeface="Fira Sans Extra Condensed Medium"/>
            </a:endParaRPr>
          </a:p>
        </p:txBody>
      </p:sp>
      <p:sp>
        <p:nvSpPr>
          <p:cNvPr id="484" name="Google Shape;484;p37"/>
          <p:cNvSpPr txBox="1"/>
          <p:nvPr/>
        </p:nvSpPr>
        <p:spPr>
          <a:xfrm>
            <a:off x="6175771" y="2974525"/>
            <a:ext cx="17511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+mn-ea"/>
                <a:ea typeface="+mn-ea"/>
                <a:cs typeface="Roboto"/>
                <a:sym typeface="Roboto"/>
              </a:rPr>
              <a:t>SNS 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  <a:cs typeface="Roboto"/>
                <a:sym typeface="Roboto"/>
              </a:rPr>
              <a:t>접근 활성화</a:t>
            </a:r>
            <a:br>
              <a:rPr lang="en-US" altLang="ko-KR" sz="1200" dirty="0">
                <a:solidFill>
                  <a:schemeClr val="dk1"/>
                </a:solidFill>
                <a:latin typeface="+mn-ea"/>
                <a:ea typeface="+mn-ea"/>
                <a:cs typeface="Roboto"/>
                <a:sym typeface="Roboto"/>
              </a:rPr>
            </a:b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  <a:cs typeface="Roboto"/>
                <a:sym typeface="Roboto"/>
              </a:rPr>
              <a:t>SNS 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  <a:cs typeface="Roboto"/>
                <a:sym typeface="Roboto"/>
              </a:rPr>
              <a:t>게시글 게시</a:t>
            </a:r>
            <a:endParaRPr sz="1200" dirty="0">
              <a:solidFill>
                <a:schemeClr val="dk1"/>
              </a:solidFill>
              <a:latin typeface="+mn-ea"/>
              <a:ea typeface="+mn-ea"/>
              <a:cs typeface="Roboto"/>
              <a:sym typeface="Roboto"/>
            </a:endParaRPr>
          </a:p>
        </p:txBody>
      </p:sp>
      <p:sp>
        <p:nvSpPr>
          <p:cNvPr id="485" name="Google Shape;485;p37"/>
          <p:cNvSpPr txBox="1"/>
          <p:nvPr/>
        </p:nvSpPr>
        <p:spPr>
          <a:xfrm>
            <a:off x="1229875" y="2590516"/>
            <a:ext cx="1751100" cy="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>
                <a:solidFill>
                  <a:schemeClr val="lt2"/>
                </a:solidFill>
                <a:latin typeface="+mn-ea"/>
                <a:ea typeface="+mn-ea"/>
                <a:cs typeface="Fira Sans Extra Condensed Medium"/>
                <a:sym typeface="Fira Sans Extra Condensed Medium"/>
              </a:rPr>
              <a:t>참여유저</a:t>
            </a:r>
            <a:endParaRPr sz="2000" b="1" dirty="0">
              <a:solidFill>
                <a:schemeClr val="lt2"/>
              </a:solidFill>
              <a:latin typeface="+mn-ea"/>
              <a:ea typeface="+mn-ea"/>
              <a:cs typeface="Fira Sans Extra Condensed Medium"/>
              <a:sym typeface="Fira Sans Extra Condensed Medium"/>
            </a:endParaRPr>
          </a:p>
        </p:txBody>
      </p:sp>
      <p:sp>
        <p:nvSpPr>
          <p:cNvPr id="486" name="Google Shape;486;p37"/>
          <p:cNvSpPr txBox="1"/>
          <p:nvPr/>
        </p:nvSpPr>
        <p:spPr>
          <a:xfrm>
            <a:off x="1229966" y="2974551"/>
            <a:ext cx="17511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  <a:cs typeface="Roboto"/>
                <a:sym typeface="Roboto"/>
              </a:rPr>
              <a:t>승리</a:t>
            </a: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  <a:cs typeface="Roboto"/>
                <a:sym typeface="Roboto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  <a:cs typeface="Roboto"/>
                <a:sym typeface="Roboto"/>
              </a:rPr>
              <a:t>예측</a:t>
            </a:r>
            <a:br>
              <a:rPr lang="en-US" altLang="ko-KR" sz="1200" dirty="0">
                <a:solidFill>
                  <a:schemeClr val="dk1"/>
                </a:solidFill>
                <a:latin typeface="+mn-ea"/>
                <a:ea typeface="+mn-ea"/>
                <a:cs typeface="Roboto"/>
                <a:sym typeface="Roboto"/>
              </a:rPr>
            </a:br>
            <a:r>
              <a:rPr lang="ko-KR" altLang="en-US" sz="1200" dirty="0" err="1">
                <a:solidFill>
                  <a:schemeClr val="dk1"/>
                </a:solidFill>
                <a:latin typeface="+mn-ea"/>
                <a:ea typeface="+mn-ea"/>
                <a:cs typeface="Roboto"/>
                <a:sym typeface="Roboto"/>
              </a:rPr>
              <a:t>참여자들과의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  <a:cs typeface="Roboto"/>
                <a:sym typeface="Roboto"/>
              </a:rPr>
              <a:t> 채팅</a:t>
            </a:r>
            <a:endParaRPr sz="1200" dirty="0">
              <a:solidFill>
                <a:schemeClr val="dk1"/>
              </a:solidFill>
              <a:latin typeface="+mn-ea"/>
              <a:ea typeface="+mn-ea"/>
              <a:cs typeface="Roboto"/>
              <a:sym typeface="Roboto"/>
            </a:endParaRPr>
          </a:p>
        </p:txBody>
      </p:sp>
      <p:sp>
        <p:nvSpPr>
          <p:cNvPr id="487" name="Google Shape;487;p37"/>
          <p:cNvSpPr txBox="1"/>
          <p:nvPr/>
        </p:nvSpPr>
        <p:spPr>
          <a:xfrm>
            <a:off x="6175748" y="3757550"/>
            <a:ext cx="1751100" cy="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lt2"/>
                </a:solidFill>
                <a:latin typeface="+mn-ea"/>
                <a:ea typeface="+mn-ea"/>
                <a:cs typeface="Fira Sans Extra Condensed Medium"/>
                <a:sym typeface="Fira Sans Extra Condensed Medium"/>
              </a:rPr>
              <a:t>결제 대행 시스템</a:t>
            </a:r>
            <a:endParaRPr sz="1600" b="1" dirty="0">
              <a:solidFill>
                <a:schemeClr val="lt2"/>
              </a:solidFill>
              <a:latin typeface="+mn-ea"/>
              <a:ea typeface="+mn-ea"/>
              <a:cs typeface="Fira Sans Extra Condensed Medium"/>
              <a:sym typeface="Fira Sans Extra Condensed Medium"/>
            </a:endParaRPr>
          </a:p>
        </p:txBody>
      </p:sp>
      <p:sp>
        <p:nvSpPr>
          <p:cNvPr id="488" name="Google Shape;488;p37"/>
          <p:cNvSpPr txBox="1"/>
          <p:nvPr/>
        </p:nvSpPr>
        <p:spPr>
          <a:xfrm>
            <a:off x="6175794" y="4141600"/>
            <a:ext cx="17511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  <a:cs typeface="Roboto"/>
                <a:sym typeface="Roboto"/>
              </a:rPr>
              <a:t>결제 수수료</a:t>
            </a:r>
            <a:endParaRPr lang="en-US" altLang="ko-KR" sz="1200" dirty="0">
              <a:solidFill>
                <a:schemeClr val="dk1"/>
              </a:solidFill>
              <a:latin typeface="+mn-ea"/>
              <a:ea typeface="+mn-ea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  <a:cs typeface="Roboto"/>
                <a:sym typeface="Roboto"/>
              </a:rPr>
              <a:t>다양한 카드</a:t>
            </a: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  <a:cs typeface="Roboto"/>
                <a:sym typeface="Roboto"/>
              </a:rPr>
              <a:t>/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  <a:cs typeface="Roboto"/>
                <a:sym typeface="Roboto"/>
              </a:rPr>
              <a:t>은행 제휴</a:t>
            </a:r>
            <a:endParaRPr sz="1200" dirty="0">
              <a:solidFill>
                <a:schemeClr val="dk1"/>
              </a:solidFill>
              <a:latin typeface="+mn-ea"/>
              <a:ea typeface="+mn-ea"/>
              <a:cs typeface="Roboto"/>
              <a:sym typeface="Roboto"/>
            </a:endParaRPr>
          </a:p>
        </p:txBody>
      </p:sp>
      <p:sp>
        <p:nvSpPr>
          <p:cNvPr id="489" name="Google Shape;489;p37"/>
          <p:cNvSpPr txBox="1"/>
          <p:nvPr/>
        </p:nvSpPr>
        <p:spPr>
          <a:xfrm>
            <a:off x="1229954" y="3757550"/>
            <a:ext cx="1751100" cy="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+mn-ea"/>
                <a:ea typeface="+mn-ea"/>
                <a:cs typeface="Fira Sans Extra Condensed Medium"/>
                <a:sym typeface="Fira Sans Extra Condensed Medium"/>
              </a:rPr>
              <a:t>AUTH</a:t>
            </a:r>
            <a:endParaRPr sz="2000" b="1" dirty="0">
              <a:solidFill>
                <a:schemeClr val="lt2"/>
              </a:solidFill>
              <a:latin typeface="+mn-ea"/>
              <a:ea typeface="+mn-ea"/>
              <a:cs typeface="Fira Sans Extra Condensed Medium"/>
              <a:sym typeface="Fira Sans Extra Condensed Medium"/>
            </a:endParaRPr>
          </a:p>
        </p:txBody>
      </p:sp>
      <p:sp>
        <p:nvSpPr>
          <p:cNvPr id="490" name="Google Shape;490;p37"/>
          <p:cNvSpPr txBox="1"/>
          <p:nvPr/>
        </p:nvSpPr>
        <p:spPr>
          <a:xfrm>
            <a:off x="1229954" y="4141600"/>
            <a:ext cx="17511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  <a:cs typeface="Roboto"/>
                <a:sym typeface="Roboto"/>
              </a:rPr>
              <a:t>유저 데이터 확보</a:t>
            </a:r>
            <a:endParaRPr lang="en-US" altLang="ko-KR" sz="1200" dirty="0">
              <a:solidFill>
                <a:schemeClr val="dk1"/>
              </a:solidFill>
              <a:latin typeface="+mn-ea"/>
              <a:ea typeface="+mn-ea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  <a:cs typeface="Roboto"/>
                <a:sym typeface="Roboto"/>
              </a:rPr>
              <a:t>유저 이탈 방지</a:t>
            </a:r>
            <a:endParaRPr sz="1200" dirty="0">
              <a:solidFill>
                <a:schemeClr val="dk1"/>
              </a:solidFill>
              <a:latin typeface="+mn-ea"/>
              <a:ea typeface="+mn-ea"/>
              <a:cs typeface="Roboto"/>
              <a:sym typeface="Roboto"/>
            </a:endParaRPr>
          </a:p>
        </p:txBody>
      </p:sp>
      <p:sp>
        <p:nvSpPr>
          <p:cNvPr id="491" name="Google Shape;491;p37"/>
          <p:cNvSpPr txBox="1"/>
          <p:nvPr/>
        </p:nvSpPr>
        <p:spPr>
          <a:xfrm>
            <a:off x="6175748" y="1423500"/>
            <a:ext cx="1751100" cy="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lt2"/>
                </a:solidFill>
                <a:latin typeface="+mn-ea"/>
                <a:ea typeface="+mn-ea"/>
                <a:cs typeface="Fira Sans Extra Condensed Medium"/>
                <a:sym typeface="Fira Sans Extra Condensed Medium"/>
              </a:rPr>
              <a:t>경주유저</a:t>
            </a:r>
            <a:endParaRPr sz="2000" b="1" dirty="0">
              <a:solidFill>
                <a:schemeClr val="lt2"/>
              </a:solidFill>
              <a:latin typeface="+mn-ea"/>
              <a:ea typeface="+mn-ea"/>
              <a:cs typeface="Fira Sans Extra Condensed Medium"/>
              <a:sym typeface="Fira Sans Extra Condensed Medium"/>
            </a:endParaRPr>
          </a:p>
        </p:txBody>
      </p:sp>
      <p:sp>
        <p:nvSpPr>
          <p:cNvPr id="492" name="Google Shape;492;p37"/>
          <p:cNvSpPr txBox="1"/>
          <p:nvPr/>
        </p:nvSpPr>
        <p:spPr>
          <a:xfrm>
            <a:off x="6175748" y="1807500"/>
            <a:ext cx="17511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  <a:cs typeface="Roboto"/>
                <a:sym typeface="Roboto"/>
              </a:rPr>
              <a:t>실제 </a:t>
            </a: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  <a:cs typeface="Roboto"/>
                <a:sym typeface="Roboto"/>
              </a:rPr>
              <a:t>RC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  <a:cs typeface="Roboto"/>
                <a:sym typeface="Roboto"/>
              </a:rPr>
              <a:t>카 조종</a:t>
            </a:r>
            <a:endParaRPr lang="en-US" altLang="ko-KR" sz="1200" dirty="0">
              <a:solidFill>
                <a:schemeClr val="dk1"/>
              </a:solidFill>
              <a:latin typeface="+mn-ea"/>
              <a:ea typeface="+mn-ea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  <a:cs typeface="Roboto"/>
                <a:sym typeface="Roboto"/>
              </a:rPr>
              <a:t>나의 레코드 기록</a:t>
            </a:r>
            <a:endParaRPr sz="1200" dirty="0">
              <a:solidFill>
                <a:schemeClr val="dk1"/>
              </a:solidFill>
              <a:latin typeface="+mn-ea"/>
              <a:ea typeface="+mn-ea"/>
              <a:cs typeface="Roboto"/>
              <a:sym typeface="Roboto"/>
            </a:endParaRPr>
          </a:p>
        </p:txBody>
      </p:sp>
      <p:cxnSp>
        <p:nvCxnSpPr>
          <p:cNvPr id="493" name="Google Shape;493;p37"/>
          <p:cNvCxnSpPr>
            <a:stCxn id="481" idx="3"/>
            <a:endCxn id="479" idx="1"/>
          </p:cNvCxnSpPr>
          <p:nvPr/>
        </p:nvCxnSpPr>
        <p:spPr>
          <a:xfrm>
            <a:off x="2981075" y="1609950"/>
            <a:ext cx="959400" cy="6174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4" name="Google Shape;494;p37"/>
          <p:cNvCxnSpPr>
            <a:cxnSpLocks/>
            <a:stCxn id="485" idx="3"/>
            <a:endCxn id="480" idx="1"/>
          </p:cNvCxnSpPr>
          <p:nvPr/>
        </p:nvCxnSpPr>
        <p:spPr>
          <a:xfrm>
            <a:off x="2980975" y="2776966"/>
            <a:ext cx="697781" cy="8204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5" name="Google Shape;495;p37"/>
          <p:cNvCxnSpPr>
            <a:stCxn id="489" idx="3"/>
            <a:endCxn id="479" idx="3"/>
          </p:cNvCxnSpPr>
          <p:nvPr/>
        </p:nvCxnSpPr>
        <p:spPr>
          <a:xfrm rot="10800000" flipH="1">
            <a:off x="2981054" y="3490700"/>
            <a:ext cx="959400" cy="4533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6" name="Google Shape;496;p37"/>
          <p:cNvCxnSpPr>
            <a:stCxn id="491" idx="1"/>
            <a:endCxn id="479" idx="7"/>
          </p:cNvCxnSpPr>
          <p:nvPr/>
        </p:nvCxnSpPr>
        <p:spPr>
          <a:xfrm flipH="1">
            <a:off x="5203748" y="1609950"/>
            <a:ext cx="972000" cy="6174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7" name="Google Shape;497;p37"/>
          <p:cNvCxnSpPr>
            <a:stCxn id="483" idx="1"/>
            <a:endCxn id="480" idx="3"/>
          </p:cNvCxnSpPr>
          <p:nvPr/>
        </p:nvCxnSpPr>
        <p:spPr>
          <a:xfrm flipH="1">
            <a:off x="5465325" y="2776966"/>
            <a:ext cx="710400" cy="819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8" name="Google Shape;498;p37"/>
          <p:cNvCxnSpPr>
            <a:stCxn id="487" idx="1"/>
            <a:endCxn id="479" idx="5"/>
          </p:cNvCxnSpPr>
          <p:nvPr/>
        </p:nvCxnSpPr>
        <p:spPr>
          <a:xfrm rot="10800000">
            <a:off x="5203748" y="3490700"/>
            <a:ext cx="972000" cy="4533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9" name="Google Shape;499;p37"/>
          <p:cNvGrpSpPr/>
          <p:nvPr/>
        </p:nvGrpSpPr>
        <p:grpSpPr>
          <a:xfrm>
            <a:off x="783492" y="1384097"/>
            <a:ext cx="365093" cy="451716"/>
            <a:chOff x="3576626" y="1975821"/>
            <a:chExt cx="284251" cy="351694"/>
          </a:xfrm>
        </p:grpSpPr>
        <p:sp>
          <p:nvSpPr>
            <p:cNvPr id="500" name="Google Shape;500;p37"/>
            <p:cNvSpPr/>
            <p:nvPr/>
          </p:nvSpPr>
          <p:spPr>
            <a:xfrm>
              <a:off x="3576626" y="2145971"/>
              <a:ext cx="284251" cy="181544"/>
            </a:xfrm>
            <a:custGeom>
              <a:avLst/>
              <a:gdLst/>
              <a:ahLst/>
              <a:cxnLst/>
              <a:rect l="l" t="t" r="r" b="b"/>
              <a:pathLst>
                <a:path w="8931" h="5704" extrusionOk="0">
                  <a:moveTo>
                    <a:pt x="3001" y="346"/>
                  </a:moveTo>
                  <a:cubicBezTo>
                    <a:pt x="3096" y="346"/>
                    <a:pt x="3179" y="370"/>
                    <a:pt x="3263" y="453"/>
                  </a:cubicBezTo>
                  <a:cubicBezTo>
                    <a:pt x="3334" y="525"/>
                    <a:pt x="3358" y="608"/>
                    <a:pt x="3358" y="703"/>
                  </a:cubicBezTo>
                  <a:lnTo>
                    <a:pt x="3358" y="1132"/>
                  </a:lnTo>
                  <a:cubicBezTo>
                    <a:pt x="3358" y="1311"/>
                    <a:pt x="3263" y="1477"/>
                    <a:pt x="3096" y="1584"/>
                  </a:cubicBezTo>
                  <a:cubicBezTo>
                    <a:pt x="3048" y="1608"/>
                    <a:pt x="3025" y="1656"/>
                    <a:pt x="3025" y="1715"/>
                  </a:cubicBezTo>
                  <a:lnTo>
                    <a:pt x="3025" y="1894"/>
                  </a:lnTo>
                  <a:lnTo>
                    <a:pt x="2644" y="1894"/>
                  </a:lnTo>
                  <a:lnTo>
                    <a:pt x="2644" y="1715"/>
                  </a:lnTo>
                  <a:cubicBezTo>
                    <a:pt x="2644" y="1656"/>
                    <a:pt x="2620" y="1608"/>
                    <a:pt x="2572" y="1584"/>
                  </a:cubicBezTo>
                  <a:cubicBezTo>
                    <a:pt x="2405" y="1489"/>
                    <a:pt x="2310" y="1311"/>
                    <a:pt x="2310" y="1132"/>
                  </a:cubicBezTo>
                  <a:lnTo>
                    <a:pt x="2310" y="703"/>
                  </a:lnTo>
                  <a:cubicBezTo>
                    <a:pt x="2310" y="513"/>
                    <a:pt x="2465" y="346"/>
                    <a:pt x="2667" y="346"/>
                  </a:cubicBezTo>
                  <a:close/>
                  <a:moveTo>
                    <a:pt x="6096" y="346"/>
                  </a:moveTo>
                  <a:cubicBezTo>
                    <a:pt x="6192" y="346"/>
                    <a:pt x="6275" y="370"/>
                    <a:pt x="6358" y="453"/>
                  </a:cubicBezTo>
                  <a:cubicBezTo>
                    <a:pt x="6430" y="525"/>
                    <a:pt x="6454" y="608"/>
                    <a:pt x="6454" y="703"/>
                  </a:cubicBezTo>
                  <a:lnTo>
                    <a:pt x="6454" y="1132"/>
                  </a:lnTo>
                  <a:cubicBezTo>
                    <a:pt x="6454" y="1311"/>
                    <a:pt x="6370" y="1477"/>
                    <a:pt x="6192" y="1584"/>
                  </a:cubicBezTo>
                  <a:cubicBezTo>
                    <a:pt x="6144" y="1608"/>
                    <a:pt x="6120" y="1656"/>
                    <a:pt x="6120" y="1715"/>
                  </a:cubicBezTo>
                  <a:lnTo>
                    <a:pt x="6120" y="1894"/>
                  </a:lnTo>
                  <a:lnTo>
                    <a:pt x="5739" y="1894"/>
                  </a:lnTo>
                  <a:lnTo>
                    <a:pt x="5739" y="1715"/>
                  </a:lnTo>
                  <a:cubicBezTo>
                    <a:pt x="5739" y="1656"/>
                    <a:pt x="5715" y="1608"/>
                    <a:pt x="5668" y="1584"/>
                  </a:cubicBezTo>
                  <a:cubicBezTo>
                    <a:pt x="5501" y="1489"/>
                    <a:pt x="5406" y="1311"/>
                    <a:pt x="5406" y="1132"/>
                  </a:cubicBezTo>
                  <a:lnTo>
                    <a:pt x="5406" y="703"/>
                  </a:lnTo>
                  <a:cubicBezTo>
                    <a:pt x="5406" y="513"/>
                    <a:pt x="5561" y="346"/>
                    <a:pt x="5763" y="346"/>
                  </a:cubicBezTo>
                  <a:close/>
                  <a:moveTo>
                    <a:pt x="1453" y="2061"/>
                  </a:moveTo>
                  <a:cubicBezTo>
                    <a:pt x="1548" y="2061"/>
                    <a:pt x="1632" y="2084"/>
                    <a:pt x="1715" y="2156"/>
                  </a:cubicBezTo>
                  <a:cubicBezTo>
                    <a:pt x="1786" y="2239"/>
                    <a:pt x="1810" y="2323"/>
                    <a:pt x="1810" y="2418"/>
                  </a:cubicBezTo>
                  <a:lnTo>
                    <a:pt x="1810" y="2846"/>
                  </a:lnTo>
                  <a:cubicBezTo>
                    <a:pt x="1810" y="3037"/>
                    <a:pt x="1715" y="3204"/>
                    <a:pt x="1548" y="3287"/>
                  </a:cubicBezTo>
                  <a:cubicBezTo>
                    <a:pt x="1501" y="3323"/>
                    <a:pt x="1477" y="3370"/>
                    <a:pt x="1477" y="3430"/>
                  </a:cubicBezTo>
                  <a:lnTo>
                    <a:pt x="1477" y="3608"/>
                  </a:lnTo>
                  <a:lnTo>
                    <a:pt x="1096" y="3608"/>
                  </a:lnTo>
                  <a:lnTo>
                    <a:pt x="1096" y="3430"/>
                  </a:lnTo>
                  <a:cubicBezTo>
                    <a:pt x="1096" y="3370"/>
                    <a:pt x="1072" y="3323"/>
                    <a:pt x="1024" y="3287"/>
                  </a:cubicBezTo>
                  <a:cubicBezTo>
                    <a:pt x="858" y="3204"/>
                    <a:pt x="762" y="3025"/>
                    <a:pt x="762" y="2846"/>
                  </a:cubicBezTo>
                  <a:lnTo>
                    <a:pt x="762" y="2418"/>
                  </a:lnTo>
                  <a:cubicBezTo>
                    <a:pt x="762" y="2215"/>
                    <a:pt x="917" y="2061"/>
                    <a:pt x="1120" y="2061"/>
                  </a:cubicBezTo>
                  <a:close/>
                  <a:moveTo>
                    <a:pt x="4549" y="2061"/>
                  </a:moveTo>
                  <a:cubicBezTo>
                    <a:pt x="4644" y="2061"/>
                    <a:pt x="4727" y="2084"/>
                    <a:pt x="4810" y="2156"/>
                  </a:cubicBezTo>
                  <a:cubicBezTo>
                    <a:pt x="4882" y="2239"/>
                    <a:pt x="4906" y="2323"/>
                    <a:pt x="4906" y="2418"/>
                  </a:cubicBezTo>
                  <a:lnTo>
                    <a:pt x="4906" y="2846"/>
                  </a:lnTo>
                  <a:cubicBezTo>
                    <a:pt x="4906" y="3025"/>
                    <a:pt x="4810" y="3204"/>
                    <a:pt x="4644" y="3287"/>
                  </a:cubicBezTo>
                  <a:cubicBezTo>
                    <a:pt x="4596" y="3323"/>
                    <a:pt x="4572" y="3370"/>
                    <a:pt x="4572" y="3430"/>
                  </a:cubicBezTo>
                  <a:lnTo>
                    <a:pt x="4572" y="3608"/>
                  </a:lnTo>
                  <a:lnTo>
                    <a:pt x="4191" y="3608"/>
                  </a:lnTo>
                  <a:lnTo>
                    <a:pt x="4191" y="3430"/>
                  </a:lnTo>
                  <a:cubicBezTo>
                    <a:pt x="4191" y="3370"/>
                    <a:pt x="4168" y="3323"/>
                    <a:pt x="4120" y="3287"/>
                  </a:cubicBezTo>
                  <a:cubicBezTo>
                    <a:pt x="3953" y="3204"/>
                    <a:pt x="3858" y="3025"/>
                    <a:pt x="3858" y="2846"/>
                  </a:cubicBezTo>
                  <a:lnTo>
                    <a:pt x="3858" y="2418"/>
                  </a:lnTo>
                  <a:cubicBezTo>
                    <a:pt x="3858" y="2215"/>
                    <a:pt x="4013" y="2061"/>
                    <a:pt x="4215" y="2061"/>
                  </a:cubicBezTo>
                  <a:close/>
                  <a:moveTo>
                    <a:pt x="7668" y="2061"/>
                  </a:moveTo>
                  <a:cubicBezTo>
                    <a:pt x="7751" y="2061"/>
                    <a:pt x="7847" y="2084"/>
                    <a:pt x="7918" y="2156"/>
                  </a:cubicBezTo>
                  <a:cubicBezTo>
                    <a:pt x="7989" y="2239"/>
                    <a:pt x="8025" y="2323"/>
                    <a:pt x="8025" y="2418"/>
                  </a:cubicBezTo>
                  <a:lnTo>
                    <a:pt x="8025" y="2846"/>
                  </a:lnTo>
                  <a:cubicBezTo>
                    <a:pt x="8001" y="3025"/>
                    <a:pt x="7918" y="3204"/>
                    <a:pt x="7751" y="3287"/>
                  </a:cubicBezTo>
                  <a:cubicBezTo>
                    <a:pt x="7704" y="3323"/>
                    <a:pt x="7680" y="3370"/>
                    <a:pt x="7680" y="3430"/>
                  </a:cubicBezTo>
                  <a:lnTo>
                    <a:pt x="7680" y="3608"/>
                  </a:lnTo>
                  <a:lnTo>
                    <a:pt x="7311" y="3608"/>
                  </a:lnTo>
                  <a:lnTo>
                    <a:pt x="7311" y="3430"/>
                  </a:lnTo>
                  <a:cubicBezTo>
                    <a:pt x="7311" y="3370"/>
                    <a:pt x="7275" y="3323"/>
                    <a:pt x="7227" y="3287"/>
                  </a:cubicBezTo>
                  <a:cubicBezTo>
                    <a:pt x="7073" y="3204"/>
                    <a:pt x="6966" y="3025"/>
                    <a:pt x="6966" y="2846"/>
                  </a:cubicBezTo>
                  <a:lnTo>
                    <a:pt x="6966" y="2418"/>
                  </a:lnTo>
                  <a:cubicBezTo>
                    <a:pt x="6966" y="2215"/>
                    <a:pt x="7132" y="2061"/>
                    <a:pt x="7323" y="2061"/>
                  </a:cubicBezTo>
                  <a:close/>
                  <a:moveTo>
                    <a:pt x="5787" y="1"/>
                  </a:moveTo>
                  <a:cubicBezTo>
                    <a:pt x="5418" y="1"/>
                    <a:pt x="5120" y="310"/>
                    <a:pt x="5120" y="691"/>
                  </a:cubicBezTo>
                  <a:lnTo>
                    <a:pt x="5120" y="1120"/>
                  </a:lnTo>
                  <a:cubicBezTo>
                    <a:pt x="5120" y="1382"/>
                    <a:pt x="5251" y="1644"/>
                    <a:pt x="5465" y="1799"/>
                  </a:cubicBezTo>
                  <a:lnTo>
                    <a:pt x="5465" y="1953"/>
                  </a:lnTo>
                  <a:lnTo>
                    <a:pt x="5180" y="2073"/>
                  </a:lnTo>
                  <a:cubicBezTo>
                    <a:pt x="5144" y="2025"/>
                    <a:pt x="5120" y="1977"/>
                    <a:pt x="5072" y="1942"/>
                  </a:cubicBezTo>
                  <a:cubicBezTo>
                    <a:pt x="4941" y="1799"/>
                    <a:pt x="4775" y="1739"/>
                    <a:pt x="4596" y="1739"/>
                  </a:cubicBezTo>
                  <a:lnTo>
                    <a:pt x="4251" y="1739"/>
                  </a:lnTo>
                  <a:cubicBezTo>
                    <a:pt x="4001" y="1739"/>
                    <a:pt x="3798" y="1882"/>
                    <a:pt x="3679" y="2073"/>
                  </a:cubicBezTo>
                  <a:lnTo>
                    <a:pt x="3394" y="1953"/>
                  </a:lnTo>
                  <a:lnTo>
                    <a:pt x="3394" y="1799"/>
                  </a:lnTo>
                  <a:cubicBezTo>
                    <a:pt x="3596" y="1644"/>
                    <a:pt x="3739" y="1382"/>
                    <a:pt x="3739" y="1120"/>
                  </a:cubicBezTo>
                  <a:lnTo>
                    <a:pt x="3739" y="691"/>
                  </a:lnTo>
                  <a:cubicBezTo>
                    <a:pt x="3739" y="513"/>
                    <a:pt x="3656" y="334"/>
                    <a:pt x="3537" y="215"/>
                  </a:cubicBezTo>
                  <a:cubicBezTo>
                    <a:pt x="3406" y="72"/>
                    <a:pt x="3239" y="13"/>
                    <a:pt x="3060" y="13"/>
                  </a:cubicBezTo>
                  <a:lnTo>
                    <a:pt x="2727" y="13"/>
                  </a:lnTo>
                  <a:cubicBezTo>
                    <a:pt x="2346" y="13"/>
                    <a:pt x="2048" y="334"/>
                    <a:pt x="2048" y="703"/>
                  </a:cubicBezTo>
                  <a:lnTo>
                    <a:pt x="2048" y="1132"/>
                  </a:lnTo>
                  <a:cubicBezTo>
                    <a:pt x="2048" y="1406"/>
                    <a:pt x="2191" y="1656"/>
                    <a:pt x="2394" y="1822"/>
                  </a:cubicBezTo>
                  <a:lnTo>
                    <a:pt x="2394" y="1965"/>
                  </a:lnTo>
                  <a:lnTo>
                    <a:pt x="2108" y="2084"/>
                  </a:lnTo>
                  <a:cubicBezTo>
                    <a:pt x="2084" y="2037"/>
                    <a:pt x="2048" y="2001"/>
                    <a:pt x="2013" y="1953"/>
                  </a:cubicBezTo>
                  <a:cubicBezTo>
                    <a:pt x="1870" y="1822"/>
                    <a:pt x="1715" y="1763"/>
                    <a:pt x="1536" y="1763"/>
                  </a:cubicBezTo>
                  <a:lnTo>
                    <a:pt x="1191" y="1763"/>
                  </a:lnTo>
                  <a:cubicBezTo>
                    <a:pt x="822" y="1763"/>
                    <a:pt x="524" y="2073"/>
                    <a:pt x="524" y="2442"/>
                  </a:cubicBezTo>
                  <a:lnTo>
                    <a:pt x="524" y="2870"/>
                  </a:lnTo>
                  <a:cubicBezTo>
                    <a:pt x="524" y="3144"/>
                    <a:pt x="655" y="3394"/>
                    <a:pt x="858" y="3561"/>
                  </a:cubicBezTo>
                  <a:lnTo>
                    <a:pt x="858" y="3704"/>
                  </a:lnTo>
                  <a:lnTo>
                    <a:pt x="429" y="3882"/>
                  </a:lnTo>
                  <a:cubicBezTo>
                    <a:pt x="179" y="3989"/>
                    <a:pt x="0" y="4239"/>
                    <a:pt x="0" y="4513"/>
                  </a:cubicBezTo>
                  <a:lnTo>
                    <a:pt x="0" y="5537"/>
                  </a:lnTo>
                  <a:cubicBezTo>
                    <a:pt x="0" y="5632"/>
                    <a:pt x="72" y="5704"/>
                    <a:pt x="167" y="5704"/>
                  </a:cubicBezTo>
                  <a:cubicBezTo>
                    <a:pt x="250" y="5704"/>
                    <a:pt x="322" y="5632"/>
                    <a:pt x="322" y="5537"/>
                  </a:cubicBezTo>
                  <a:lnTo>
                    <a:pt x="322" y="4513"/>
                  </a:lnTo>
                  <a:cubicBezTo>
                    <a:pt x="322" y="4358"/>
                    <a:pt x="417" y="4228"/>
                    <a:pt x="548" y="4180"/>
                  </a:cubicBezTo>
                  <a:lnTo>
                    <a:pt x="1060" y="3977"/>
                  </a:lnTo>
                  <a:lnTo>
                    <a:pt x="1679" y="3977"/>
                  </a:lnTo>
                  <a:lnTo>
                    <a:pt x="2191" y="4180"/>
                  </a:lnTo>
                  <a:cubicBezTo>
                    <a:pt x="2322" y="4239"/>
                    <a:pt x="2405" y="4358"/>
                    <a:pt x="2405" y="4513"/>
                  </a:cubicBezTo>
                  <a:lnTo>
                    <a:pt x="2405" y="5537"/>
                  </a:lnTo>
                  <a:cubicBezTo>
                    <a:pt x="2405" y="5632"/>
                    <a:pt x="2489" y="5704"/>
                    <a:pt x="2572" y="5704"/>
                  </a:cubicBezTo>
                  <a:cubicBezTo>
                    <a:pt x="2667" y="5704"/>
                    <a:pt x="2739" y="5632"/>
                    <a:pt x="2739" y="5537"/>
                  </a:cubicBezTo>
                  <a:lnTo>
                    <a:pt x="2739" y="4513"/>
                  </a:lnTo>
                  <a:cubicBezTo>
                    <a:pt x="2739" y="4228"/>
                    <a:pt x="2572" y="3989"/>
                    <a:pt x="2310" y="3882"/>
                  </a:cubicBezTo>
                  <a:lnTo>
                    <a:pt x="1870" y="3704"/>
                  </a:lnTo>
                  <a:lnTo>
                    <a:pt x="1870" y="3561"/>
                  </a:lnTo>
                  <a:cubicBezTo>
                    <a:pt x="2084" y="3394"/>
                    <a:pt x="2215" y="3144"/>
                    <a:pt x="2215" y="2870"/>
                  </a:cubicBezTo>
                  <a:lnTo>
                    <a:pt x="2215" y="2442"/>
                  </a:lnTo>
                  <a:lnTo>
                    <a:pt x="2215" y="2418"/>
                  </a:lnTo>
                  <a:lnTo>
                    <a:pt x="2608" y="2263"/>
                  </a:lnTo>
                  <a:lnTo>
                    <a:pt x="3227" y="2263"/>
                  </a:lnTo>
                  <a:lnTo>
                    <a:pt x="3620" y="2418"/>
                  </a:lnTo>
                  <a:lnTo>
                    <a:pt x="3620" y="2442"/>
                  </a:lnTo>
                  <a:lnTo>
                    <a:pt x="3620" y="2870"/>
                  </a:lnTo>
                  <a:cubicBezTo>
                    <a:pt x="3620" y="3144"/>
                    <a:pt x="3751" y="3394"/>
                    <a:pt x="3953" y="3561"/>
                  </a:cubicBezTo>
                  <a:lnTo>
                    <a:pt x="3953" y="3704"/>
                  </a:lnTo>
                  <a:lnTo>
                    <a:pt x="3525" y="3882"/>
                  </a:lnTo>
                  <a:cubicBezTo>
                    <a:pt x="3275" y="3989"/>
                    <a:pt x="3096" y="4239"/>
                    <a:pt x="3096" y="4513"/>
                  </a:cubicBezTo>
                  <a:lnTo>
                    <a:pt x="3096" y="5537"/>
                  </a:lnTo>
                  <a:cubicBezTo>
                    <a:pt x="3096" y="5632"/>
                    <a:pt x="3167" y="5704"/>
                    <a:pt x="3263" y="5704"/>
                  </a:cubicBezTo>
                  <a:cubicBezTo>
                    <a:pt x="3346" y="5704"/>
                    <a:pt x="3417" y="5632"/>
                    <a:pt x="3417" y="5537"/>
                  </a:cubicBezTo>
                  <a:lnTo>
                    <a:pt x="3417" y="4513"/>
                  </a:lnTo>
                  <a:cubicBezTo>
                    <a:pt x="3417" y="4358"/>
                    <a:pt x="3513" y="4228"/>
                    <a:pt x="3644" y="4180"/>
                  </a:cubicBezTo>
                  <a:lnTo>
                    <a:pt x="4156" y="3977"/>
                  </a:lnTo>
                  <a:lnTo>
                    <a:pt x="4775" y="3977"/>
                  </a:lnTo>
                  <a:lnTo>
                    <a:pt x="5287" y="4180"/>
                  </a:lnTo>
                  <a:cubicBezTo>
                    <a:pt x="5418" y="4239"/>
                    <a:pt x="5501" y="4358"/>
                    <a:pt x="5501" y="4513"/>
                  </a:cubicBezTo>
                  <a:lnTo>
                    <a:pt x="5501" y="5537"/>
                  </a:lnTo>
                  <a:cubicBezTo>
                    <a:pt x="5501" y="5632"/>
                    <a:pt x="5584" y="5704"/>
                    <a:pt x="5668" y="5704"/>
                  </a:cubicBezTo>
                  <a:cubicBezTo>
                    <a:pt x="5763" y="5704"/>
                    <a:pt x="5834" y="5632"/>
                    <a:pt x="5834" y="5537"/>
                  </a:cubicBezTo>
                  <a:lnTo>
                    <a:pt x="5834" y="4513"/>
                  </a:lnTo>
                  <a:cubicBezTo>
                    <a:pt x="5834" y="4228"/>
                    <a:pt x="5668" y="3989"/>
                    <a:pt x="5406" y="3882"/>
                  </a:cubicBezTo>
                  <a:lnTo>
                    <a:pt x="4965" y="3704"/>
                  </a:lnTo>
                  <a:lnTo>
                    <a:pt x="4965" y="3561"/>
                  </a:lnTo>
                  <a:cubicBezTo>
                    <a:pt x="5180" y="3394"/>
                    <a:pt x="5311" y="3144"/>
                    <a:pt x="5311" y="2870"/>
                  </a:cubicBezTo>
                  <a:lnTo>
                    <a:pt x="5311" y="2442"/>
                  </a:lnTo>
                  <a:lnTo>
                    <a:pt x="5311" y="2418"/>
                  </a:lnTo>
                  <a:lnTo>
                    <a:pt x="5703" y="2263"/>
                  </a:lnTo>
                  <a:lnTo>
                    <a:pt x="6323" y="2263"/>
                  </a:lnTo>
                  <a:lnTo>
                    <a:pt x="6715" y="2418"/>
                  </a:lnTo>
                  <a:lnTo>
                    <a:pt x="6715" y="2442"/>
                  </a:lnTo>
                  <a:lnTo>
                    <a:pt x="6715" y="2870"/>
                  </a:lnTo>
                  <a:cubicBezTo>
                    <a:pt x="6715" y="3144"/>
                    <a:pt x="6846" y="3394"/>
                    <a:pt x="7049" y="3561"/>
                  </a:cubicBezTo>
                  <a:lnTo>
                    <a:pt x="7049" y="3704"/>
                  </a:lnTo>
                  <a:lnTo>
                    <a:pt x="6620" y="3882"/>
                  </a:lnTo>
                  <a:cubicBezTo>
                    <a:pt x="6370" y="3989"/>
                    <a:pt x="6192" y="4239"/>
                    <a:pt x="6192" y="4513"/>
                  </a:cubicBezTo>
                  <a:lnTo>
                    <a:pt x="6192" y="5537"/>
                  </a:lnTo>
                  <a:cubicBezTo>
                    <a:pt x="6192" y="5632"/>
                    <a:pt x="6263" y="5704"/>
                    <a:pt x="6358" y="5704"/>
                  </a:cubicBezTo>
                  <a:cubicBezTo>
                    <a:pt x="6442" y="5704"/>
                    <a:pt x="6513" y="5632"/>
                    <a:pt x="6513" y="5537"/>
                  </a:cubicBezTo>
                  <a:lnTo>
                    <a:pt x="6513" y="4513"/>
                  </a:lnTo>
                  <a:cubicBezTo>
                    <a:pt x="6513" y="4358"/>
                    <a:pt x="6608" y="4228"/>
                    <a:pt x="6739" y="4180"/>
                  </a:cubicBezTo>
                  <a:lnTo>
                    <a:pt x="7251" y="3977"/>
                  </a:lnTo>
                  <a:lnTo>
                    <a:pt x="7870" y="3977"/>
                  </a:lnTo>
                  <a:lnTo>
                    <a:pt x="8382" y="4180"/>
                  </a:lnTo>
                  <a:cubicBezTo>
                    <a:pt x="8513" y="4239"/>
                    <a:pt x="8597" y="4358"/>
                    <a:pt x="8597" y="4513"/>
                  </a:cubicBezTo>
                  <a:lnTo>
                    <a:pt x="8597" y="5537"/>
                  </a:lnTo>
                  <a:cubicBezTo>
                    <a:pt x="8597" y="5632"/>
                    <a:pt x="8680" y="5704"/>
                    <a:pt x="8763" y="5704"/>
                  </a:cubicBezTo>
                  <a:cubicBezTo>
                    <a:pt x="8859" y="5704"/>
                    <a:pt x="8930" y="5632"/>
                    <a:pt x="8930" y="5537"/>
                  </a:cubicBezTo>
                  <a:lnTo>
                    <a:pt x="8930" y="4513"/>
                  </a:lnTo>
                  <a:cubicBezTo>
                    <a:pt x="8859" y="4204"/>
                    <a:pt x="8680" y="3942"/>
                    <a:pt x="8418" y="3847"/>
                  </a:cubicBezTo>
                  <a:lnTo>
                    <a:pt x="7989" y="3668"/>
                  </a:lnTo>
                  <a:lnTo>
                    <a:pt x="7989" y="3513"/>
                  </a:lnTo>
                  <a:cubicBezTo>
                    <a:pt x="8204" y="3346"/>
                    <a:pt x="8335" y="3096"/>
                    <a:pt x="8335" y="2835"/>
                  </a:cubicBezTo>
                  <a:lnTo>
                    <a:pt x="8335" y="2394"/>
                  </a:lnTo>
                  <a:cubicBezTo>
                    <a:pt x="8335" y="2215"/>
                    <a:pt x="8263" y="2037"/>
                    <a:pt x="8144" y="1918"/>
                  </a:cubicBezTo>
                  <a:cubicBezTo>
                    <a:pt x="8001" y="1787"/>
                    <a:pt x="7847" y="1727"/>
                    <a:pt x="7668" y="1727"/>
                  </a:cubicBezTo>
                  <a:lnTo>
                    <a:pt x="7323" y="1727"/>
                  </a:lnTo>
                  <a:cubicBezTo>
                    <a:pt x="7073" y="1727"/>
                    <a:pt x="6858" y="1858"/>
                    <a:pt x="6739" y="2061"/>
                  </a:cubicBezTo>
                  <a:lnTo>
                    <a:pt x="6454" y="1942"/>
                  </a:lnTo>
                  <a:lnTo>
                    <a:pt x="6454" y="1787"/>
                  </a:lnTo>
                  <a:cubicBezTo>
                    <a:pt x="6668" y="1620"/>
                    <a:pt x="6799" y="1370"/>
                    <a:pt x="6799" y="1108"/>
                  </a:cubicBezTo>
                  <a:lnTo>
                    <a:pt x="6799" y="668"/>
                  </a:lnTo>
                  <a:cubicBezTo>
                    <a:pt x="6799" y="489"/>
                    <a:pt x="6727" y="310"/>
                    <a:pt x="6608" y="191"/>
                  </a:cubicBezTo>
                  <a:cubicBezTo>
                    <a:pt x="6477" y="60"/>
                    <a:pt x="6311" y="1"/>
                    <a:pt x="6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3656195" y="1975821"/>
              <a:ext cx="120149" cy="164134"/>
            </a:xfrm>
            <a:custGeom>
              <a:avLst/>
              <a:gdLst/>
              <a:ahLst/>
              <a:cxnLst/>
              <a:rect l="l" t="t" r="r" b="b"/>
              <a:pathLst>
                <a:path w="3775" h="5157" extrusionOk="0">
                  <a:moveTo>
                    <a:pt x="2049" y="334"/>
                  </a:moveTo>
                  <a:cubicBezTo>
                    <a:pt x="2239" y="334"/>
                    <a:pt x="2406" y="501"/>
                    <a:pt x="2406" y="691"/>
                  </a:cubicBezTo>
                  <a:lnTo>
                    <a:pt x="2406" y="1037"/>
                  </a:lnTo>
                  <a:cubicBezTo>
                    <a:pt x="2406" y="1334"/>
                    <a:pt x="2168" y="1549"/>
                    <a:pt x="1882" y="1549"/>
                  </a:cubicBezTo>
                  <a:cubicBezTo>
                    <a:pt x="1869" y="1550"/>
                    <a:pt x="1855" y="1550"/>
                    <a:pt x="1842" y="1550"/>
                  </a:cubicBezTo>
                  <a:cubicBezTo>
                    <a:pt x="1575" y="1550"/>
                    <a:pt x="1358" y="1321"/>
                    <a:pt x="1358" y="1037"/>
                  </a:cubicBezTo>
                  <a:lnTo>
                    <a:pt x="1358" y="691"/>
                  </a:lnTo>
                  <a:cubicBezTo>
                    <a:pt x="1358" y="501"/>
                    <a:pt x="1513" y="334"/>
                    <a:pt x="1715" y="334"/>
                  </a:cubicBezTo>
                  <a:close/>
                  <a:moveTo>
                    <a:pt x="2049" y="1870"/>
                  </a:moveTo>
                  <a:lnTo>
                    <a:pt x="2049" y="1965"/>
                  </a:lnTo>
                  <a:cubicBezTo>
                    <a:pt x="2072" y="2025"/>
                    <a:pt x="2084" y="2073"/>
                    <a:pt x="2108" y="2132"/>
                  </a:cubicBezTo>
                  <a:lnTo>
                    <a:pt x="1894" y="2358"/>
                  </a:lnTo>
                  <a:lnTo>
                    <a:pt x="1870" y="2358"/>
                  </a:lnTo>
                  <a:lnTo>
                    <a:pt x="1656" y="2132"/>
                  </a:lnTo>
                  <a:cubicBezTo>
                    <a:pt x="1679" y="2085"/>
                    <a:pt x="1691" y="2025"/>
                    <a:pt x="1691" y="1965"/>
                  </a:cubicBezTo>
                  <a:lnTo>
                    <a:pt x="1691" y="1870"/>
                  </a:lnTo>
                  <a:cubicBezTo>
                    <a:pt x="1751" y="1882"/>
                    <a:pt x="1810" y="1882"/>
                    <a:pt x="1870" y="1882"/>
                  </a:cubicBezTo>
                  <a:cubicBezTo>
                    <a:pt x="1929" y="1882"/>
                    <a:pt x="1989" y="1882"/>
                    <a:pt x="2049" y="1870"/>
                  </a:cubicBezTo>
                  <a:close/>
                  <a:moveTo>
                    <a:pt x="2382" y="2323"/>
                  </a:moveTo>
                  <a:lnTo>
                    <a:pt x="2668" y="2454"/>
                  </a:lnTo>
                  <a:cubicBezTo>
                    <a:pt x="2727" y="2489"/>
                    <a:pt x="2763" y="2549"/>
                    <a:pt x="2763" y="2620"/>
                  </a:cubicBezTo>
                  <a:lnTo>
                    <a:pt x="2763" y="2942"/>
                  </a:lnTo>
                  <a:lnTo>
                    <a:pt x="1025" y="2942"/>
                  </a:lnTo>
                  <a:lnTo>
                    <a:pt x="1025" y="2620"/>
                  </a:lnTo>
                  <a:lnTo>
                    <a:pt x="1013" y="2620"/>
                  </a:lnTo>
                  <a:cubicBezTo>
                    <a:pt x="1013" y="2549"/>
                    <a:pt x="1060" y="2489"/>
                    <a:pt x="1120" y="2454"/>
                  </a:cubicBezTo>
                  <a:lnTo>
                    <a:pt x="1394" y="2323"/>
                  </a:lnTo>
                  <a:lnTo>
                    <a:pt x="1656" y="2585"/>
                  </a:lnTo>
                  <a:cubicBezTo>
                    <a:pt x="1715" y="2632"/>
                    <a:pt x="1799" y="2680"/>
                    <a:pt x="1894" y="2680"/>
                  </a:cubicBezTo>
                  <a:cubicBezTo>
                    <a:pt x="1977" y="2680"/>
                    <a:pt x="2049" y="2656"/>
                    <a:pt x="2132" y="2585"/>
                  </a:cubicBezTo>
                  <a:lnTo>
                    <a:pt x="2382" y="2323"/>
                  </a:lnTo>
                  <a:close/>
                  <a:moveTo>
                    <a:pt x="3334" y="3263"/>
                  </a:moveTo>
                  <a:lnTo>
                    <a:pt x="3156" y="3632"/>
                  </a:lnTo>
                  <a:lnTo>
                    <a:pt x="596" y="3632"/>
                  </a:lnTo>
                  <a:lnTo>
                    <a:pt x="417" y="3263"/>
                  </a:lnTo>
                  <a:close/>
                  <a:moveTo>
                    <a:pt x="1715" y="1"/>
                  </a:moveTo>
                  <a:cubicBezTo>
                    <a:pt x="1334" y="1"/>
                    <a:pt x="1025" y="299"/>
                    <a:pt x="1025" y="691"/>
                  </a:cubicBezTo>
                  <a:lnTo>
                    <a:pt x="1025" y="1025"/>
                  </a:lnTo>
                  <a:cubicBezTo>
                    <a:pt x="1025" y="1311"/>
                    <a:pt x="1156" y="1549"/>
                    <a:pt x="1370" y="1715"/>
                  </a:cubicBezTo>
                  <a:lnTo>
                    <a:pt x="1370" y="1954"/>
                  </a:lnTo>
                  <a:lnTo>
                    <a:pt x="1370" y="1965"/>
                  </a:lnTo>
                  <a:lnTo>
                    <a:pt x="965" y="2180"/>
                  </a:lnTo>
                  <a:cubicBezTo>
                    <a:pt x="786" y="2263"/>
                    <a:pt x="679" y="2430"/>
                    <a:pt x="679" y="2620"/>
                  </a:cubicBezTo>
                  <a:lnTo>
                    <a:pt x="679" y="2942"/>
                  </a:lnTo>
                  <a:lnTo>
                    <a:pt x="155" y="2942"/>
                  </a:lnTo>
                  <a:cubicBezTo>
                    <a:pt x="96" y="2942"/>
                    <a:pt x="60" y="2966"/>
                    <a:pt x="24" y="3013"/>
                  </a:cubicBezTo>
                  <a:cubicBezTo>
                    <a:pt x="1" y="3061"/>
                    <a:pt x="1" y="3120"/>
                    <a:pt x="24" y="3180"/>
                  </a:cubicBezTo>
                  <a:lnTo>
                    <a:pt x="370" y="3859"/>
                  </a:lnTo>
                  <a:cubicBezTo>
                    <a:pt x="394" y="3918"/>
                    <a:pt x="453" y="3954"/>
                    <a:pt x="513" y="3954"/>
                  </a:cubicBezTo>
                  <a:lnTo>
                    <a:pt x="691" y="3954"/>
                  </a:lnTo>
                  <a:lnTo>
                    <a:pt x="691" y="4990"/>
                  </a:lnTo>
                  <a:cubicBezTo>
                    <a:pt x="691" y="5085"/>
                    <a:pt x="775" y="5156"/>
                    <a:pt x="858" y="5156"/>
                  </a:cubicBezTo>
                  <a:cubicBezTo>
                    <a:pt x="953" y="5156"/>
                    <a:pt x="1025" y="5085"/>
                    <a:pt x="1025" y="4990"/>
                  </a:cubicBezTo>
                  <a:lnTo>
                    <a:pt x="1025" y="3954"/>
                  </a:lnTo>
                  <a:lnTo>
                    <a:pt x="2763" y="3954"/>
                  </a:lnTo>
                  <a:lnTo>
                    <a:pt x="2763" y="4990"/>
                  </a:lnTo>
                  <a:cubicBezTo>
                    <a:pt x="2763" y="5085"/>
                    <a:pt x="2846" y="5156"/>
                    <a:pt x="2930" y="5156"/>
                  </a:cubicBezTo>
                  <a:cubicBezTo>
                    <a:pt x="3025" y="5156"/>
                    <a:pt x="3096" y="5085"/>
                    <a:pt x="3096" y="4990"/>
                  </a:cubicBezTo>
                  <a:lnTo>
                    <a:pt x="3096" y="3954"/>
                  </a:lnTo>
                  <a:lnTo>
                    <a:pt x="3275" y="3954"/>
                  </a:lnTo>
                  <a:cubicBezTo>
                    <a:pt x="3334" y="3954"/>
                    <a:pt x="3394" y="3918"/>
                    <a:pt x="3418" y="3859"/>
                  </a:cubicBezTo>
                  <a:lnTo>
                    <a:pt x="3763" y="3180"/>
                  </a:lnTo>
                  <a:cubicBezTo>
                    <a:pt x="3775" y="3132"/>
                    <a:pt x="3763" y="3073"/>
                    <a:pt x="3751" y="3013"/>
                  </a:cubicBezTo>
                  <a:cubicBezTo>
                    <a:pt x="3715" y="2966"/>
                    <a:pt x="3680" y="2942"/>
                    <a:pt x="3620" y="2942"/>
                  </a:cubicBezTo>
                  <a:lnTo>
                    <a:pt x="3084" y="2942"/>
                  </a:lnTo>
                  <a:lnTo>
                    <a:pt x="3084" y="2620"/>
                  </a:lnTo>
                  <a:cubicBezTo>
                    <a:pt x="3084" y="2430"/>
                    <a:pt x="2977" y="2251"/>
                    <a:pt x="2799" y="2180"/>
                  </a:cubicBezTo>
                  <a:lnTo>
                    <a:pt x="2394" y="1965"/>
                  </a:lnTo>
                  <a:lnTo>
                    <a:pt x="2394" y="1954"/>
                  </a:lnTo>
                  <a:lnTo>
                    <a:pt x="2394" y="1715"/>
                  </a:lnTo>
                  <a:cubicBezTo>
                    <a:pt x="2608" y="1561"/>
                    <a:pt x="2739" y="1311"/>
                    <a:pt x="2739" y="1025"/>
                  </a:cubicBezTo>
                  <a:lnTo>
                    <a:pt x="2739" y="691"/>
                  </a:lnTo>
                  <a:cubicBezTo>
                    <a:pt x="2739" y="310"/>
                    <a:pt x="2441" y="1"/>
                    <a:pt x="2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3700149" y="2113380"/>
              <a:ext cx="32241" cy="10280"/>
            </a:xfrm>
            <a:custGeom>
              <a:avLst/>
              <a:gdLst/>
              <a:ahLst/>
              <a:cxnLst/>
              <a:rect l="l" t="t" r="r" b="b"/>
              <a:pathLst>
                <a:path w="1013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846" y="322"/>
                  </a:lnTo>
                  <a:cubicBezTo>
                    <a:pt x="941" y="322"/>
                    <a:pt x="1013" y="251"/>
                    <a:pt x="1013" y="168"/>
                  </a:cubicBezTo>
                  <a:cubicBezTo>
                    <a:pt x="1013" y="72"/>
                    <a:pt x="941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37"/>
          <p:cNvGrpSpPr/>
          <p:nvPr/>
        </p:nvGrpSpPr>
        <p:grpSpPr>
          <a:xfrm>
            <a:off x="8117324" y="3705201"/>
            <a:ext cx="306676" cy="477592"/>
            <a:chOff x="2722090" y="2890162"/>
            <a:chExt cx="238770" cy="371841"/>
          </a:xfrm>
        </p:grpSpPr>
        <p:sp>
          <p:nvSpPr>
            <p:cNvPr id="504" name="Google Shape;504;p37"/>
            <p:cNvSpPr/>
            <p:nvPr/>
          </p:nvSpPr>
          <p:spPr>
            <a:xfrm>
              <a:off x="2722090" y="2890162"/>
              <a:ext cx="238770" cy="371841"/>
            </a:xfrm>
            <a:custGeom>
              <a:avLst/>
              <a:gdLst/>
              <a:ahLst/>
              <a:cxnLst/>
              <a:rect l="l" t="t" r="r" b="b"/>
              <a:pathLst>
                <a:path w="7502" h="11683" extrusionOk="0">
                  <a:moveTo>
                    <a:pt x="3835" y="372"/>
                  </a:moveTo>
                  <a:lnTo>
                    <a:pt x="3966" y="419"/>
                  </a:lnTo>
                  <a:cubicBezTo>
                    <a:pt x="4132" y="491"/>
                    <a:pt x="4251" y="634"/>
                    <a:pt x="4347" y="848"/>
                  </a:cubicBezTo>
                  <a:cubicBezTo>
                    <a:pt x="4168" y="812"/>
                    <a:pt x="4001" y="788"/>
                    <a:pt x="3835" y="777"/>
                  </a:cubicBezTo>
                  <a:lnTo>
                    <a:pt x="3835" y="372"/>
                  </a:lnTo>
                  <a:close/>
                  <a:moveTo>
                    <a:pt x="6609" y="9135"/>
                  </a:moveTo>
                  <a:cubicBezTo>
                    <a:pt x="6716" y="9135"/>
                    <a:pt x="6799" y="9230"/>
                    <a:pt x="6799" y="9337"/>
                  </a:cubicBezTo>
                  <a:lnTo>
                    <a:pt x="6799" y="9528"/>
                  </a:lnTo>
                  <a:lnTo>
                    <a:pt x="6609" y="9528"/>
                  </a:lnTo>
                  <a:cubicBezTo>
                    <a:pt x="6513" y="9528"/>
                    <a:pt x="6442" y="9599"/>
                    <a:pt x="6442" y="9694"/>
                  </a:cubicBezTo>
                  <a:cubicBezTo>
                    <a:pt x="6442" y="9778"/>
                    <a:pt x="6513" y="9849"/>
                    <a:pt x="6609" y="9849"/>
                  </a:cubicBezTo>
                  <a:lnTo>
                    <a:pt x="6978" y="9849"/>
                  </a:lnTo>
                  <a:cubicBezTo>
                    <a:pt x="7085" y="9849"/>
                    <a:pt x="7168" y="9944"/>
                    <a:pt x="7168" y="10040"/>
                  </a:cubicBezTo>
                  <a:lnTo>
                    <a:pt x="7168" y="11147"/>
                  </a:lnTo>
                  <a:cubicBezTo>
                    <a:pt x="7156" y="11266"/>
                    <a:pt x="7073" y="11361"/>
                    <a:pt x="6966" y="11361"/>
                  </a:cubicBezTo>
                  <a:lnTo>
                    <a:pt x="1477" y="11361"/>
                  </a:lnTo>
                  <a:cubicBezTo>
                    <a:pt x="1370" y="11361"/>
                    <a:pt x="1275" y="11266"/>
                    <a:pt x="1275" y="11159"/>
                  </a:cubicBezTo>
                  <a:lnTo>
                    <a:pt x="1275" y="10063"/>
                  </a:lnTo>
                  <a:cubicBezTo>
                    <a:pt x="1275" y="9956"/>
                    <a:pt x="1370" y="9873"/>
                    <a:pt x="1477" y="9873"/>
                  </a:cubicBezTo>
                  <a:lnTo>
                    <a:pt x="5859" y="9873"/>
                  </a:lnTo>
                  <a:cubicBezTo>
                    <a:pt x="5954" y="9873"/>
                    <a:pt x="6025" y="9790"/>
                    <a:pt x="6025" y="9706"/>
                  </a:cubicBezTo>
                  <a:cubicBezTo>
                    <a:pt x="6025" y="9611"/>
                    <a:pt x="5954" y="9540"/>
                    <a:pt x="5859" y="9540"/>
                  </a:cubicBezTo>
                  <a:lnTo>
                    <a:pt x="1656" y="9540"/>
                  </a:lnTo>
                  <a:lnTo>
                    <a:pt x="1656" y="9337"/>
                  </a:lnTo>
                  <a:cubicBezTo>
                    <a:pt x="1656" y="9230"/>
                    <a:pt x="1739" y="9135"/>
                    <a:pt x="1846" y="9135"/>
                  </a:cubicBezTo>
                  <a:close/>
                  <a:moveTo>
                    <a:pt x="3739" y="1"/>
                  </a:moveTo>
                  <a:cubicBezTo>
                    <a:pt x="3703" y="1"/>
                    <a:pt x="3678" y="3"/>
                    <a:pt x="3668" y="3"/>
                  </a:cubicBezTo>
                  <a:cubicBezTo>
                    <a:pt x="3585" y="15"/>
                    <a:pt x="3513" y="74"/>
                    <a:pt x="3513" y="157"/>
                  </a:cubicBezTo>
                  <a:lnTo>
                    <a:pt x="3513" y="729"/>
                  </a:lnTo>
                  <a:cubicBezTo>
                    <a:pt x="3438" y="725"/>
                    <a:pt x="3373" y="724"/>
                    <a:pt x="3319" y="724"/>
                  </a:cubicBezTo>
                  <a:cubicBezTo>
                    <a:pt x="3210" y="724"/>
                    <a:pt x="3144" y="729"/>
                    <a:pt x="3120" y="729"/>
                  </a:cubicBezTo>
                  <a:cubicBezTo>
                    <a:pt x="3037" y="729"/>
                    <a:pt x="2954" y="812"/>
                    <a:pt x="2954" y="908"/>
                  </a:cubicBezTo>
                  <a:cubicBezTo>
                    <a:pt x="2954" y="991"/>
                    <a:pt x="3049" y="1074"/>
                    <a:pt x="3132" y="1074"/>
                  </a:cubicBezTo>
                  <a:cubicBezTo>
                    <a:pt x="3135" y="1074"/>
                    <a:pt x="3172" y="1073"/>
                    <a:pt x="3236" y="1073"/>
                  </a:cubicBezTo>
                  <a:cubicBezTo>
                    <a:pt x="3649" y="1073"/>
                    <a:pt x="5188" y="1135"/>
                    <a:pt x="6156" y="2062"/>
                  </a:cubicBezTo>
                  <a:cubicBezTo>
                    <a:pt x="6704" y="2586"/>
                    <a:pt x="6978" y="3301"/>
                    <a:pt x="6978" y="4194"/>
                  </a:cubicBezTo>
                  <a:cubicBezTo>
                    <a:pt x="6978" y="5158"/>
                    <a:pt x="6764" y="5753"/>
                    <a:pt x="6549" y="6408"/>
                  </a:cubicBezTo>
                  <a:cubicBezTo>
                    <a:pt x="6323" y="7063"/>
                    <a:pt x="6085" y="7742"/>
                    <a:pt x="6073" y="8778"/>
                  </a:cubicBezTo>
                  <a:lnTo>
                    <a:pt x="2120" y="8778"/>
                  </a:lnTo>
                  <a:cubicBezTo>
                    <a:pt x="2084" y="8694"/>
                    <a:pt x="2025" y="8492"/>
                    <a:pt x="2025" y="8218"/>
                  </a:cubicBezTo>
                  <a:cubicBezTo>
                    <a:pt x="2025" y="7766"/>
                    <a:pt x="2299" y="6730"/>
                    <a:pt x="4168" y="4860"/>
                  </a:cubicBezTo>
                  <a:cubicBezTo>
                    <a:pt x="4227" y="4801"/>
                    <a:pt x="4227" y="4729"/>
                    <a:pt x="4192" y="4658"/>
                  </a:cubicBezTo>
                  <a:cubicBezTo>
                    <a:pt x="4157" y="4606"/>
                    <a:pt x="4109" y="4573"/>
                    <a:pt x="4058" y="4573"/>
                  </a:cubicBezTo>
                  <a:cubicBezTo>
                    <a:pt x="4040" y="4573"/>
                    <a:pt x="4020" y="4577"/>
                    <a:pt x="4001" y="4587"/>
                  </a:cubicBezTo>
                  <a:cubicBezTo>
                    <a:pt x="4001" y="4587"/>
                    <a:pt x="3902" y="4611"/>
                    <a:pt x="3741" y="4611"/>
                  </a:cubicBezTo>
                  <a:cubicBezTo>
                    <a:pt x="3530" y="4611"/>
                    <a:pt x="3214" y="4569"/>
                    <a:pt x="2882" y="4372"/>
                  </a:cubicBezTo>
                  <a:cubicBezTo>
                    <a:pt x="2803" y="4328"/>
                    <a:pt x="2715" y="4306"/>
                    <a:pt x="2627" y="4306"/>
                  </a:cubicBezTo>
                  <a:cubicBezTo>
                    <a:pt x="2503" y="4306"/>
                    <a:pt x="2379" y="4348"/>
                    <a:pt x="2275" y="4432"/>
                  </a:cubicBezTo>
                  <a:cubicBezTo>
                    <a:pt x="2058" y="4611"/>
                    <a:pt x="1655" y="4842"/>
                    <a:pt x="1053" y="4842"/>
                  </a:cubicBezTo>
                  <a:cubicBezTo>
                    <a:pt x="895" y="4842"/>
                    <a:pt x="723" y="4826"/>
                    <a:pt x="537" y="4789"/>
                  </a:cubicBezTo>
                  <a:lnTo>
                    <a:pt x="382" y="4075"/>
                  </a:lnTo>
                  <a:lnTo>
                    <a:pt x="2156" y="2301"/>
                  </a:lnTo>
                  <a:cubicBezTo>
                    <a:pt x="2180" y="2277"/>
                    <a:pt x="2203" y="2229"/>
                    <a:pt x="2203" y="2193"/>
                  </a:cubicBezTo>
                  <a:lnTo>
                    <a:pt x="2203" y="1967"/>
                  </a:lnTo>
                  <a:cubicBezTo>
                    <a:pt x="2203" y="1860"/>
                    <a:pt x="2275" y="1789"/>
                    <a:pt x="2382" y="1777"/>
                  </a:cubicBezTo>
                  <a:cubicBezTo>
                    <a:pt x="2501" y="1764"/>
                    <a:pt x="2692" y="1750"/>
                    <a:pt x="2929" y="1750"/>
                  </a:cubicBezTo>
                  <a:cubicBezTo>
                    <a:pt x="3355" y="1750"/>
                    <a:pt x="3928" y="1796"/>
                    <a:pt x="4501" y="1979"/>
                  </a:cubicBezTo>
                  <a:cubicBezTo>
                    <a:pt x="4522" y="1987"/>
                    <a:pt x="4544" y="1991"/>
                    <a:pt x="4565" y="1991"/>
                  </a:cubicBezTo>
                  <a:cubicBezTo>
                    <a:pt x="4639" y="1991"/>
                    <a:pt x="4706" y="1943"/>
                    <a:pt x="4716" y="1860"/>
                  </a:cubicBezTo>
                  <a:cubicBezTo>
                    <a:pt x="4739" y="1777"/>
                    <a:pt x="4704" y="1670"/>
                    <a:pt x="4597" y="1658"/>
                  </a:cubicBezTo>
                  <a:cubicBezTo>
                    <a:pt x="3956" y="1457"/>
                    <a:pt x="3315" y="1408"/>
                    <a:pt x="2856" y="1408"/>
                  </a:cubicBezTo>
                  <a:cubicBezTo>
                    <a:pt x="2632" y="1408"/>
                    <a:pt x="2451" y="1420"/>
                    <a:pt x="2334" y="1431"/>
                  </a:cubicBezTo>
                  <a:cubicBezTo>
                    <a:pt x="2049" y="1455"/>
                    <a:pt x="1846" y="1681"/>
                    <a:pt x="1846" y="1967"/>
                  </a:cubicBezTo>
                  <a:lnTo>
                    <a:pt x="1846" y="2110"/>
                  </a:lnTo>
                  <a:lnTo>
                    <a:pt x="60" y="3896"/>
                  </a:lnTo>
                  <a:cubicBezTo>
                    <a:pt x="13" y="3944"/>
                    <a:pt x="1" y="4003"/>
                    <a:pt x="13" y="4051"/>
                  </a:cubicBezTo>
                  <a:lnTo>
                    <a:pt x="191" y="4956"/>
                  </a:lnTo>
                  <a:cubicBezTo>
                    <a:pt x="203" y="5015"/>
                    <a:pt x="251" y="5075"/>
                    <a:pt x="310" y="5087"/>
                  </a:cubicBezTo>
                  <a:cubicBezTo>
                    <a:pt x="569" y="5151"/>
                    <a:pt x="806" y="5178"/>
                    <a:pt x="1022" y="5178"/>
                  </a:cubicBezTo>
                  <a:cubicBezTo>
                    <a:pt x="1722" y="5178"/>
                    <a:pt x="2199" y="4897"/>
                    <a:pt x="2453" y="4706"/>
                  </a:cubicBezTo>
                  <a:cubicBezTo>
                    <a:pt x="2497" y="4669"/>
                    <a:pt x="2550" y="4655"/>
                    <a:pt x="2598" y="4655"/>
                  </a:cubicBezTo>
                  <a:cubicBezTo>
                    <a:pt x="2628" y="4655"/>
                    <a:pt x="2657" y="4661"/>
                    <a:pt x="2680" y="4670"/>
                  </a:cubicBezTo>
                  <a:cubicBezTo>
                    <a:pt x="3001" y="4872"/>
                    <a:pt x="3335" y="4932"/>
                    <a:pt x="3573" y="4944"/>
                  </a:cubicBezTo>
                  <a:cubicBezTo>
                    <a:pt x="1977" y="6611"/>
                    <a:pt x="1632" y="7635"/>
                    <a:pt x="1632" y="8218"/>
                  </a:cubicBezTo>
                  <a:cubicBezTo>
                    <a:pt x="1632" y="8456"/>
                    <a:pt x="1680" y="8647"/>
                    <a:pt x="1727" y="8778"/>
                  </a:cubicBezTo>
                  <a:cubicBezTo>
                    <a:pt x="1465" y="8825"/>
                    <a:pt x="1275" y="9051"/>
                    <a:pt x="1275" y="9313"/>
                  </a:cubicBezTo>
                  <a:lnTo>
                    <a:pt x="1275" y="9540"/>
                  </a:lnTo>
                  <a:cubicBezTo>
                    <a:pt x="1072" y="9611"/>
                    <a:pt x="906" y="9801"/>
                    <a:pt x="906" y="10040"/>
                  </a:cubicBezTo>
                  <a:lnTo>
                    <a:pt x="906" y="11147"/>
                  </a:lnTo>
                  <a:cubicBezTo>
                    <a:pt x="906" y="11445"/>
                    <a:pt x="1144" y="11683"/>
                    <a:pt x="1441" y="11683"/>
                  </a:cubicBezTo>
                  <a:lnTo>
                    <a:pt x="6930" y="11683"/>
                  </a:lnTo>
                  <a:cubicBezTo>
                    <a:pt x="7228" y="11683"/>
                    <a:pt x="7466" y="11445"/>
                    <a:pt x="7466" y="11147"/>
                  </a:cubicBezTo>
                  <a:lnTo>
                    <a:pt x="7466" y="10040"/>
                  </a:lnTo>
                  <a:cubicBezTo>
                    <a:pt x="7502" y="9825"/>
                    <a:pt x="7347" y="9611"/>
                    <a:pt x="7145" y="9551"/>
                  </a:cubicBezTo>
                  <a:lnTo>
                    <a:pt x="7145" y="9337"/>
                  </a:lnTo>
                  <a:cubicBezTo>
                    <a:pt x="7145" y="9039"/>
                    <a:pt x="6906" y="8801"/>
                    <a:pt x="6609" y="8801"/>
                  </a:cubicBezTo>
                  <a:lnTo>
                    <a:pt x="6418" y="8801"/>
                  </a:lnTo>
                  <a:cubicBezTo>
                    <a:pt x="6442" y="7801"/>
                    <a:pt x="6656" y="7158"/>
                    <a:pt x="6871" y="6527"/>
                  </a:cubicBezTo>
                  <a:cubicBezTo>
                    <a:pt x="7097" y="5896"/>
                    <a:pt x="7323" y="5229"/>
                    <a:pt x="7323" y="4206"/>
                  </a:cubicBezTo>
                  <a:cubicBezTo>
                    <a:pt x="7323" y="3229"/>
                    <a:pt x="7014" y="2420"/>
                    <a:pt x="6394" y="1824"/>
                  </a:cubicBezTo>
                  <a:cubicBezTo>
                    <a:pt x="5906" y="1372"/>
                    <a:pt x="5299" y="1098"/>
                    <a:pt x="4751" y="931"/>
                  </a:cubicBezTo>
                  <a:cubicBezTo>
                    <a:pt x="4632" y="431"/>
                    <a:pt x="4358" y="205"/>
                    <a:pt x="4156" y="98"/>
                  </a:cubicBezTo>
                  <a:cubicBezTo>
                    <a:pt x="3986" y="13"/>
                    <a:pt x="3828" y="1"/>
                    <a:pt x="3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2882023" y="2951111"/>
              <a:ext cx="21993" cy="16837"/>
            </a:xfrm>
            <a:custGeom>
              <a:avLst/>
              <a:gdLst/>
              <a:ahLst/>
              <a:cxnLst/>
              <a:rect l="l" t="t" r="r" b="b"/>
              <a:pathLst>
                <a:path w="691" h="529" extrusionOk="0">
                  <a:moveTo>
                    <a:pt x="202" y="0"/>
                  </a:moveTo>
                  <a:cubicBezTo>
                    <a:pt x="138" y="0"/>
                    <a:pt x="81" y="30"/>
                    <a:pt x="48" y="88"/>
                  </a:cubicBezTo>
                  <a:cubicBezTo>
                    <a:pt x="0" y="183"/>
                    <a:pt x="36" y="290"/>
                    <a:pt x="119" y="338"/>
                  </a:cubicBezTo>
                  <a:cubicBezTo>
                    <a:pt x="215" y="374"/>
                    <a:pt x="298" y="433"/>
                    <a:pt x="393" y="493"/>
                  </a:cubicBezTo>
                  <a:cubicBezTo>
                    <a:pt x="417" y="517"/>
                    <a:pt x="453" y="528"/>
                    <a:pt x="476" y="528"/>
                  </a:cubicBezTo>
                  <a:cubicBezTo>
                    <a:pt x="536" y="528"/>
                    <a:pt x="584" y="493"/>
                    <a:pt x="631" y="457"/>
                  </a:cubicBezTo>
                  <a:cubicBezTo>
                    <a:pt x="691" y="362"/>
                    <a:pt x="655" y="255"/>
                    <a:pt x="584" y="195"/>
                  </a:cubicBezTo>
                  <a:cubicBezTo>
                    <a:pt x="488" y="136"/>
                    <a:pt x="393" y="76"/>
                    <a:pt x="286" y="16"/>
                  </a:cubicBezTo>
                  <a:cubicBezTo>
                    <a:pt x="257" y="6"/>
                    <a:pt x="229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2804332" y="2960341"/>
              <a:ext cx="11012" cy="15946"/>
            </a:xfrm>
            <a:custGeom>
              <a:avLst/>
              <a:gdLst/>
              <a:ahLst/>
              <a:cxnLst/>
              <a:rect l="l" t="t" r="r" b="b"/>
              <a:pathLst>
                <a:path w="346" h="501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84" y="500"/>
                    <a:pt x="167" y="500"/>
                  </a:cubicBezTo>
                  <a:cubicBezTo>
                    <a:pt x="262" y="500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46" y="72"/>
                    <a:pt x="274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37"/>
          <p:cNvGrpSpPr/>
          <p:nvPr/>
        </p:nvGrpSpPr>
        <p:grpSpPr>
          <a:xfrm>
            <a:off x="717554" y="2543566"/>
            <a:ext cx="496969" cy="466800"/>
            <a:chOff x="1749728" y="2894777"/>
            <a:chExt cx="386927" cy="363438"/>
          </a:xfrm>
        </p:grpSpPr>
        <p:sp>
          <p:nvSpPr>
            <p:cNvPr id="508" name="Google Shape;508;p37"/>
            <p:cNvSpPr/>
            <p:nvPr/>
          </p:nvSpPr>
          <p:spPr>
            <a:xfrm>
              <a:off x="1809595" y="3025333"/>
              <a:ext cx="97424" cy="32432"/>
            </a:xfrm>
            <a:custGeom>
              <a:avLst/>
              <a:gdLst/>
              <a:ahLst/>
              <a:cxnLst/>
              <a:rect l="l" t="t" r="r" b="b"/>
              <a:pathLst>
                <a:path w="3061" h="1019" extrusionOk="0">
                  <a:moveTo>
                    <a:pt x="1208" y="0"/>
                  </a:moveTo>
                  <a:cubicBezTo>
                    <a:pt x="852" y="0"/>
                    <a:pt x="531" y="35"/>
                    <a:pt x="322" y="66"/>
                  </a:cubicBezTo>
                  <a:cubicBezTo>
                    <a:pt x="143" y="101"/>
                    <a:pt x="1" y="244"/>
                    <a:pt x="1" y="423"/>
                  </a:cubicBezTo>
                  <a:lnTo>
                    <a:pt x="1" y="840"/>
                  </a:lnTo>
                  <a:cubicBezTo>
                    <a:pt x="1" y="947"/>
                    <a:pt x="84" y="1018"/>
                    <a:pt x="179" y="1018"/>
                  </a:cubicBezTo>
                  <a:cubicBezTo>
                    <a:pt x="286" y="1018"/>
                    <a:pt x="358" y="947"/>
                    <a:pt x="358" y="840"/>
                  </a:cubicBezTo>
                  <a:lnTo>
                    <a:pt x="358" y="423"/>
                  </a:lnTo>
                  <a:cubicBezTo>
                    <a:pt x="358" y="423"/>
                    <a:pt x="358" y="411"/>
                    <a:pt x="382" y="411"/>
                  </a:cubicBezTo>
                  <a:cubicBezTo>
                    <a:pt x="549" y="383"/>
                    <a:pt x="870" y="340"/>
                    <a:pt x="1231" y="340"/>
                  </a:cubicBezTo>
                  <a:cubicBezTo>
                    <a:pt x="1330" y="340"/>
                    <a:pt x="1433" y="344"/>
                    <a:pt x="1536" y="351"/>
                  </a:cubicBezTo>
                  <a:cubicBezTo>
                    <a:pt x="2084" y="387"/>
                    <a:pt x="2489" y="530"/>
                    <a:pt x="2727" y="768"/>
                  </a:cubicBezTo>
                  <a:cubicBezTo>
                    <a:pt x="2763" y="804"/>
                    <a:pt x="2807" y="822"/>
                    <a:pt x="2852" y="822"/>
                  </a:cubicBezTo>
                  <a:cubicBezTo>
                    <a:pt x="2897" y="822"/>
                    <a:pt x="2941" y="804"/>
                    <a:pt x="2977" y="768"/>
                  </a:cubicBezTo>
                  <a:cubicBezTo>
                    <a:pt x="3060" y="709"/>
                    <a:pt x="3060" y="590"/>
                    <a:pt x="2977" y="530"/>
                  </a:cubicBezTo>
                  <a:cubicBezTo>
                    <a:pt x="2554" y="107"/>
                    <a:pt x="1828" y="0"/>
                    <a:pt x="1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1749728" y="2974346"/>
              <a:ext cx="216777" cy="283869"/>
            </a:xfrm>
            <a:custGeom>
              <a:avLst/>
              <a:gdLst/>
              <a:ahLst/>
              <a:cxnLst/>
              <a:rect l="l" t="t" r="r" b="b"/>
              <a:pathLst>
                <a:path w="6811" h="8919" extrusionOk="0">
                  <a:moveTo>
                    <a:pt x="5311" y="334"/>
                  </a:moveTo>
                  <a:lnTo>
                    <a:pt x="5311" y="2061"/>
                  </a:lnTo>
                  <a:cubicBezTo>
                    <a:pt x="5311" y="2311"/>
                    <a:pt x="5251" y="2561"/>
                    <a:pt x="5132" y="2799"/>
                  </a:cubicBezTo>
                  <a:cubicBezTo>
                    <a:pt x="5120" y="2835"/>
                    <a:pt x="5120" y="2846"/>
                    <a:pt x="5120" y="2882"/>
                  </a:cubicBezTo>
                  <a:lnTo>
                    <a:pt x="5120" y="3382"/>
                  </a:lnTo>
                  <a:cubicBezTo>
                    <a:pt x="5120" y="3858"/>
                    <a:pt x="4918" y="4311"/>
                    <a:pt x="4560" y="4644"/>
                  </a:cubicBezTo>
                  <a:cubicBezTo>
                    <a:pt x="4227" y="4955"/>
                    <a:pt x="3811" y="5111"/>
                    <a:pt x="3369" y="5111"/>
                  </a:cubicBezTo>
                  <a:cubicBezTo>
                    <a:pt x="3338" y="5111"/>
                    <a:pt x="3306" y="5110"/>
                    <a:pt x="3275" y="5109"/>
                  </a:cubicBezTo>
                  <a:cubicBezTo>
                    <a:pt x="2382" y="5061"/>
                    <a:pt x="1679" y="4275"/>
                    <a:pt x="1679" y="3323"/>
                  </a:cubicBezTo>
                  <a:lnTo>
                    <a:pt x="1679" y="2882"/>
                  </a:lnTo>
                  <a:cubicBezTo>
                    <a:pt x="1679" y="2846"/>
                    <a:pt x="1679" y="2823"/>
                    <a:pt x="1667" y="2799"/>
                  </a:cubicBezTo>
                  <a:cubicBezTo>
                    <a:pt x="1548" y="2561"/>
                    <a:pt x="1489" y="2311"/>
                    <a:pt x="1489" y="2061"/>
                  </a:cubicBezTo>
                  <a:lnTo>
                    <a:pt x="1489" y="1668"/>
                  </a:lnTo>
                  <a:cubicBezTo>
                    <a:pt x="1489" y="930"/>
                    <a:pt x="2096" y="334"/>
                    <a:pt x="2822" y="334"/>
                  </a:cubicBezTo>
                  <a:close/>
                  <a:moveTo>
                    <a:pt x="4358" y="5240"/>
                  </a:moveTo>
                  <a:lnTo>
                    <a:pt x="4358" y="5573"/>
                  </a:lnTo>
                  <a:lnTo>
                    <a:pt x="3406" y="6228"/>
                  </a:lnTo>
                  <a:lnTo>
                    <a:pt x="2441" y="5573"/>
                  </a:lnTo>
                  <a:lnTo>
                    <a:pt x="2441" y="5240"/>
                  </a:lnTo>
                  <a:cubicBezTo>
                    <a:pt x="2691" y="5371"/>
                    <a:pt x="2977" y="5466"/>
                    <a:pt x="3251" y="5478"/>
                  </a:cubicBezTo>
                  <a:lnTo>
                    <a:pt x="3394" y="5478"/>
                  </a:lnTo>
                  <a:cubicBezTo>
                    <a:pt x="3727" y="5478"/>
                    <a:pt x="4060" y="5406"/>
                    <a:pt x="4358" y="5240"/>
                  </a:cubicBezTo>
                  <a:close/>
                  <a:moveTo>
                    <a:pt x="2286" y="5883"/>
                  </a:moveTo>
                  <a:lnTo>
                    <a:pt x="3120" y="6466"/>
                  </a:lnTo>
                  <a:lnTo>
                    <a:pt x="2679" y="6906"/>
                  </a:lnTo>
                  <a:lnTo>
                    <a:pt x="2655" y="6906"/>
                  </a:lnTo>
                  <a:lnTo>
                    <a:pt x="2108" y="6073"/>
                  </a:lnTo>
                  <a:lnTo>
                    <a:pt x="2286" y="5883"/>
                  </a:lnTo>
                  <a:close/>
                  <a:moveTo>
                    <a:pt x="4525" y="5883"/>
                  </a:moveTo>
                  <a:lnTo>
                    <a:pt x="4703" y="6073"/>
                  </a:lnTo>
                  <a:lnTo>
                    <a:pt x="4144" y="6906"/>
                  </a:lnTo>
                  <a:lnTo>
                    <a:pt x="4132" y="6906"/>
                  </a:lnTo>
                  <a:lnTo>
                    <a:pt x="3691" y="6466"/>
                  </a:lnTo>
                  <a:lnTo>
                    <a:pt x="4525" y="5883"/>
                  </a:lnTo>
                  <a:close/>
                  <a:moveTo>
                    <a:pt x="2834" y="1"/>
                  </a:moveTo>
                  <a:cubicBezTo>
                    <a:pt x="1905" y="1"/>
                    <a:pt x="1143" y="763"/>
                    <a:pt x="1143" y="1703"/>
                  </a:cubicBezTo>
                  <a:lnTo>
                    <a:pt x="1143" y="2084"/>
                  </a:lnTo>
                  <a:cubicBezTo>
                    <a:pt x="1143" y="2382"/>
                    <a:pt x="1203" y="2680"/>
                    <a:pt x="1334" y="2954"/>
                  </a:cubicBezTo>
                  <a:lnTo>
                    <a:pt x="1334" y="3358"/>
                  </a:lnTo>
                  <a:cubicBezTo>
                    <a:pt x="1334" y="4025"/>
                    <a:pt x="1631" y="4620"/>
                    <a:pt x="2096" y="5025"/>
                  </a:cubicBezTo>
                  <a:lnTo>
                    <a:pt x="2096" y="5621"/>
                  </a:lnTo>
                  <a:lnTo>
                    <a:pt x="1762" y="5954"/>
                  </a:lnTo>
                  <a:cubicBezTo>
                    <a:pt x="1739" y="6002"/>
                    <a:pt x="1703" y="6049"/>
                    <a:pt x="1727" y="6097"/>
                  </a:cubicBezTo>
                  <a:lnTo>
                    <a:pt x="619" y="6490"/>
                  </a:lnTo>
                  <a:cubicBezTo>
                    <a:pt x="250" y="6633"/>
                    <a:pt x="0" y="6990"/>
                    <a:pt x="0" y="7371"/>
                  </a:cubicBezTo>
                  <a:lnTo>
                    <a:pt x="0" y="8740"/>
                  </a:lnTo>
                  <a:cubicBezTo>
                    <a:pt x="0" y="8847"/>
                    <a:pt x="72" y="8919"/>
                    <a:pt x="179" y="8919"/>
                  </a:cubicBezTo>
                  <a:cubicBezTo>
                    <a:pt x="274" y="8919"/>
                    <a:pt x="358" y="8847"/>
                    <a:pt x="358" y="8740"/>
                  </a:cubicBezTo>
                  <a:lnTo>
                    <a:pt x="358" y="7371"/>
                  </a:lnTo>
                  <a:cubicBezTo>
                    <a:pt x="358" y="7133"/>
                    <a:pt x="500" y="6906"/>
                    <a:pt x="739" y="6823"/>
                  </a:cubicBezTo>
                  <a:lnTo>
                    <a:pt x="1905" y="6406"/>
                  </a:lnTo>
                  <a:lnTo>
                    <a:pt x="2382" y="7121"/>
                  </a:lnTo>
                  <a:cubicBezTo>
                    <a:pt x="2441" y="7204"/>
                    <a:pt x="2536" y="7264"/>
                    <a:pt x="2644" y="7287"/>
                  </a:cubicBezTo>
                  <a:lnTo>
                    <a:pt x="2679" y="7287"/>
                  </a:lnTo>
                  <a:cubicBezTo>
                    <a:pt x="2774" y="7287"/>
                    <a:pt x="2870" y="7240"/>
                    <a:pt x="2929" y="7180"/>
                  </a:cubicBezTo>
                  <a:lnTo>
                    <a:pt x="3227" y="6883"/>
                  </a:lnTo>
                  <a:lnTo>
                    <a:pt x="3227" y="8740"/>
                  </a:lnTo>
                  <a:cubicBezTo>
                    <a:pt x="3227" y="8847"/>
                    <a:pt x="3298" y="8919"/>
                    <a:pt x="3406" y="8919"/>
                  </a:cubicBezTo>
                  <a:cubicBezTo>
                    <a:pt x="3513" y="8919"/>
                    <a:pt x="3584" y="8847"/>
                    <a:pt x="3584" y="8740"/>
                  </a:cubicBezTo>
                  <a:lnTo>
                    <a:pt x="3584" y="6883"/>
                  </a:lnTo>
                  <a:lnTo>
                    <a:pt x="3882" y="7180"/>
                  </a:lnTo>
                  <a:cubicBezTo>
                    <a:pt x="3953" y="7252"/>
                    <a:pt x="4048" y="7287"/>
                    <a:pt x="4132" y="7287"/>
                  </a:cubicBezTo>
                  <a:lnTo>
                    <a:pt x="4168" y="7287"/>
                  </a:lnTo>
                  <a:cubicBezTo>
                    <a:pt x="4263" y="7264"/>
                    <a:pt x="4370" y="7204"/>
                    <a:pt x="4429" y="7121"/>
                  </a:cubicBezTo>
                  <a:lnTo>
                    <a:pt x="4906" y="6406"/>
                  </a:lnTo>
                  <a:lnTo>
                    <a:pt x="6073" y="6823"/>
                  </a:lnTo>
                  <a:cubicBezTo>
                    <a:pt x="6287" y="6906"/>
                    <a:pt x="6454" y="7121"/>
                    <a:pt x="6454" y="7371"/>
                  </a:cubicBezTo>
                  <a:lnTo>
                    <a:pt x="6454" y="8740"/>
                  </a:lnTo>
                  <a:cubicBezTo>
                    <a:pt x="6454" y="8847"/>
                    <a:pt x="6525" y="8919"/>
                    <a:pt x="6632" y="8919"/>
                  </a:cubicBezTo>
                  <a:cubicBezTo>
                    <a:pt x="6739" y="8919"/>
                    <a:pt x="6811" y="8847"/>
                    <a:pt x="6811" y="8740"/>
                  </a:cubicBezTo>
                  <a:lnTo>
                    <a:pt x="6811" y="7371"/>
                  </a:lnTo>
                  <a:cubicBezTo>
                    <a:pt x="6811" y="6954"/>
                    <a:pt x="6573" y="6609"/>
                    <a:pt x="6203" y="6478"/>
                  </a:cubicBezTo>
                  <a:lnTo>
                    <a:pt x="5096" y="6073"/>
                  </a:lnTo>
                  <a:cubicBezTo>
                    <a:pt x="5096" y="6037"/>
                    <a:pt x="5084" y="5966"/>
                    <a:pt x="5060" y="5942"/>
                  </a:cubicBezTo>
                  <a:lnTo>
                    <a:pt x="4727" y="5597"/>
                  </a:lnTo>
                  <a:lnTo>
                    <a:pt x="4727" y="5025"/>
                  </a:lnTo>
                  <a:cubicBezTo>
                    <a:pt x="4763" y="4990"/>
                    <a:pt x="4799" y="4966"/>
                    <a:pt x="4834" y="4930"/>
                  </a:cubicBezTo>
                  <a:cubicBezTo>
                    <a:pt x="5251" y="4549"/>
                    <a:pt x="5489" y="3978"/>
                    <a:pt x="5489" y="3418"/>
                  </a:cubicBezTo>
                  <a:lnTo>
                    <a:pt x="5489" y="2954"/>
                  </a:lnTo>
                  <a:cubicBezTo>
                    <a:pt x="5608" y="2680"/>
                    <a:pt x="5680" y="2382"/>
                    <a:pt x="5680" y="2084"/>
                  </a:cubicBezTo>
                  <a:lnTo>
                    <a:pt x="5680" y="179"/>
                  </a:lnTo>
                  <a:cubicBezTo>
                    <a:pt x="5680" y="84"/>
                    <a:pt x="5608" y="1"/>
                    <a:pt x="5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1785725" y="3222186"/>
              <a:ext cx="11394" cy="35647"/>
            </a:xfrm>
            <a:custGeom>
              <a:avLst/>
              <a:gdLst/>
              <a:ahLst/>
              <a:cxnLst/>
              <a:rect l="l" t="t" r="r" b="b"/>
              <a:pathLst>
                <a:path w="358" h="1120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74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1919114" y="3222186"/>
              <a:ext cx="11394" cy="35647"/>
            </a:xfrm>
            <a:custGeom>
              <a:avLst/>
              <a:gdLst/>
              <a:ahLst/>
              <a:cxnLst/>
              <a:rect l="l" t="t" r="r" b="b"/>
              <a:pathLst>
                <a:path w="358" h="1120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86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1956257" y="2931156"/>
              <a:ext cx="180398" cy="188737"/>
            </a:xfrm>
            <a:custGeom>
              <a:avLst/>
              <a:gdLst/>
              <a:ahLst/>
              <a:cxnLst/>
              <a:rect l="l" t="t" r="r" b="b"/>
              <a:pathLst>
                <a:path w="5668" h="5930" extrusionOk="0">
                  <a:moveTo>
                    <a:pt x="738" y="1"/>
                  </a:moveTo>
                  <a:cubicBezTo>
                    <a:pt x="322" y="1"/>
                    <a:pt x="0" y="346"/>
                    <a:pt x="0" y="751"/>
                  </a:cubicBezTo>
                  <a:lnTo>
                    <a:pt x="0" y="3799"/>
                  </a:lnTo>
                  <a:cubicBezTo>
                    <a:pt x="0" y="4215"/>
                    <a:pt x="334" y="4549"/>
                    <a:pt x="738" y="4549"/>
                  </a:cubicBezTo>
                  <a:lnTo>
                    <a:pt x="1084" y="4549"/>
                  </a:lnTo>
                  <a:lnTo>
                    <a:pt x="810" y="5585"/>
                  </a:lnTo>
                  <a:cubicBezTo>
                    <a:pt x="786" y="5704"/>
                    <a:pt x="834" y="5811"/>
                    <a:pt x="929" y="5882"/>
                  </a:cubicBezTo>
                  <a:cubicBezTo>
                    <a:pt x="977" y="5918"/>
                    <a:pt x="1036" y="5930"/>
                    <a:pt x="1084" y="5930"/>
                  </a:cubicBezTo>
                  <a:cubicBezTo>
                    <a:pt x="1143" y="5930"/>
                    <a:pt x="1203" y="5918"/>
                    <a:pt x="1250" y="5870"/>
                  </a:cubicBezTo>
                  <a:lnTo>
                    <a:pt x="3072" y="4525"/>
                  </a:lnTo>
                  <a:lnTo>
                    <a:pt x="4918" y="4525"/>
                  </a:lnTo>
                  <a:cubicBezTo>
                    <a:pt x="5334" y="4525"/>
                    <a:pt x="5668" y="4192"/>
                    <a:pt x="5668" y="3787"/>
                  </a:cubicBezTo>
                  <a:lnTo>
                    <a:pt x="5668" y="751"/>
                  </a:lnTo>
                  <a:cubicBezTo>
                    <a:pt x="5656" y="334"/>
                    <a:pt x="5322" y="12"/>
                    <a:pt x="4906" y="12"/>
                  </a:cubicBezTo>
                  <a:lnTo>
                    <a:pt x="3953" y="12"/>
                  </a:lnTo>
                  <a:cubicBezTo>
                    <a:pt x="3846" y="12"/>
                    <a:pt x="3775" y="84"/>
                    <a:pt x="3775" y="191"/>
                  </a:cubicBezTo>
                  <a:cubicBezTo>
                    <a:pt x="3775" y="286"/>
                    <a:pt x="3846" y="370"/>
                    <a:pt x="3953" y="370"/>
                  </a:cubicBezTo>
                  <a:lnTo>
                    <a:pt x="4906" y="370"/>
                  </a:lnTo>
                  <a:cubicBezTo>
                    <a:pt x="5132" y="370"/>
                    <a:pt x="5299" y="548"/>
                    <a:pt x="5299" y="751"/>
                  </a:cubicBezTo>
                  <a:lnTo>
                    <a:pt x="5299" y="3799"/>
                  </a:lnTo>
                  <a:cubicBezTo>
                    <a:pt x="5299" y="4025"/>
                    <a:pt x="5120" y="4192"/>
                    <a:pt x="4906" y="4192"/>
                  </a:cubicBezTo>
                  <a:lnTo>
                    <a:pt x="3001" y="4192"/>
                  </a:lnTo>
                  <a:cubicBezTo>
                    <a:pt x="2953" y="4192"/>
                    <a:pt x="2929" y="4203"/>
                    <a:pt x="2893" y="4215"/>
                  </a:cubicBezTo>
                  <a:lnTo>
                    <a:pt x="1203" y="5454"/>
                  </a:lnTo>
                  <a:lnTo>
                    <a:pt x="1203" y="5454"/>
                  </a:lnTo>
                  <a:lnTo>
                    <a:pt x="1465" y="4418"/>
                  </a:lnTo>
                  <a:cubicBezTo>
                    <a:pt x="1489" y="4358"/>
                    <a:pt x="1465" y="4311"/>
                    <a:pt x="1441" y="4263"/>
                  </a:cubicBezTo>
                  <a:cubicBezTo>
                    <a:pt x="1405" y="4215"/>
                    <a:pt x="1346" y="4192"/>
                    <a:pt x="1310" y="4192"/>
                  </a:cubicBezTo>
                  <a:lnTo>
                    <a:pt x="738" y="4192"/>
                  </a:lnTo>
                  <a:cubicBezTo>
                    <a:pt x="512" y="4192"/>
                    <a:pt x="357" y="4013"/>
                    <a:pt x="357" y="3799"/>
                  </a:cubicBezTo>
                  <a:lnTo>
                    <a:pt x="357" y="751"/>
                  </a:lnTo>
                  <a:cubicBezTo>
                    <a:pt x="357" y="524"/>
                    <a:pt x="536" y="370"/>
                    <a:pt x="738" y="370"/>
                  </a:cubicBezTo>
                  <a:lnTo>
                    <a:pt x="1691" y="370"/>
                  </a:lnTo>
                  <a:cubicBezTo>
                    <a:pt x="1798" y="370"/>
                    <a:pt x="1870" y="286"/>
                    <a:pt x="1870" y="179"/>
                  </a:cubicBezTo>
                  <a:cubicBezTo>
                    <a:pt x="1870" y="84"/>
                    <a:pt x="1798" y="1"/>
                    <a:pt x="1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2027487" y="2894777"/>
              <a:ext cx="36029" cy="108786"/>
            </a:xfrm>
            <a:custGeom>
              <a:avLst/>
              <a:gdLst/>
              <a:ahLst/>
              <a:cxnLst/>
              <a:rect l="l" t="t" r="r" b="b"/>
              <a:pathLst>
                <a:path w="1132" h="3418" extrusionOk="0">
                  <a:moveTo>
                    <a:pt x="775" y="358"/>
                  </a:moveTo>
                  <a:lnTo>
                    <a:pt x="596" y="3049"/>
                  </a:lnTo>
                  <a:lnTo>
                    <a:pt x="560" y="3049"/>
                  </a:lnTo>
                  <a:lnTo>
                    <a:pt x="394" y="358"/>
                  </a:lnTo>
                  <a:close/>
                  <a:moveTo>
                    <a:pt x="179" y="1"/>
                  </a:moveTo>
                  <a:cubicBezTo>
                    <a:pt x="143" y="1"/>
                    <a:pt x="96" y="24"/>
                    <a:pt x="48" y="60"/>
                  </a:cubicBezTo>
                  <a:cubicBezTo>
                    <a:pt x="24" y="96"/>
                    <a:pt x="1" y="155"/>
                    <a:pt x="1" y="203"/>
                  </a:cubicBezTo>
                  <a:lnTo>
                    <a:pt x="203" y="3251"/>
                  </a:lnTo>
                  <a:cubicBezTo>
                    <a:pt x="203" y="3334"/>
                    <a:pt x="286" y="3418"/>
                    <a:pt x="382" y="3418"/>
                  </a:cubicBezTo>
                  <a:lnTo>
                    <a:pt x="763" y="3418"/>
                  </a:lnTo>
                  <a:cubicBezTo>
                    <a:pt x="858" y="3418"/>
                    <a:pt x="941" y="3334"/>
                    <a:pt x="941" y="3251"/>
                  </a:cubicBezTo>
                  <a:lnTo>
                    <a:pt x="1132" y="203"/>
                  </a:lnTo>
                  <a:cubicBezTo>
                    <a:pt x="1132" y="155"/>
                    <a:pt x="1120" y="96"/>
                    <a:pt x="1072" y="60"/>
                  </a:cubicBezTo>
                  <a:cubicBezTo>
                    <a:pt x="1048" y="36"/>
                    <a:pt x="1001" y="1"/>
                    <a:pt x="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2027487" y="3009992"/>
              <a:ext cx="36029" cy="36029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345"/>
                  </a:moveTo>
                  <a:cubicBezTo>
                    <a:pt x="691" y="345"/>
                    <a:pt x="775" y="429"/>
                    <a:pt x="775" y="548"/>
                  </a:cubicBezTo>
                  <a:cubicBezTo>
                    <a:pt x="775" y="667"/>
                    <a:pt x="691" y="762"/>
                    <a:pt x="572" y="762"/>
                  </a:cubicBezTo>
                  <a:cubicBezTo>
                    <a:pt x="453" y="762"/>
                    <a:pt x="358" y="667"/>
                    <a:pt x="358" y="548"/>
                  </a:cubicBezTo>
                  <a:cubicBezTo>
                    <a:pt x="358" y="429"/>
                    <a:pt x="453" y="345"/>
                    <a:pt x="572" y="345"/>
                  </a:cubicBezTo>
                  <a:close/>
                  <a:moveTo>
                    <a:pt x="572" y="0"/>
                  </a:moveTo>
                  <a:cubicBezTo>
                    <a:pt x="263" y="0"/>
                    <a:pt x="1" y="250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37"/>
          <p:cNvGrpSpPr/>
          <p:nvPr/>
        </p:nvGrpSpPr>
        <p:grpSpPr>
          <a:xfrm>
            <a:off x="8130224" y="2552805"/>
            <a:ext cx="280881" cy="448323"/>
            <a:chOff x="4054103" y="2430191"/>
            <a:chExt cx="218687" cy="349052"/>
          </a:xfrm>
        </p:grpSpPr>
        <p:sp>
          <p:nvSpPr>
            <p:cNvPr id="516" name="Google Shape;516;p37"/>
            <p:cNvSpPr/>
            <p:nvPr/>
          </p:nvSpPr>
          <p:spPr>
            <a:xfrm>
              <a:off x="4054103" y="2430191"/>
              <a:ext cx="218687" cy="349052"/>
            </a:xfrm>
            <a:custGeom>
              <a:avLst/>
              <a:gdLst/>
              <a:ahLst/>
              <a:cxnLst/>
              <a:rect l="l" t="t" r="r" b="b"/>
              <a:pathLst>
                <a:path w="6871" h="10967" extrusionOk="0">
                  <a:moveTo>
                    <a:pt x="6513" y="846"/>
                  </a:moveTo>
                  <a:cubicBezTo>
                    <a:pt x="6513" y="846"/>
                    <a:pt x="6537" y="846"/>
                    <a:pt x="6537" y="870"/>
                  </a:cubicBezTo>
                  <a:lnTo>
                    <a:pt x="6537" y="1203"/>
                  </a:lnTo>
                  <a:lnTo>
                    <a:pt x="6513" y="1203"/>
                  </a:lnTo>
                  <a:lnTo>
                    <a:pt x="6001" y="1227"/>
                  </a:lnTo>
                  <a:cubicBezTo>
                    <a:pt x="5906" y="1227"/>
                    <a:pt x="5834" y="1298"/>
                    <a:pt x="5834" y="1382"/>
                  </a:cubicBezTo>
                  <a:cubicBezTo>
                    <a:pt x="5834" y="1477"/>
                    <a:pt x="5906" y="1548"/>
                    <a:pt x="6001" y="1548"/>
                  </a:cubicBezTo>
                  <a:lnTo>
                    <a:pt x="6180" y="1548"/>
                  </a:lnTo>
                  <a:lnTo>
                    <a:pt x="6180" y="7239"/>
                  </a:lnTo>
                  <a:cubicBezTo>
                    <a:pt x="6180" y="7239"/>
                    <a:pt x="6180" y="7251"/>
                    <a:pt x="6156" y="7251"/>
                  </a:cubicBezTo>
                  <a:lnTo>
                    <a:pt x="655" y="7251"/>
                  </a:lnTo>
                  <a:cubicBezTo>
                    <a:pt x="655" y="7251"/>
                    <a:pt x="643" y="7251"/>
                    <a:pt x="643" y="7239"/>
                  </a:cubicBezTo>
                  <a:lnTo>
                    <a:pt x="643" y="1548"/>
                  </a:lnTo>
                  <a:lnTo>
                    <a:pt x="5310" y="1548"/>
                  </a:lnTo>
                  <a:cubicBezTo>
                    <a:pt x="5406" y="1548"/>
                    <a:pt x="5477" y="1477"/>
                    <a:pt x="5477" y="1382"/>
                  </a:cubicBezTo>
                  <a:cubicBezTo>
                    <a:pt x="5477" y="1298"/>
                    <a:pt x="5406" y="1227"/>
                    <a:pt x="5310" y="1227"/>
                  </a:cubicBezTo>
                  <a:lnTo>
                    <a:pt x="322" y="1227"/>
                  </a:lnTo>
                  <a:cubicBezTo>
                    <a:pt x="322" y="1227"/>
                    <a:pt x="310" y="1227"/>
                    <a:pt x="310" y="1203"/>
                  </a:cubicBezTo>
                  <a:lnTo>
                    <a:pt x="310" y="870"/>
                  </a:lnTo>
                  <a:cubicBezTo>
                    <a:pt x="310" y="870"/>
                    <a:pt x="310" y="846"/>
                    <a:pt x="322" y="846"/>
                  </a:cubicBezTo>
                  <a:close/>
                  <a:moveTo>
                    <a:pt x="5179" y="7561"/>
                  </a:moveTo>
                  <a:lnTo>
                    <a:pt x="5656" y="9990"/>
                  </a:lnTo>
                  <a:lnTo>
                    <a:pt x="3572" y="9990"/>
                  </a:lnTo>
                  <a:lnTo>
                    <a:pt x="3572" y="8085"/>
                  </a:lnTo>
                  <a:cubicBezTo>
                    <a:pt x="3572" y="7990"/>
                    <a:pt x="3501" y="7918"/>
                    <a:pt x="3405" y="7918"/>
                  </a:cubicBezTo>
                  <a:cubicBezTo>
                    <a:pt x="3310" y="7918"/>
                    <a:pt x="3239" y="7990"/>
                    <a:pt x="3239" y="8085"/>
                  </a:cubicBezTo>
                  <a:lnTo>
                    <a:pt x="3239" y="9990"/>
                  </a:lnTo>
                  <a:lnTo>
                    <a:pt x="1155" y="9990"/>
                  </a:lnTo>
                  <a:lnTo>
                    <a:pt x="1643" y="7561"/>
                  </a:lnTo>
                  <a:close/>
                  <a:moveTo>
                    <a:pt x="3417" y="0"/>
                  </a:moveTo>
                  <a:cubicBezTo>
                    <a:pt x="3334" y="0"/>
                    <a:pt x="3263" y="72"/>
                    <a:pt x="3263" y="167"/>
                  </a:cubicBezTo>
                  <a:lnTo>
                    <a:pt x="3263" y="524"/>
                  </a:lnTo>
                  <a:lnTo>
                    <a:pt x="322" y="524"/>
                  </a:lnTo>
                  <a:cubicBezTo>
                    <a:pt x="143" y="524"/>
                    <a:pt x="0" y="667"/>
                    <a:pt x="0" y="846"/>
                  </a:cubicBezTo>
                  <a:lnTo>
                    <a:pt x="0" y="1191"/>
                  </a:lnTo>
                  <a:cubicBezTo>
                    <a:pt x="0" y="1370"/>
                    <a:pt x="143" y="1524"/>
                    <a:pt x="322" y="1524"/>
                  </a:cubicBezTo>
                  <a:lnTo>
                    <a:pt x="334" y="1524"/>
                  </a:lnTo>
                  <a:lnTo>
                    <a:pt x="334" y="7204"/>
                  </a:lnTo>
                  <a:cubicBezTo>
                    <a:pt x="334" y="7382"/>
                    <a:pt x="488" y="7525"/>
                    <a:pt x="667" y="7525"/>
                  </a:cubicBezTo>
                  <a:lnTo>
                    <a:pt x="1334" y="7525"/>
                  </a:lnTo>
                  <a:lnTo>
                    <a:pt x="679" y="10776"/>
                  </a:lnTo>
                  <a:cubicBezTo>
                    <a:pt x="667" y="10859"/>
                    <a:pt x="727" y="10954"/>
                    <a:pt x="798" y="10966"/>
                  </a:cubicBezTo>
                  <a:lnTo>
                    <a:pt x="834" y="10966"/>
                  </a:lnTo>
                  <a:cubicBezTo>
                    <a:pt x="905" y="10966"/>
                    <a:pt x="977" y="10907"/>
                    <a:pt x="1000" y="10835"/>
                  </a:cubicBezTo>
                  <a:lnTo>
                    <a:pt x="1119" y="10264"/>
                  </a:lnTo>
                  <a:lnTo>
                    <a:pt x="3274" y="10264"/>
                  </a:lnTo>
                  <a:lnTo>
                    <a:pt x="3274" y="10788"/>
                  </a:lnTo>
                  <a:cubicBezTo>
                    <a:pt x="3274" y="10883"/>
                    <a:pt x="3346" y="10954"/>
                    <a:pt x="3441" y="10954"/>
                  </a:cubicBezTo>
                  <a:cubicBezTo>
                    <a:pt x="3524" y="10954"/>
                    <a:pt x="3596" y="10883"/>
                    <a:pt x="3596" y="10788"/>
                  </a:cubicBezTo>
                  <a:lnTo>
                    <a:pt x="3596" y="10264"/>
                  </a:lnTo>
                  <a:lnTo>
                    <a:pt x="5763" y="10264"/>
                  </a:lnTo>
                  <a:lnTo>
                    <a:pt x="5882" y="10835"/>
                  </a:lnTo>
                  <a:cubicBezTo>
                    <a:pt x="5894" y="10907"/>
                    <a:pt x="5965" y="10966"/>
                    <a:pt x="6037" y="10966"/>
                  </a:cubicBezTo>
                  <a:lnTo>
                    <a:pt x="6072" y="10966"/>
                  </a:lnTo>
                  <a:cubicBezTo>
                    <a:pt x="6156" y="10954"/>
                    <a:pt x="6215" y="10859"/>
                    <a:pt x="6191" y="10776"/>
                  </a:cubicBezTo>
                  <a:lnTo>
                    <a:pt x="5537" y="7525"/>
                  </a:lnTo>
                  <a:lnTo>
                    <a:pt x="6203" y="7525"/>
                  </a:lnTo>
                  <a:cubicBezTo>
                    <a:pt x="6382" y="7525"/>
                    <a:pt x="6537" y="7382"/>
                    <a:pt x="6537" y="7204"/>
                  </a:cubicBezTo>
                  <a:lnTo>
                    <a:pt x="6537" y="1513"/>
                  </a:lnTo>
                  <a:lnTo>
                    <a:pt x="6549" y="1513"/>
                  </a:lnTo>
                  <a:cubicBezTo>
                    <a:pt x="6727" y="1513"/>
                    <a:pt x="6870" y="1370"/>
                    <a:pt x="6870" y="1191"/>
                  </a:cubicBezTo>
                  <a:lnTo>
                    <a:pt x="6870" y="870"/>
                  </a:lnTo>
                  <a:cubicBezTo>
                    <a:pt x="6846" y="667"/>
                    <a:pt x="6692" y="524"/>
                    <a:pt x="6513" y="524"/>
                  </a:cubicBezTo>
                  <a:lnTo>
                    <a:pt x="3584" y="524"/>
                  </a:lnTo>
                  <a:lnTo>
                    <a:pt x="3584" y="167"/>
                  </a:lnTo>
                  <a:cubicBezTo>
                    <a:pt x="3584" y="72"/>
                    <a:pt x="3513" y="0"/>
                    <a:pt x="3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4091595" y="2517716"/>
              <a:ext cx="142524" cy="103503"/>
            </a:xfrm>
            <a:custGeom>
              <a:avLst/>
              <a:gdLst/>
              <a:ahLst/>
              <a:cxnLst/>
              <a:rect l="l" t="t" r="r" b="b"/>
              <a:pathLst>
                <a:path w="4478" h="3252" extrusionOk="0">
                  <a:moveTo>
                    <a:pt x="3430" y="1"/>
                  </a:moveTo>
                  <a:cubicBezTo>
                    <a:pt x="3347" y="1"/>
                    <a:pt x="3275" y="84"/>
                    <a:pt x="3275" y="168"/>
                  </a:cubicBezTo>
                  <a:cubicBezTo>
                    <a:pt x="3275" y="263"/>
                    <a:pt x="3347" y="334"/>
                    <a:pt x="3430" y="334"/>
                  </a:cubicBezTo>
                  <a:lnTo>
                    <a:pt x="3906" y="334"/>
                  </a:lnTo>
                  <a:lnTo>
                    <a:pt x="2335" y="1906"/>
                  </a:lnTo>
                  <a:lnTo>
                    <a:pt x="2323" y="1906"/>
                  </a:lnTo>
                  <a:lnTo>
                    <a:pt x="1965" y="1549"/>
                  </a:lnTo>
                  <a:cubicBezTo>
                    <a:pt x="1894" y="1483"/>
                    <a:pt x="1808" y="1450"/>
                    <a:pt x="1723" y="1450"/>
                  </a:cubicBezTo>
                  <a:cubicBezTo>
                    <a:pt x="1638" y="1450"/>
                    <a:pt x="1555" y="1483"/>
                    <a:pt x="1489" y="1549"/>
                  </a:cubicBezTo>
                  <a:lnTo>
                    <a:pt x="60" y="2977"/>
                  </a:lnTo>
                  <a:cubicBezTo>
                    <a:pt x="1" y="3037"/>
                    <a:pt x="1" y="3144"/>
                    <a:pt x="60" y="3204"/>
                  </a:cubicBezTo>
                  <a:cubicBezTo>
                    <a:pt x="84" y="3239"/>
                    <a:pt x="132" y="3251"/>
                    <a:pt x="180" y="3251"/>
                  </a:cubicBezTo>
                  <a:cubicBezTo>
                    <a:pt x="215" y="3251"/>
                    <a:pt x="263" y="3239"/>
                    <a:pt x="299" y="3204"/>
                  </a:cubicBezTo>
                  <a:lnTo>
                    <a:pt x="1727" y="1775"/>
                  </a:lnTo>
                  <a:lnTo>
                    <a:pt x="1739" y="1775"/>
                  </a:lnTo>
                  <a:lnTo>
                    <a:pt x="2096" y="2132"/>
                  </a:lnTo>
                  <a:cubicBezTo>
                    <a:pt x="2156" y="2192"/>
                    <a:pt x="2239" y="2239"/>
                    <a:pt x="2335" y="2239"/>
                  </a:cubicBezTo>
                  <a:cubicBezTo>
                    <a:pt x="2418" y="2239"/>
                    <a:pt x="2513" y="2203"/>
                    <a:pt x="2573" y="2132"/>
                  </a:cubicBezTo>
                  <a:lnTo>
                    <a:pt x="4144" y="560"/>
                  </a:lnTo>
                  <a:lnTo>
                    <a:pt x="4144" y="1037"/>
                  </a:lnTo>
                  <a:cubicBezTo>
                    <a:pt x="4144" y="1120"/>
                    <a:pt x="4228" y="1191"/>
                    <a:pt x="4311" y="1191"/>
                  </a:cubicBezTo>
                  <a:cubicBezTo>
                    <a:pt x="4406" y="1191"/>
                    <a:pt x="4478" y="1120"/>
                    <a:pt x="4478" y="1037"/>
                  </a:cubicBezTo>
                  <a:lnTo>
                    <a:pt x="4478" y="168"/>
                  </a:lnTo>
                  <a:cubicBezTo>
                    <a:pt x="4466" y="84"/>
                    <a:pt x="4382" y="1"/>
                    <a:pt x="42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37"/>
          <p:cNvGrpSpPr/>
          <p:nvPr/>
        </p:nvGrpSpPr>
        <p:grpSpPr>
          <a:xfrm>
            <a:off x="742388" y="3721675"/>
            <a:ext cx="447301" cy="444644"/>
            <a:chOff x="3541011" y="3367320"/>
            <a:chExt cx="348257" cy="346188"/>
          </a:xfrm>
        </p:grpSpPr>
        <p:sp>
          <p:nvSpPr>
            <p:cNvPr id="519" name="Google Shape;519;p3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37"/>
          <p:cNvGrpSpPr/>
          <p:nvPr/>
        </p:nvGrpSpPr>
        <p:grpSpPr>
          <a:xfrm>
            <a:off x="7976717" y="1476870"/>
            <a:ext cx="447293" cy="266181"/>
            <a:chOff x="5318259" y="2982111"/>
            <a:chExt cx="371013" cy="220787"/>
          </a:xfrm>
        </p:grpSpPr>
        <p:sp>
          <p:nvSpPr>
            <p:cNvPr id="524" name="Google Shape;524;p37"/>
            <p:cNvSpPr/>
            <p:nvPr/>
          </p:nvSpPr>
          <p:spPr>
            <a:xfrm>
              <a:off x="5364123" y="3021546"/>
              <a:ext cx="58372" cy="18396"/>
            </a:xfrm>
            <a:custGeom>
              <a:avLst/>
              <a:gdLst/>
              <a:ahLst/>
              <a:cxnLst/>
              <a:rect l="l" t="t" r="r" b="b"/>
              <a:pathLst>
                <a:path w="1834" h="578" extrusionOk="0">
                  <a:moveTo>
                    <a:pt x="674" y="0"/>
                  </a:moveTo>
                  <a:cubicBezTo>
                    <a:pt x="513" y="0"/>
                    <a:pt x="335" y="16"/>
                    <a:pt x="143" y="54"/>
                  </a:cubicBezTo>
                  <a:cubicBezTo>
                    <a:pt x="60" y="66"/>
                    <a:pt x="0" y="149"/>
                    <a:pt x="0" y="220"/>
                  </a:cubicBezTo>
                  <a:lnTo>
                    <a:pt x="0" y="399"/>
                  </a:lnTo>
                  <a:cubicBezTo>
                    <a:pt x="0" y="482"/>
                    <a:pt x="72" y="566"/>
                    <a:pt x="167" y="566"/>
                  </a:cubicBezTo>
                  <a:cubicBezTo>
                    <a:pt x="250" y="566"/>
                    <a:pt x="334" y="482"/>
                    <a:pt x="334" y="399"/>
                  </a:cubicBezTo>
                  <a:lnTo>
                    <a:pt x="334" y="351"/>
                  </a:lnTo>
                  <a:cubicBezTo>
                    <a:pt x="453" y="332"/>
                    <a:pt x="564" y="324"/>
                    <a:pt x="666" y="324"/>
                  </a:cubicBezTo>
                  <a:cubicBezTo>
                    <a:pt x="878" y="324"/>
                    <a:pt x="1050" y="359"/>
                    <a:pt x="1179" y="399"/>
                  </a:cubicBezTo>
                  <a:cubicBezTo>
                    <a:pt x="1405" y="459"/>
                    <a:pt x="1536" y="530"/>
                    <a:pt x="1536" y="542"/>
                  </a:cubicBezTo>
                  <a:cubicBezTo>
                    <a:pt x="1560" y="566"/>
                    <a:pt x="1596" y="578"/>
                    <a:pt x="1619" y="578"/>
                  </a:cubicBezTo>
                  <a:cubicBezTo>
                    <a:pt x="1679" y="578"/>
                    <a:pt x="1727" y="542"/>
                    <a:pt x="1774" y="506"/>
                  </a:cubicBezTo>
                  <a:cubicBezTo>
                    <a:pt x="1834" y="423"/>
                    <a:pt x="1810" y="328"/>
                    <a:pt x="1727" y="256"/>
                  </a:cubicBezTo>
                  <a:cubicBezTo>
                    <a:pt x="1707" y="247"/>
                    <a:pt x="1322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5346681" y="3151338"/>
              <a:ext cx="11012" cy="39052"/>
            </a:xfrm>
            <a:custGeom>
              <a:avLst/>
              <a:gdLst/>
              <a:ahLst/>
              <a:cxnLst/>
              <a:rect l="l" t="t" r="r" b="b"/>
              <a:pathLst>
                <a:path w="346" h="1227" extrusionOk="0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lnTo>
                    <a:pt x="0" y="1072"/>
                  </a:lnTo>
                  <a:cubicBezTo>
                    <a:pt x="0" y="1155"/>
                    <a:pt x="72" y="1226"/>
                    <a:pt x="167" y="1226"/>
                  </a:cubicBezTo>
                  <a:cubicBezTo>
                    <a:pt x="250" y="1226"/>
                    <a:pt x="322" y="1155"/>
                    <a:pt x="322" y="1072"/>
                  </a:cubicBezTo>
                  <a:lnTo>
                    <a:pt x="322" y="155"/>
                  </a:lnTo>
                  <a:cubicBezTo>
                    <a:pt x="346" y="71"/>
                    <a:pt x="274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5318259" y="2988763"/>
              <a:ext cx="149717" cy="202773"/>
            </a:xfrm>
            <a:custGeom>
              <a:avLst/>
              <a:gdLst/>
              <a:ahLst/>
              <a:cxnLst/>
              <a:rect l="l" t="t" r="r" b="b"/>
              <a:pathLst>
                <a:path w="4704" h="6371" extrusionOk="0">
                  <a:moveTo>
                    <a:pt x="3620" y="322"/>
                  </a:moveTo>
                  <a:lnTo>
                    <a:pt x="3620" y="1179"/>
                  </a:lnTo>
                  <a:cubicBezTo>
                    <a:pt x="3620" y="1322"/>
                    <a:pt x="3584" y="1453"/>
                    <a:pt x="3513" y="1596"/>
                  </a:cubicBezTo>
                  <a:lnTo>
                    <a:pt x="3441" y="1727"/>
                  </a:lnTo>
                  <a:cubicBezTo>
                    <a:pt x="3418" y="1750"/>
                    <a:pt x="3418" y="1774"/>
                    <a:pt x="3418" y="1798"/>
                  </a:cubicBezTo>
                  <a:lnTo>
                    <a:pt x="3418" y="2167"/>
                  </a:lnTo>
                  <a:cubicBezTo>
                    <a:pt x="3453" y="2465"/>
                    <a:pt x="3334" y="2751"/>
                    <a:pt x="3108" y="2965"/>
                  </a:cubicBezTo>
                  <a:cubicBezTo>
                    <a:pt x="2892" y="3158"/>
                    <a:pt x="2633" y="3275"/>
                    <a:pt x="2351" y="3275"/>
                  </a:cubicBezTo>
                  <a:cubicBezTo>
                    <a:pt x="2338" y="3275"/>
                    <a:pt x="2324" y="3275"/>
                    <a:pt x="2310" y="3274"/>
                  </a:cubicBezTo>
                  <a:cubicBezTo>
                    <a:pt x="1715" y="3263"/>
                    <a:pt x="1239" y="2739"/>
                    <a:pt x="1239" y="2108"/>
                  </a:cubicBezTo>
                  <a:lnTo>
                    <a:pt x="1239" y="1798"/>
                  </a:lnTo>
                  <a:cubicBezTo>
                    <a:pt x="1239" y="1774"/>
                    <a:pt x="1239" y="1739"/>
                    <a:pt x="1215" y="1727"/>
                  </a:cubicBezTo>
                  <a:lnTo>
                    <a:pt x="1143" y="1596"/>
                  </a:lnTo>
                  <a:cubicBezTo>
                    <a:pt x="1084" y="1453"/>
                    <a:pt x="1036" y="1322"/>
                    <a:pt x="1036" y="1179"/>
                  </a:cubicBezTo>
                  <a:cubicBezTo>
                    <a:pt x="1036" y="715"/>
                    <a:pt x="1429" y="322"/>
                    <a:pt x="1894" y="322"/>
                  </a:cubicBezTo>
                  <a:close/>
                  <a:moveTo>
                    <a:pt x="2906" y="3513"/>
                  </a:moveTo>
                  <a:lnTo>
                    <a:pt x="2906" y="3751"/>
                  </a:lnTo>
                  <a:cubicBezTo>
                    <a:pt x="2906" y="3798"/>
                    <a:pt x="2918" y="3858"/>
                    <a:pt x="2918" y="3894"/>
                  </a:cubicBezTo>
                  <a:lnTo>
                    <a:pt x="2334" y="4334"/>
                  </a:lnTo>
                  <a:lnTo>
                    <a:pt x="1763" y="3894"/>
                  </a:lnTo>
                  <a:cubicBezTo>
                    <a:pt x="1775" y="3858"/>
                    <a:pt x="1775" y="3798"/>
                    <a:pt x="1775" y="3751"/>
                  </a:cubicBezTo>
                  <a:lnTo>
                    <a:pt x="1775" y="3513"/>
                  </a:lnTo>
                  <a:cubicBezTo>
                    <a:pt x="1929" y="3584"/>
                    <a:pt x="2096" y="3632"/>
                    <a:pt x="2286" y="3632"/>
                  </a:cubicBezTo>
                  <a:lnTo>
                    <a:pt x="2334" y="3632"/>
                  </a:lnTo>
                  <a:cubicBezTo>
                    <a:pt x="2525" y="3632"/>
                    <a:pt x="2727" y="3584"/>
                    <a:pt x="2906" y="3513"/>
                  </a:cubicBezTo>
                  <a:close/>
                  <a:moveTo>
                    <a:pt x="1905" y="0"/>
                  </a:moveTo>
                  <a:cubicBezTo>
                    <a:pt x="1251" y="0"/>
                    <a:pt x="715" y="536"/>
                    <a:pt x="715" y="1191"/>
                  </a:cubicBezTo>
                  <a:cubicBezTo>
                    <a:pt x="715" y="1381"/>
                    <a:pt x="762" y="1572"/>
                    <a:pt x="846" y="1750"/>
                  </a:cubicBezTo>
                  <a:lnTo>
                    <a:pt x="893" y="1858"/>
                  </a:lnTo>
                  <a:lnTo>
                    <a:pt x="893" y="2120"/>
                  </a:lnTo>
                  <a:cubicBezTo>
                    <a:pt x="893" y="2596"/>
                    <a:pt x="1108" y="3013"/>
                    <a:pt x="1441" y="3298"/>
                  </a:cubicBezTo>
                  <a:lnTo>
                    <a:pt x="1441" y="3763"/>
                  </a:lnTo>
                  <a:cubicBezTo>
                    <a:pt x="1441" y="3834"/>
                    <a:pt x="1405" y="3906"/>
                    <a:pt x="1322" y="3941"/>
                  </a:cubicBezTo>
                  <a:lnTo>
                    <a:pt x="465" y="4263"/>
                  </a:lnTo>
                  <a:cubicBezTo>
                    <a:pt x="179" y="4370"/>
                    <a:pt x="0" y="4644"/>
                    <a:pt x="0" y="4941"/>
                  </a:cubicBezTo>
                  <a:lnTo>
                    <a:pt x="0" y="6203"/>
                  </a:lnTo>
                  <a:cubicBezTo>
                    <a:pt x="0" y="6299"/>
                    <a:pt x="72" y="6370"/>
                    <a:pt x="167" y="6370"/>
                  </a:cubicBezTo>
                  <a:cubicBezTo>
                    <a:pt x="251" y="6370"/>
                    <a:pt x="334" y="6299"/>
                    <a:pt x="334" y="6203"/>
                  </a:cubicBezTo>
                  <a:lnTo>
                    <a:pt x="334" y="4941"/>
                  </a:lnTo>
                  <a:cubicBezTo>
                    <a:pt x="334" y="4775"/>
                    <a:pt x="429" y="4644"/>
                    <a:pt x="572" y="4584"/>
                  </a:cubicBezTo>
                  <a:lnTo>
                    <a:pt x="1429" y="4251"/>
                  </a:lnTo>
                  <a:cubicBezTo>
                    <a:pt x="1477" y="4239"/>
                    <a:pt x="1513" y="4215"/>
                    <a:pt x="1560" y="4179"/>
                  </a:cubicBezTo>
                  <a:lnTo>
                    <a:pt x="2179" y="4644"/>
                  </a:lnTo>
                  <a:lnTo>
                    <a:pt x="2179" y="6203"/>
                  </a:lnTo>
                  <a:cubicBezTo>
                    <a:pt x="2179" y="6299"/>
                    <a:pt x="2251" y="6370"/>
                    <a:pt x="2334" y="6370"/>
                  </a:cubicBezTo>
                  <a:cubicBezTo>
                    <a:pt x="2429" y="6370"/>
                    <a:pt x="2501" y="6299"/>
                    <a:pt x="2501" y="6203"/>
                  </a:cubicBezTo>
                  <a:lnTo>
                    <a:pt x="2501" y="4644"/>
                  </a:lnTo>
                  <a:lnTo>
                    <a:pt x="3108" y="4179"/>
                  </a:lnTo>
                  <a:cubicBezTo>
                    <a:pt x="3156" y="4215"/>
                    <a:pt x="3203" y="4239"/>
                    <a:pt x="3239" y="4251"/>
                  </a:cubicBezTo>
                  <a:lnTo>
                    <a:pt x="4108" y="4584"/>
                  </a:lnTo>
                  <a:cubicBezTo>
                    <a:pt x="4251" y="4644"/>
                    <a:pt x="4346" y="4775"/>
                    <a:pt x="4346" y="4941"/>
                  </a:cubicBezTo>
                  <a:cubicBezTo>
                    <a:pt x="4346" y="5025"/>
                    <a:pt x="4418" y="5108"/>
                    <a:pt x="4513" y="5108"/>
                  </a:cubicBezTo>
                  <a:cubicBezTo>
                    <a:pt x="4596" y="5108"/>
                    <a:pt x="4668" y="5025"/>
                    <a:pt x="4668" y="4941"/>
                  </a:cubicBezTo>
                  <a:cubicBezTo>
                    <a:pt x="4703" y="4632"/>
                    <a:pt x="4525" y="4358"/>
                    <a:pt x="4239" y="4251"/>
                  </a:cubicBezTo>
                  <a:lnTo>
                    <a:pt x="3382" y="3929"/>
                  </a:lnTo>
                  <a:cubicBezTo>
                    <a:pt x="3310" y="3894"/>
                    <a:pt x="3263" y="3822"/>
                    <a:pt x="3263" y="3751"/>
                  </a:cubicBezTo>
                  <a:lnTo>
                    <a:pt x="3263" y="3322"/>
                  </a:lnTo>
                  <a:cubicBezTo>
                    <a:pt x="3310" y="3286"/>
                    <a:pt x="3334" y="3263"/>
                    <a:pt x="3370" y="3227"/>
                  </a:cubicBezTo>
                  <a:cubicBezTo>
                    <a:pt x="3644" y="2941"/>
                    <a:pt x="3810" y="2584"/>
                    <a:pt x="3810" y="2179"/>
                  </a:cubicBezTo>
                  <a:lnTo>
                    <a:pt x="3810" y="1858"/>
                  </a:lnTo>
                  <a:lnTo>
                    <a:pt x="3858" y="1750"/>
                  </a:lnTo>
                  <a:cubicBezTo>
                    <a:pt x="3941" y="1572"/>
                    <a:pt x="3989" y="1381"/>
                    <a:pt x="3989" y="1191"/>
                  </a:cubicBezTo>
                  <a:lnTo>
                    <a:pt x="3989" y="155"/>
                  </a:lnTo>
                  <a:cubicBezTo>
                    <a:pt x="3989" y="72"/>
                    <a:pt x="3918" y="0"/>
                    <a:pt x="3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5548658" y="2982111"/>
              <a:ext cx="140614" cy="208279"/>
            </a:xfrm>
            <a:custGeom>
              <a:avLst/>
              <a:gdLst/>
              <a:ahLst/>
              <a:cxnLst/>
              <a:rect l="l" t="t" r="r" b="b"/>
              <a:pathLst>
                <a:path w="4418" h="6544" extrusionOk="0">
                  <a:moveTo>
                    <a:pt x="2246" y="370"/>
                  </a:moveTo>
                  <a:cubicBezTo>
                    <a:pt x="2295" y="370"/>
                    <a:pt x="2346" y="376"/>
                    <a:pt x="2394" y="388"/>
                  </a:cubicBezTo>
                  <a:cubicBezTo>
                    <a:pt x="3132" y="459"/>
                    <a:pt x="3715" y="1102"/>
                    <a:pt x="3727" y="1876"/>
                  </a:cubicBezTo>
                  <a:cubicBezTo>
                    <a:pt x="3727" y="2602"/>
                    <a:pt x="3906" y="3269"/>
                    <a:pt x="4061" y="3626"/>
                  </a:cubicBezTo>
                  <a:lnTo>
                    <a:pt x="4061" y="3638"/>
                  </a:lnTo>
                  <a:cubicBezTo>
                    <a:pt x="3882" y="3722"/>
                    <a:pt x="3537" y="3912"/>
                    <a:pt x="2953" y="4031"/>
                  </a:cubicBezTo>
                  <a:lnTo>
                    <a:pt x="2953" y="3972"/>
                  </a:lnTo>
                  <a:lnTo>
                    <a:pt x="2953" y="3626"/>
                  </a:lnTo>
                  <a:cubicBezTo>
                    <a:pt x="3179" y="3495"/>
                    <a:pt x="3370" y="3317"/>
                    <a:pt x="3489" y="3091"/>
                  </a:cubicBezTo>
                  <a:cubicBezTo>
                    <a:pt x="3727" y="2674"/>
                    <a:pt x="3644" y="2126"/>
                    <a:pt x="3287" y="1793"/>
                  </a:cubicBezTo>
                  <a:cubicBezTo>
                    <a:pt x="3025" y="1578"/>
                    <a:pt x="2584" y="1293"/>
                    <a:pt x="1870" y="1293"/>
                  </a:cubicBezTo>
                  <a:cubicBezTo>
                    <a:pt x="1822" y="1293"/>
                    <a:pt x="1786" y="1305"/>
                    <a:pt x="1751" y="1340"/>
                  </a:cubicBezTo>
                  <a:lnTo>
                    <a:pt x="1382" y="1709"/>
                  </a:lnTo>
                  <a:cubicBezTo>
                    <a:pt x="1322" y="1769"/>
                    <a:pt x="1322" y="1888"/>
                    <a:pt x="1382" y="1948"/>
                  </a:cubicBezTo>
                  <a:cubicBezTo>
                    <a:pt x="1411" y="1977"/>
                    <a:pt x="1456" y="1992"/>
                    <a:pt x="1501" y="1992"/>
                  </a:cubicBezTo>
                  <a:cubicBezTo>
                    <a:pt x="1545" y="1992"/>
                    <a:pt x="1590" y="1977"/>
                    <a:pt x="1620" y="1948"/>
                  </a:cubicBezTo>
                  <a:lnTo>
                    <a:pt x="1929" y="1638"/>
                  </a:lnTo>
                  <a:cubicBezTo>
                    <a:pt x="2394" y="1650"/>
                    <a:pt x="2763" y="1781"/>
                    <a:pt x="3048" y="2055"/>
                  </a:cubicBezTo>
                  <a:cubicBezTo>
                    <a:pt x="3287" y="2269"/>
                    <a:pt x="3346" y="2650"/>
                    <a:pt x="3179" y="2924"/>
                  </a:cubicBezTo>
                  <a:cubicBezTo>
                    <a:pt x="2989" y="3269"/>
                    <a:pt x="2608" y="3495"/>
                    <a:pt x="2215" y="3495"/>
                  </a:cubicBezTo>
                  <a:cubicBezTo>
                    <a:pt x="1596" y="3495"/>
                    <a:pt x="1108" y="3007"/>
                    <a:pt x="1108" y="2388"/>
                  </a:cubicBezTo>
                  <a:cubicBezTo>
                    <a:pt x="1108" y="2305"/>
                    <a:pt x="1036" y="2233"/>
                    <a:pt x="941" y="2233"/>
                  </a:cubicBezTo>
                  <a:cubicBezTo>
                    <a:pt x="858" y="2233"/>
                    <a:pt x="786" y="2305"/>
                    <a:pt x="786" y="2388"/>
                  </a:cubicBezTo>
                  <a:cubicBezTo>
                    <a:pt x="786" y="2924"/>
                    <a:pt x="1084" y="3400"/>
                    <a:pt x="1513" y="3662"/>
                  </a:cubicBezTo>
                  <a:lnTo>
                    <a:pt x="1513" y="3995"/>
                  </a:lnTo>
                  <a:lnTo>
                    <a:pt x="1513" y="4055"/>
                  </a:lnTo>
                  <a:cubicBezTo>
                    <a:pt x="929" y="3936"/>
                    <a:pt x="608" y="3745"/>
                    <a:pt x="441" y="3638"/>
                  </a:cubicBezTo>
                  <a:cubicBezTo>
                    <a:pt x="441" y="3638"/>
                    <a:pt x="429" y="3638"/>
                    <a:pt x="441" y="3626"/>
                  </a:cubicBezTo>
                  <a:cubicBezTo>
                    <a:pt x="596" y="3269"/>
                    <a:pt x="774" y="2602"/>
                    <a:pt x="774" y="1876"/>
                  </a:cubicBezTo>
                  <a:cubicBezTo>
                    <a:pt x="774" y="1114"/>
                    <a:pt x="1370" y="459"/>
                    <a:pt x="2108" y="388"/>
                  </a:cubicBezTo>
                  <a:cubicBezTo>
                    <a:pt x="2150" y="376"/>
                    <a:pt x="2197" y="370"/>
                    <a:pt x="2246" y="370"/>
                  </a:cubicBezTo>
                  <a:close/>
                  <a:moveTo>
                    <a:pt x="2584" y="3769"/>
                  </a:moveTo>
                  <a:lnTo>
                    <a:pt x="2584" y="3972"/>
                  </a:lnTo>
                  <a:cubicBezTo>
                    <a:pt x="2584" y="4174"/>
                    <a:pt x="2703" y="4365"/>
                    <a:pt x="2882" y="4448"/>
                  </a:cubicBezTo>
                  <a:lnTo>
                    <a:pt x="2989" y="4507"/>
                  </a:lnTo>
                  <a:cubicBezTo>
                    <a:pt x="2858" y="4769"/>
                    <a:pt x="2560" y="4936"/>
                    <a:pt x="2227" y="4936"/>
                  </a:cubicBezTo>
                  <a:cubicBezTo>
                    <a:pt x="1917" y="4936"/>
                    <a:pt x="1620" y="4769"/>
                    <a:pt x="1441" y="4507"/>
                  </a:cubicBezTo>
                  <a:lnTo>
                    <a:pt x="1548" y="4448"/>
                  </a:lnTo>
                  <a:cubicBezTo>
                    <a:pt x="1727" y="4365"/>
                    <a:pt x="1846" y="4162"/>
                    <a:pt x="1846" y="3972"/>
                  </a:cubicBezTo>
                  <a:lnTo>
                    <a:pt x="1846" y="3769"/>
                  </a:lnTo>
                  <a:cubicBezTo>
                    <a:pt x="1965" y="3793"/>
                    <a:pt x="2096" y="3805"/>
                    <a:pt x="2215" y="3805"/>
                  </a:cubicBezTo>
                  <a:cubicBezTo>
                    <a:pt x="2346" y="3805"/>
                    <a:pt x="2465" y="3793"/>
                    <a:pt x="2584" y="3769"/>
                  </a:cubicBezTo>
                  <a:close/>
                  <a:moveTo>
                    <a:pt x="2209" y="1"/>
                  </a:moveTo>
                  <a:cubicBezTo>
                    <a:pt x="2153" y="1"/>
                    <a:pt x="2096" y="7"/>
                    <a:pt x="2036" y="19"/>
                  </a:cubicBezTo>
                  <a:cubicBezTo>
                    <a:pt x="1108" y="102"/>
                    <a:pt x="393" y="912"/>
                    <a:pt x="381" y="1840"/>
                  </a:cubicBezTo>
                  <a:cubicBezTo>
                    <a:pt x="381" y="2519"/>
                    <a:pt x="215" y="3138"/>
                    <a:pt x="84" y="3472"/>
                  </a:cubicBezTo>
                  <a:cubicBezTo>
                    <a:pt x="24" y="3614"/>
                    <a:pt x="72" y="3793"/>
                    <a:pt x="203" y="3876"/>
                  </a:cubicBezTo>
                  <a:cubicBezTo>
                    <a:pt x="358" y="3984"/>
                    <a:pt x="632" y="4150"/>
                    <a:pt x="1084" y="4281"/>
                  </a:cubicBezTo>
                  <a:lnTo>
                    <a:pt x="393" y="4626"/>
                  </a:lnTo>
                  <a:cubicBezTo>
                    <a:pt x="215" y="4722"/>
                    <a:pt x="84" y="4877"/>
                    <a:pt x="24" y="5055"/>
                  </a:cubicBezTo>
                  <a:cubicBezTo>
                    <a:pt x="0" y="5150"/>
                    <a:pt x="60" y="5234"/>
                    <a:pt x="143" y="5269"/>
                  </a:cubicBezTo>
                  <a:lnTo>
                    <a:pt x="191" y="5269"/>
                  </a:lnTo>
                  <a:cubicBezTo>
                    <a:pt x="262" y="5269"/>
                    <a:pt x="334" y="5222"/>
                    <a:pt x="358" y="5150"/>
                  </a:cubicBezTo>
                  <a:cubicBezTo>
                    <a:pt x="381" y="5043"/>
                    <a:pt x="453" y="4972"/>
                    <a:pt x="548" y="4924"/>
                  </a:cubicBezTo>
                  <a:lnTo>
                    <a:pt x="1084" y="4662"/>
                  </a:lnTo>
                  <a:cubicBezTo>
                    <a:pt x="1310" y="5043"/>
                    <a:pt x="1727" y="5281"/>
                    <a:pt x="2167" y="5281"/>
                  </a:cubicBezTo>
                  <a:cubicBezTo>
                    <a:pt x="2620" y="5281"/>
                    <a:pt x="3037" y="5043"/>
                    <a:pt x="3251" y="4662"/>
                  </a:cubicBezTo>
                  <a:lnTo>
                    <a:pt x="3787" y="4924"/>
                  </a:lnTo>
                  <a:cubicBezTo>
                    <a:pt x="3930" y="4984"/>
                    <a:pt x="4001" y="5115"/>
                    <a:pt x="4001" y="5269"/>
                  </a:cubicBezTo>
                  <a:lnTo>
                    <a:pt x="4001" y="6377"/>
                  </a:lnTo>
                  <a:cubicBezTo>
                    <a:pt x="4001" y="6472"/>
                    <a:pt x="4072" y="6543"/>
                    <a:pt x="4168" y="6543"/>
                  </a:cubicBezTo>
                  <a:cubicBezTo>
                    <a:pt x="4251" y="6543"/>
                    <a:pt x="4322" y="6472"/>
                    <a:pt x="4322" y="6377"/>
                  </a:cubicBezTo>
                  <a:lnTo>
                    <a:pt x="4322" y="5269"/>
                  </a:lnTo>
                  <a:cubicBezTo>
                    <a:pt x="4418" y="4996"/>
                    <a:pt x="4263" y="4746"/>
                    <a:pt x="4013" y="4626"/>
                  </a:cubicBezTo>
                  <a:lnTo>
                    <a:pt x="3334" y="4281"/>
                  </a:lnTo>
                  <a:cubicBezTo>
                    <a:pt x="3787" y="4150"/>
                    <a:pt x="4072" y="3984"/>
                    <a:pt x="4203" y="3876"/>
                  </a:cubicBezTo>
                  <a:cubicBezTo>
                    <a:pt x="4346" y="3793"/>
                    <a:pt x="4406" y="3614"/>
                    <a:pt x="4322" y="3472"/>
                  </a:cubicBezTo>
                  <a:cubicBezTo>
                    <a:pt x="4191" y="3138"/>
                    <a:pt x="4025" y="2519"/>
                    <a:pt x="4025" y="1840"/>
                  </a:cubicBezTo>
                  <a:cubicBezTo>
                    <a:pt x="4025" y="912"/>
                    <a:pt x="3299" y="102"/>
                    <a:pt x="2382" y="19"/>
                  </a:cubicBezTo>
                  <a:cubicBezTo>
                    <a:pt x="2322" y="7"/>
                    <a:pt x="2266" y="1"/>
                    <a:pt x="2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5655153" y="3157004"/>
              <a:ext cx="10630" cy="33387"/>
            </a:xfrm>
            <a:custGeom>
              <a:avLst/>
              <a:gdLst/>
              <a:ahLst/>
              <a:cxnLst/>
              <a:rect l="l" t="t" r="r" b="b"/>
              <a:pathLst>
                <a:path w="334" h="1049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894"/>
                  </a:lnTo>
                  <a:cubicBezTo>
                    <a:pt x="0" y="977"/>
                    <a:pt x="72" y="1048"/>
                    <a:pt x="167" y="1048"/>
                  </a:cubicBezTo>
                  <a:cubicBezTo>
                    <a:pt x="250" y="1048"/>
                    <a:pt x="322" y="977"/>
                    <a:pt x="322" y="894"/>
                  </a:cubicBezTo>
                  <a:lnTo>
                    <a:pt x="322" y="155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5497893" y="3174445"/>
              <a:ext cx="11012" cy="10248"/>
            </a:xfrm>
            <a:custGeom>
              <a:avLst/>
              <a:gdLst/>
              <a:ahLst/>
              <a:cxnLst/>
              <a:rect l="l" t="t" r="r" b="b"/>
              <a:pathLst>
                <a:path w="346" h="322" extrusionOk="0">
                  <a:moveTo>
                    <a:pt x="179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71" y="322"/>
                    <a:pt x="179" y="322"/>
                  </a:cubicBezTo>
                  <a:cubicBezTo>
                    <a:pt x="262" y="322"/>
                    <a:pt x="333" y="250"/>
                    <a:pt x="333" y="167"/>
                  </a:cubicBezTo>
                  <a:cubicBezTo>
                    <a:pt x="345" y="72"/>
                    <a:pt x="262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5410718" y="3156972"/>
              <a:ext cx="74699" cy="45927"/>
            </a:xfrm>
            <a:custGeom>
              <a:avLst/>
              <a:gdLst/>
              <a:ahLst/>
              <a:cxnLst/>
              <a:rect l="l" t="t" r="r" b="b"/>
              <a:pathLst>
                <a:path w="2347" h="1443" extrusionOk="0">
                  <a:moveTo>
                    <a:pt x="905" y="0"/>
                  </a:moveTo>
                  <a:cubicBezTo>
                    <a:pt x="870" y="0"/>
                    <a:pt x="833" y="13"/>
                    <a:pt x="798" y="37"/>
                  </a:cubicBezTo>
                  <a:lnTo>
                    <a:pt x="72" y="585"/>
                  </a:lnTo>
                  <a:cubicBezTo>
                    <a:pt x="24" y="621"/>
                    <a:pt x="1" y="680"/>
                    <a:pt x="1" y="728"/>
                  </a:cubicBezTo>
                  <a:cubicBezTo>
                    <a:pt x="1" y="764"/>
                    <a:pt x="24" y="823"/>
                    <a:pt x="72" y="859"/>
                  </a:cubicBezTo>
                  <a:lnTo>
                    <a:pt x="798" y="1407"/>
                  </a:lnTo>
                  <a:cubicBezTo>
                    <a:pt x="834" y="1442"/>
                    <a:pt x="858" y="1442"/>
                    <a:pt x="905" y="1442"/>
                  </a:cubicBezTo>
                  <a:cubicBezTo>
                    <a:pt x="953" y="1442"/>
                    <a:pt x="1013" y="1407"/>
                    <a:pt x="1036" y="1359"/>
                  </a:cubicBezTo>
                  <a:cubicBezTo>
                    <a:pt x="1096" y="1287"/>
                    <a:pt x="1084" y="1180"/>
                    <a:pt x="1013" y="1121"/>
                  </a:cubicBezTo>
                  <a:lnTo>
                    <a:pt x="679" y="883"/>
                  </a:lnTo>
                  <a:lnTo>
                    <a:pt x="2191" y="883"/>
                  </a:lnTo>
                  <a:cubicBezTo>
                    <a:pt x="2275" y="883"/>
                    <a:pt x="2346" y="811"/>
                    <a:pt x="2346" y="728"/>
                  </a:cubicBezTo>
                  <a:cubicBezTo>
                    <a:pt x="2346" y="621"/>
                    <a:pt x="2275" y="549"/>
                    <a:pt x="2191" y="549"/>
                  </a:cubicBezTo>
                  <a:lnTo>
                    <a:pt x="679" y="549"/>
                  </a:lnTo>
                  <a:lnTo>
                    <a:pt x="1013" y="311"/>
                  </a:lnTo>
                  <a:cubicBezTo>
                    <a:pt x="1084" y="252"/>
                    <a:pt x="1096" y="145"/>
                    <a:pt x="1036" y="73"/>
                  </a:cubicBezTo>
                  <a:cubicBezTo>
                    <a:pt x="1002" y="24"/>
                    <a:pt x="955" y="0"/>
                    <a:pt x="9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5521382" y="3156590"/>
              <a:ext cx="75049" cy="45163"/>
            </a:xfrm>
            <a:custGeom>
              <a:avLst/>
              <a:gdLst/>
              <a:ahLst/>
              <a:cxnLst/>
              <a:rect l="l" t="t" r="r" b="b"/>
              <a:pathLst>
                <a:path w="2358" h="1419" extrusionOk="0">
                  <a:moveTo>
                    <a:pt x="1446" y="0"/>
                  </a:moveTo>
                  <a:cubicBezTo>
                    <a:pt x="1396" y="0"/>
                    <a:pt x="1345" y="25"/>
                    <a:pt x="1310" y="73"/>
                  </a:cubicBezTo>
                  <a:cubicBezTo>
                    <a:pt x="1250" y="145"/>
                    <a:pt x="1274" y="252"/>
                    <a:pt x="1346" y="311"/>
                  </a:cubicBezTo>
                  <a:lnTo>
                    <a:pt x="1667" y="549"/>
                  </a:lnTo>
                  <a:lnTo>
                    <a:pt x="167" y="549"/>
                  </a:lnTo>
                  <a:cubicBezTo>
                    <a:pt x="84" y="549"/>
                    <a:pt x="0" y="621"/>
                    <a:pt x="0" y="704"/>
                  </a:cubicBezTo>
                  <a:cubicBezTo>
                    <a:pt x="0" y="799"/>
                    <a:pt x="84" y="871"/>
                    <a:pt x="167" y="871"/>
                  </a:cubicBezTo>
                  <a:lnTo>
                    <a:pt x="1667" y="871"/>
                  </a:lnTo>
                  <a:lnTo>
                    <a:pt x="1346" y="1109"/>
                  </a:lnTo>
                  <a:cubicBezTo>
                    <a:pt x="1274" y="1169"/>
                    <a:pt x="1250" y="1276"/>
                    <a:pt x="1310" y="1347"/>
                  </a:cubicBezTo>
                  <a:cubicBezTo>
                    <a:pt x="1346" y="1395"/>
                    <a:pt x="1405" y="1419"/>
                    <a:pt x="1453" y="1419"/>
                  </a:cubicBezTo>
                  <a:cubicBezTo>
                    <a:pt x="1477" y="1419"/>
                    <a:pt x="1524" y="1407"/>
                    <a:pt x="1548" y="1395"/>
                  </a:cubicBezTo>
                  <a:lnTo>
                    <a:pt x="2286" y="847"/>
                  </a:lnTo>
                  <a:cubicBezTo>
                    <a:pt x="2322" y="811"/>
                    <a:pt x="2358" y="752"/>
                    <a:pt x="2358" y="704"/>
                  </a:cubicBezTo>
                  <a:cubicBezTo>
                    <a:pt x="2358" y="668"/>
                    <a:pt x="2322" y="633"/>
                    <a:pt x="2286" y="585"/>
                  </a:cubicBezTo>
                  <a:lnTo>
                    <a:pt x="1548" y="37"/>
                  </a:lnTo>
                  <a:cubicBezTo>
                    <a:pt x="1518" y="13"/>
                    <a:pt x="1482" y="0"/>
                    <a:pt x="14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37"/>
          <p:cNvSpPr txBox="1">
            <a:spLocks noGrp="1"/>
          </p:cNvSpPr>
          <p:nvPr>
            <p:ph type="title"/>
          </p:nvPr>
        </p:nvSpPr>
        <p:spPr>
          <a:xfrm>
            <a:off x="457200" y="368825"/>
            <a:ext cx="8229600" cy="3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 infographics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keholder Infographics by Slidesgo">
  <a:themeElements>
    <a:clrScheme name="Simple Light">
      <a:dk1>
        <a:srgbClr val="2A2929"/>
      </a:dk1>
      <a:lt1>
        <a:srgbClr val="385059"/>
      </a:lt1>
      <a:dk2>
        <a:srgbClr val="225C73"/>
      </a:dk2>
      <a:lt2>
        <a:srgbClr val="658DA6"/>
      </a:lt2>
      <a:accent1>
        <a:srgbClr val="89C2D9"/>
      </a:accent1>
      <a:accent2>
        <a:srgbClr val="D3E1E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A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화면 슬라이드 쇼(16:9)</PresentationFormat>
  <Paragraphs>17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Fira Sans Extra Condensed SemiBold</vt:lpstr>
      <vt:lpstr>Arial</vt:lpstr>
      <vt:lpstr>맑은 고딕</vt:lpstr>
      <vt:lpstr>Roboto</vt:lpstr>
      <vt:lpstr>Bebas Neue</vt:lpstr>
      <vt:lpstr>Stakeholder Infographics by Slidesgo</vt:lpstr>
      <vt:lpstr>Stakeholder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Stakeholder infographics</dc:title>
  <cp:lastModifiedBy>정 의권</cp:lastModifiedBy>
  <cp:revision>1</cp:revision>
  <dcterms:modified xsi:type="dcterms:W3CDTF">2023-01-12T21:12:44Z</dcterms:modified>
</cp:coreProperties>
</file>