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jpg" ContentType="image/jpeg"/>
  <Default Extension="svg" ContentType="image/svg+xml"/>
  <Default Extension="png" ContentType="image/png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theme/theme1.xml" ContentType="application/vnd.openxmlformats-officedocument.theme+xml"/>
  <Override PartName="/ppt/notesMasters/notesMaster1.xml" ContentType="application/vnd.openxmlformats-officedocument.presentationml.notesMaster+xml"/>
  <Override PartName="/ppt/notesMasters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b3eaa80fe66d4e0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lvl1pPr marL="0" lvl="0" algn="l" defTabSz="914400">
      <a:defRPr sz="1800" kern="1200">
        <a:solidFill>
          <a:schemeClr val="tx1"/>
        </a:solidFill>
        <a:latin typeface="Segoe UI Light"/>
        <a:ea typeface="+mn-ea"/>
      </a:defRPr>
    </a:lvl1pPr>
    <a:lvl2pPr marL="457200" lvl="1" algn="l" defTabSz="914400">
      <a:defRPr sz="1800" kern="1200">
        <a:solidFill>
          <a:schemeClr val="tx1"/>
        </a:solidFill>
        <a:latin typeface="Segoe UI Light"/>
        <a:ea typeface="+mn-ea"/>
      </a:defRPr>
    </a:lvl2pPr>
    <a:lvl3pPr marL="914400" lvl="2" algn="l" defTabSz="914400">
      <a:defRPr sz="1800" kern="1200">
        <a:solidFill>
          <a:schemeClr val="tx1"/>
        </a:solidFill>
        <a:latin typeface="Segoe UI Light"/>
        <a:ea typeface="+mn-ea"/>
      </a:defRPr>
    </a:lvl3pPr>
    <a:lvl4pPr marL="1371600" lvl="3" algn="l" defTabSz="914400">
      <a:defRPr sz="1800" kern="1200">
        <a:solidFill>
          <a:schemeClr val="tx1"/>
        </a:solidFill>
        <a:latin typeface="Segoe UI Light"/>
        <a:ea typeface="+mn-ea"/>
      </a:defRPr>
    </a:lvl4pPr>
    <a:lvl5pPr marL="1828800" lvl="4" algn="l" defTabSz="914400">
      <a:defRPr sz="1800" kern="1200">
        <a:solidFill>
          <a:schemeClr val="tx1"/>
        </a:solidFill>
        <a:latin typeface="Segoe UI Light"/>
        <a:ea typeface="+mn-ea"/>
      </a:defRPr>
    </a:lvl5pPr>
    <a:lvl6pPr marL="2286000" lvl="5" algn="l" defTabSz="914400">
      <a:defRPr sz="1800" kern="1200">
        <a:solidFill>
          <a:schemeClr val="tx1"/>
        </a:solidFill>
        <a:latin typeface="Segoe UI Light"/>
        <a:ea typeface="+mn-ea"/>
      </a:defRPr>
    </a:lvl6pPr>
    <a:lvl7pPr marL="2743200" lvl="6" algn="l" defTabSz="914400">
      <a:defRPr sz="1800" kern="1200">
        <a:solidFill>
          <a:schemeClr val="tx1"/>
        </a:solidFill>
        <a:latin typeface="Segoe UI Light"/>
        <a:ea typeface="+mn-ea"/>
      </a:defRPr>
    </a:lvl7pPr>
    <a:lvl8pPr marL="3200400" lvl="7" algn="l" defTabSz="914400">
      <a:defRPr sz="1800" kern="1200">
        <a:solidFill>
          <a:schemeClr val="tx1"/>
        </a:solidFill>
        <a:latin typeface="Segoe UI Light"/>
        <a:ea typeface="+mn-ea"/>
      </a:defRPr>
    </a:lvl8pPr>
    <a:lvl9pPr marL="3657600" lvl="8" algn="l" defTabSz="914400">
      <a:defRPr sz="1800" kern="1200">
        <a:solidFill>
          <a:schemeClr val="tx1"/>
        </a:solidFill>
        <a:latin typeface="Segoe UI Light"/>
        <a:ea typeface="+mn-ea"/>
      </a:defRPr>
    </a:lvl9pPr>
  </p:defaultTextStyle>
</p:presentation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2" /><Relationship Type="http://schemas.openxmlformats.org/officeDocument/2006/relationships/notesMaster" Target="/ppt/notesMasters/notesMaster1.xml" Id="rId3" /><Relationship Type="http://schemas.openxmlformats.org/officeDocument/2006/relationships/slide" Target="/ppt/slides/slide1.xml" Id="rId4" /><Relationship Type="http://schemas.openxmlformats.org/officeDocument/2006/relationships/slide" Target="/ppt/slides/slide2.xml" Id="rId5" /><Relationship Type="http://schemas.openxmlformats.org/officeDocument/2006/relationships/slide" Target="/ppt/slides/slide3.xml" Id="rId6" /><Relationship Type="http://schemas.openxmlformats.org/officeDocument/2006/relationships/slide" Target="/ppt/slides/slide4.xml" Id="rId7" /><Relationship Type="http://schemas.openxmlformats.org/officeDocument/2006/relationships/slide" Target="/ppt/slides/slide5.xml" Id="rId8" /><Relationship Type="http://schemas.openxmlformats.org/officeDocument/2006/relationships/slide" Target="/ppt/slides/slide6.xml" Id="rId9" /><Relationship Type="http://schemas.openxmlformats.org/officeDocument/2006/relationships/slide" Target="/ppt/slides/slide7.xml" Id="rId10" /><Relationship Type="http://schemas.openxmlformats.org/officeDocument/2006/relationships/slide" Target="/ppt/slides/slide8.xml" Id="rId11" /><Relationship Type="http://schemas.openxmlformats.org/officeDocument/2006/relationships/slide" Target="/ppt/slides/slide9.xml" Id="rId12" /><Relationship Type="http://schemas.openxmlformats.org/officeDocument/2006/relationships/slide" Target="/ppt/slides/slide10.xml" Id="rId13" /><Relationship Type="http://schemas.openxmlformats.org/officeDocument/2006/relationships/slide" Target="/ppt/slides/slide11.xml" Id="rId14" /><Relationship Type="http://schemas.openxmlformats.org/officeDocument/2006/relationships/slide" Target="/ppt/slides/slide12.xml" Id="rId15" /><Relationship Type="http://schemas.openxmlformats.org/officeDocument/2006/relationships/slide" Target="/ppt/slides/slide13.xml" Id="rId16" /><Relationship Type="http://schemas.openxmlformats.org/officeDocument/2006/relationships/slide" Target="/ppt/slides/slide14.xml" Id="rId17" /><Relationship Type="http://schemas.openxmlformats.org/officeDocument/2006/relationships/tableStyles" Target="/ppt/tableStyles.xml" Id="rId18" /></Relationships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notesMasters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2019/7/15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Masters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slide" Target="/ppt/slides/slide1.xml" Id="rId1" /><Relationship Type="http://schemas.openxmlformats.org/officeDocument/2006/relationships/notesMaster" Target="/ppt/notesMasters/notesMaster1.xml" Id="rId2" /></Relationships>
</file>

<file path=ppt/notesSlides/_rels/notesSlide10.xml.rels>&#65279;<?xml version="1.0" encoding="utf-8"?><Relationships xmlns="http://schemas.openxmlformats.org/package/2006/relationships"><Relationship Type="http://schemas.openxmlformats.org/officeDocument/2006/relationships/slide" Target="/ppt/slides/slide10.xml" Id="rId1" /><Relationship Type="http://schemas.openxmlformats.org/officeDocument/2006/relationships/notesMaster" Target="/ppt/notesMasters/notesMaster1.xml" Id="rId2" /></Relationships>
</file>

<file path=ppt/notesSlides/_rels/notesSlide11.xml.rels>&#65279;<?xml version="1.0" encoding="utf-8"?><Relationships xmlns="http://schemas.openxmlformats.org/package/2006/relationships"><Relationship Type="http://schemas.openxmlformats.org/officeDocument/2006/relationships/slide" Target="/ppt/slides/slide11.xml" Id="rId1" /><Relationship Type="http://schemas.openxmlformats.org/officeDocument/2006/relationships/notesMaster" Target="/ppt/notesMasters/notesMaster1.xml" Id="rId2" /></Relationships>
</file>

<file path=ppt/notesSlides/_rels/notesSlide12.xml.rels>&#65279;<?xml version="1.0" encoding="utf-8"?><Relationships xmlns="http://schemas.openxmlformats.org/package/2006/relationships"><Relationship Type="http://schemas.openxmlformats.org/officeDocument/2006/relationships/slide" Target="/ppt/slides/slide12.xml" Id="rId1" /><Relationship Type="http://schemas.openxmlformats.org/officeDocument/2006/relationships/notesMaster" Target="/ppt/notesMasters/notesMaster1.xml" Id="rId2" /></Relationships>
</file>

<file path=ppt/notesSlides/_rels/notesSlide13.xml.rels>&#65279;<?xml version="1.0" encoding="utf-8"?><Relationships xmlns="http://schemas.openxmlformats.org/package/2006/relationships"><Relationship Type="http://schemas.openxmlformats.org/officeDocument/2006/relationships/slide" Target="/ppt/slides/slide13.xml" Id="rId1" /><Relationship Type="http://schemas.openxmlformats.org/officeDocument/2006/relationships/notesMaster" Target="/ppt/notesMasters/notesMaster1.xml" Id="rId2" /></Relationships>
</file>

<file path=ppt/notesSlides/_rels/notesSlide14.xml.rels>&#65279;<?xml version="1.0" encoding="utf-8"?><Relationships xmlns="http://schemas.openxmlformats.org/package/2006/relationships"><Relationship Type="http://schemas.openxmlformats.org/officeDocument/2006/relationships/slide" Target="/ppt/slides/slide14.xml" Id="rId1" /><Relationship Type="http://schemas.openxmlformats.org/officeDocument/2006/relationships/notesMaster" Target="/ppt/notesMasters/notesMaster1.xml" Id="rId2" /></Relationships>
</file>

<file path=ppt/notesSlides/_rels/notesSlide2.xml.rels>&#65279;<?xml version="1.0" encoding="utf-8"?><Relationships xmlns="http://schemas.openxmlformats.org/package/2006/relationships"><Relationship Type="http://schemas.openxmlformats.org/officeDocument/2006/relationships/slide" Target="/ppt/slides/slide2.xml" Id="rId1" /><Relationship Type="http://schemas.openxmlformats.org/officeDocument/2006/relationships/notesMaster" Target="/ppt/notesMasters/notesMaster1.xml" Id="rId2" /></Relationships>
</file>

<file path=ppt/notesSlides/_rels/notesSlide3.xml.rels>&#65279;<?xml version="1.0" encoding="utf-8"?><Relationships xmlns="http://schemas.openxmlformats.org/package/2006/relationships"><Relationship Type="http://schemas.openxmlformats.org/officeDocument/2006/relationships/slide" Target="/ppt/slides/slide3.xml" Id="rId1" /><Relationship Type="http://schemas.openxmlformats.org/officeDocument/2006/relationships/notesMaster" Target="/ppt/notesMasters/notesMaster1.xml" Id="rId2" /></Relationships>
</file>

<file path=ppt/notesSlides/_rels/notesSlide4.xml.rels>&#65279;<?xml version="1.0" encoding="utf-8"?><Relationships xmlns="http://schemas.openxmlformats.org/package/2006/relationships"><Relationship Type="http://schemas.openxmlformats.org/officeDocument/2006/relationships/slide" Target="/ppt/slides/slide4.xml" Id="rId1" /><Relationship Type="http://schemas.openxmlformats.org/officeDocument/2006/relationships/notesMaster" Target="/ppt/notesMasters/notesMaster1.xml" Id="rId2" /></Relationships>
</file>

<file path=ppt/notesSlides/_rels/notesSlide5.xml.rels>&#65279;<?xml version="1.0" encoding="utf-8"?><Relationships xmlns="http://schemas.openxmlformats.org/package/2006/relationships"><Relationship Type="http://schemas.openxmlformats.org/officeDocument/2006/relationships/slide" Target="/ppt/slides/slide5.xml" Id="rId1" /><Relationship Type="http://schemas.openxmlformats.org/officeDocument/2006/relationships/notesMaster" Target="/ppt/notesMasters/notesMaster1.xml" Id="rId2" /></Relationships>
</file>

<file path=ppt/notesSlides/_rels/notesSlide6.xml.rels>&#65279;<?xml version="1.0" encoding="utf-8"?><Relationships xmlns="http://schemas.openxmlformats.org/package/2006/relationships"><Relationship Type="http://schemas.openxmlformats.org/officeDocument/2006/relationships/slide" Target="/ppt/slides/slide6.xml" Id="rId1" /><Relationship Type="http://schemas.openxmlformats.org/officeDocument/2006/relationships/notesMaster" Target="/ppt/notesMasters/notesMaster1.xml" Id="rId2" /></Relationships>
</file>

<file path=ppt/notesSlides/_rels/notesSlide7.xml.rels>&#65279;<?xml version="1.0" encoding="utf-8"?><Relationships xmlns="http://schemas.openxmlformats.org/package/2006/relationships"><Relationship Type="http://schemas.openxmlformats.org/officeDocument/2006/relationships/slide" Target="/ppt/slides/slide7.xml" Id="rId1" /><Relationship Type="http://schemas.openxmlformats.org/officeDocument/2006/relationships/notesMaster" Target="/ppt/notesMasters/notesMaster1.xml" Id="rId2" /></Relationships>
</file>

<file path=ppt/notesSlides/_rels/notesSlide8.xml.rels>&#65279;<?xml version="1.0" encoding="utf-8"?><Relationships xmlns="http://schemas.openxmlformats.org/package/2006/relationships"><Relationship Type="http://schemas.openxmlformats.org/officeDocument/2006/relationships/slide" Target="/ppt/slides/slide8.xml" Id="rId1" /><Relationship Type="http://schemas.openxmlformats.org/officeDocument/2006/relationships/notesMaster" Target="/ppt/notesMasters/notesMaster1.xml" Id="rId2" /></Relationships>
</file>

<file path=ppt/notesSlides/_rels/notesSlide9.xml.rels>&#65279;<?xml version="1.0" encoding="utf-8"?><Relationships xmlns="http://schemas.openxmlformats.org/package/2006/relationships"><Relationship Type="http://schemas.openxmlformats.org/officeDocument/2006/relationships/slide" Target="/ppt/slides/slide9.xml" Id="rId1" /><Relationship Type="http://schemas.openxmlformats.org/officeDocument/2006/relationships/notesMaster" Target="/ppt/notesMasters/notesMaster1.xml" Id="rId2" /></Relationships>
</file>

<file path=ppt/notesSlides/notesSlide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>
              <a:latin typeface="Microsoft YaHei UI"/>
              <a:ea typeface="Microsoft YaHei UI"/>
            </a:endParaRPr>
          </a:p>
        </p:txBody>
      </p:sp>
    </p:spTree>
  </p:cSld>
  <p:clrMapOvr>
    <a:masterClrMapping xmlns:a="http://schemas.openxmlformats.org/drawingml/2006/main"/>
  </p:clrMapOvr>
</p:notes>
</file>

<file path=ppt/notesSlides/notesSlide10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>
              <a:latin typeface="Microsoft YaHei UI"/>
              <a:ea typeface="Microsoft YaHei UI"/>
            </a:endParaRPr>
          </a:p>
        </p:txBody>
      </p:sp>
    </p:spTree>
  </p:cSld>
  <p:clrMapOvr>
    <a:masterClrMapping xmlns:a="http://schemas.openxmlformats.org/drawingml/2006/main"/>
  </p:clrMapOvr>
</p:notes>
</file>

<file path=ppt/notesSlides/notesSlide1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>
              <a:latin typeface="Microsoft YaHei UI"/>
              <a:ea typeface="Microsoft YaHei UI"/>
            </a:endParaRPr>
          </a:p>
        </p:txBody>
      </p:sp>
    </p:spTree>
  </p:cSld>
  <p:clrMapOvr>
    <a:masterClrMapping xmlns:a="http://schemas.openxmlformats.org/drawingml/2006/main"/>
  </p:clrMapOvr>
</p:notes>
</file>

<file path=ppt/notesSlides/notesSlide1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>
              <a:latin typeface="Microsoft YaHei UI"/>
              <a:ea typeface="Microsoft YaHei UI"/>
            </a:endParaRPr>
          </a:p>
        </p:txBody>
      </p:sp>
    </p:spTree>
  </p:cSld>
  <p:clrMapOvr>
    <a:masterClrMapping xmlns:a="http://schemas.openxmlformats.org/drawingml/2006/main"/>
  </p:clrMapOvr>
</p:notes>
</file>

<file path=ppt/notesSlides/notesSlide1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>
              <a:latin typeface="Microsoft YaHei UI"/>
              <a:ea typeface="Microsoft YaHei UI"/>
            </a:endParaRPr>
          </a:p>
        </p:txBody>
      </p:sp>
    </p:spTree>
  </p:cSld>
  <p:clrMapOvr>
    <a:masterClrMapping xmlns:a="http://schemas.openxmlformats.org/drawingml/2006/main"/>
  </p:clrMapOvr>
</p:notes>
</file>

<file path=ppt/notesSlides/notesSlide1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>
              <a:latin typeface="Microsoft YaHei UI"/>
              <a:ea typeface="Microsoft YaHei UI"/>
            </a:endParaRPr>
          </a:p>
        </p:txBody>
      </p:sp>
    </p:spTree>
  </p:cSld>
  <p:clrMapOvr>
    <a:masterClrMapping xmlns:a="http://schemas.openxmlformats.org/drawingml/2006/main"/>
  </p:clrMapOvr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>
              <a:latin typeface="Microsoft YaHei UI"/>
              <a:ea typeface="Microsoft YaHei UI"/>
            </a:endParaRPr>
          </a:p>
        </p:txBody>
      </p:sp>
    </p:spTree>
  </p:cSld>
  <p:clrMapOvr>
    <a:masterClrMapping xmlns:a="http://schemas.openxmlformats.org/drawingml/2006/main"/>
  </p:clrMapOvr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>
              <a:latin typeface="Microsoft YaHei UI"/>
              <a:ea typeface="Microsoft YaHei UI"/>
            </a:endParaRPr>
          </a:p>
        </p:txBody>
      </p:sp>
    </p:spTree>
  </p:cSld>
  <p:clrMapOvr>
    <a:masterClrMapping xmlns:a="http://schemas.openxmlformats.org/drawingml/2006/main"/>
  </p:clrMapOvr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>
              <a:latin typeface="Microsoft YaHei UI"/>
              <a:ea typeface="Microsoft YaHei UI"/>
            </a:endParaRPr>
          </a:p>
        </p:txBody>
      </p:sp>
    </p:spTree>
  </p:cSld>
  <p:clrMapOvr>
    <a:masterClrMapping xmlns:a="http://schemas.openxmlformats.org/drawingml/2006/main"/>
  </p:clrMapOvr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>
              <a:latin typeface="Microsoft YaHei UI"/>
              <a:ea typeface="Microsoft YaHei UI"/>
            </a:endParaRPr>
          </a:p>
        </p:txBody>
      </p:sp>
    </p:spTree>
  </p:cSld>
  <p:clrMapOvr>
    <a:masterClrMapping xmlns:a="http://schemas.openxmlformats.org/drawingml/2006/main"/>
  </p:clrMapOvr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>
              <a:latin typeface="Microsoft YaHei UI"/>
              <a:ea typeface="Microsoft YaHei UI"/>
            </a:endParaRPr>
          </a:p>
        </p:txBody>
      </p:sp>
    </p:spTree>
  </p:cSld>
  <p:clrMapOvr>
    <a:masterClrMapping xmlns:a="http://schemas.openxmlformats.org/drawingml/2006/main"/>
  </p:clrMapOvr>
</p:notes>
</file>

<file path=ppt/notesSlides/notesSlide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>
              <a:latin typeface="Microsoft YaHei UI"/>
              <a:ea typeface="Microsoft YaHei UI"/>
            </a:endParaRPr>
          </a:p>
        </p:txBody>
      </p:sp>
    </p:spTree>
  </p:cSld>
  <p:clrMapOvr>
    <a:masterClrMapping xmlns:a="http://schemas.openxmlformats.org/drawingml/2006/main"/>
  </p:clrMapOvr>
</p:notes>
</file>

<file path=ppt/notesSlides/notesSlide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>
              <a:latin typeface="Microsoft YaHei UI"/>
              <a:ea typeface="Microsoft YaHei UI"/>
            </a:endParaRPr>
          </a:p>
        </p:txBody>
      </p:sp>
    </p:spTree>
  </p:cSld>
  <p:clrMapOvr>
    <a:masterClrMapping xmlns:a="http://schemas.openxmlformats.org/drawingml/2006/main"/>
  </p:clrMapOvr>
</p:notes>
</file>

<file path=ppt/notesSlides/notesSlide9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>
              <a:latin typeface="Microsoft YaHei UI"/>
              <a:ea typeface="Microsoft YaHei UI"/>
            </a:endParaRPr>
          </a:p>
        </p:txBody>
      </p:sp>
    </p:spTree>
  </p:cSld>
  <p:clrMapOvr>
    <a:masterClrMapping xmlns:a="http://schemas.openxmlformats.org/drawingml/2006/main"/>
  </p:clrMapOvr>
</p:note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垂直文本占位符 2"/>
          <p:cNvSpPr/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/>
          <p:nvPr>
            <p:ph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垂直文本占位符 2"/>
          <p:cNvSpPr/>
          <p:nvPr>
            <p:ph type="body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5" name="文本占位符 4"/>
          <p:cNvSpPr/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/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/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r>
              <a:rPr lang="zh-CN"/>
              <a:t>单击图标添加图片</a:t>
            </a:r>
            <a:endParaRPr lang="zh-CN"/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theme" Target="/ppt/slideMasters/theme/theme1.xml" Id="rId12" /><Relationship Type="http://schemas.openxmlformats.org/officeDocument/2006/relationships/image" Target="/ppt/media/image.jpg" Id="rId13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 amt="100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/>
          <a:ea typeface="Microsoft YaHei UI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Microsoft YaHei UI"/>
          <a:ea typeface="Microsoft YaHei UI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Microsoft YaHei UI"/>
          <a:ea typeface="Microsoft YaHei UI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Microsoft YaHei UI"/>
          <a:ea typeface="Microsoft YaHei UI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Microsoft YaHei UI"/>
          <a:ea typeface="Microsoft YaHei UI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Microsoft YaHei UI"/>
          <a:ea typeface="Microsoft YaHei UI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Segoe UI Light"/>
          <a:ea typeface="+mn-ea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Segoe UI Light"/>
          <a:ea typeface="+mn-ea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Segoe UI Light"/>
          <a:ea typeface="+mn-ea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Segoe UI Light"/>
          <a:ea typeface="+mn-ea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Segoe UI Light"/>
          <a:ea typeface="+mn-ea"/>
        </a:defRPr>
      </a:lvl1pPr>
      <a:lvl2pPr marL="457200" lvl="1" algn="l" defTabSz="914400">
        <a:defRPr sz="1800" kern="1200">
          <a:solidFill>
            <a:schemeClr val="tx1"/>
          </a:solidFill>
          <a:latin typeface="Segoe UI Light"/>
          <a:ea typeface="+mn-ea"/>
        </a:defRPr>
      </a:lvl2pPr>
      <a:lvl3pPr marL="914400" lvl="2" algn="l" defTabSz="914400">
        <a:defRPr sz="1800" kern="1200">
          <a:solidFill>
            <a:schemeClr val="tx1"/>
          </a:solidFill>
          <a:latin typeface="Segoe UI Light"/>
          <a:ea typeface="+mn-ea"/>
        </a:defRPr>
      </a:lvl3pPr>
      <a:lvl4pPr marL="1371600" lvl="3" algn="l" defTabSz="914400">
        <a:defRPr sz="1800" kern="1200">
          <a:solidFill>
            <a:schemeClr val="tx1"/>
          </a:solidFill>
          <a:latin typeface="Segoe UI Light"/>
          <a:ea typeface="+mn-ea"/>
        </a:defRPr>
      </a:lvl4pPr>
      <a:lvl5pPr marL="1828800" lvl="4" algn="l" defTabSz="914400">
        <a:defRPr sz="1800" kern="1200">
          <a:solidFill>
            <a:schemeClr val="tx1"/>
          </a:solidFill>
          <a:latin typeface="Segoe UI Light"/>
          <a:ea typeface="+mn-ea"/>
        </a:defRPr>
      </a:lvl5pPr>
      <a:lvl6pPr marL="2286000" lvl="5" algn="l" defTabSz="914400">
        <a:defRPr sz="1800" kern="1200">
          <a:solidFill>
            <a:schemeClr val="tx1"/>
          </a:solidFill>
          <a:latin typeface="Segoe UI Light"/>
          <a:ea typeface="+mn-ea"/>
        </a:defRPr>
      </a:lvl6pPr>
      <a:lvl7pPr marL="2743200" lvl="6" algn="l" defTabSz="914400">
        <a:defRPr sz="1800" kern="1200">
          <a:solidFill>
            <a:schemeClr val="tx1"/>
          </a:solidFill>
          <a:latin typeface="Segoe UI Light"/>
          <a:ea typeface="+mn-ea"/>
        </a:defRPr>
      </a:lvl7pPr>
      <a:lvl8pPr marL="3200400" lvl="7" algn="l" defTabSz="914400">
        <a:defRPr sz="1800" kern="1200">
          <a:solidFill>
            <a:schemeClr val="tx1"/>
          </a:solidFill>
          <a:latin typeface="Segoe UI Light"/>
          <a:ea typeface="+mn-ea"/>
        </a:defRPr>
      </a:lvl8pPr>
      <a:lvl9pPr marL="3657600" lvl="8" algn="l" defTabSz="914400">
        <a:defRPr sz="1800" kern="1200">
          <a:solidFill>
            <a:schemeClr val="tx1"/>
          </a:solidFill>
          <a:latin typeface="Segoe UI Light"/>
          <a:ea typeface="+mn-ea"/>
        </a:defRPr>
      </a:lvl9pPr>
    </p:otherStyle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notesSlide" Target="/ppt/notesSlides/notesSlide1.xml" Id="rId2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notesSlide" Target="/ppt/notesSlides/notesSlide10.xml" Id="rId2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notesSlide" Target="/ppt/notesSlides/notesSlide11.xml" Id="rId2" /><Relationship Type="http://schemas.openxmlformats.org/officeDocument/2006/relationships/image" Target="/ppt/media/image2.png" Id="rId3" /><Relationship Type="http://schemas.openxmlformats.org/officeDocument/2006/relationships/image" Target="/ppt/media/image3.png" Id="rId4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notesSlide" Target="/ppt/notesSlides/notesSlide12.xml" Id="rId2" /><Relationship Type="http://schemas.openxmlformats.org/officeDocument/2006/relationships/image" Target="/ppt/media/image4.png" Id="rId3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notesSlide" Target="/ppt/notesSlides/notesSlide13.xml" Id="rId2" /><Relationship Type="http://schemas.openxmlformats.org/officeDocument/2006/relationships/image" Target="/ppt/media/image5.png" Id="rId3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notesSlide" Target="/ppt/notesSlides/notesSlide14.xml" Id="rId2" /><Relationship Type="http://schemas.openxmlformats.org/officeDocument/2006/relationships/image" Target="/ppt/media/image6.png" Id="rId3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notesSlide" Target="/ppt/notesSlides/notesSlide2.xml" Id="rId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notesSlide" Target="/ppt/notesSlides/notesSlide3.xml" Id="rId2" /><Relationship Type="http://schemas.openxmlformats.org/officeDocument/2006/relationships/image" Target="/ppt/media/image2.jpg" Id="rId3" /><Relationship Type="http://schemas.openxmlformats.org/officeDocument/2006/relationships/image" Target="/ppt/media/image2.jpg" Id="rId4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notesSlide" Target="/ppt/notesSlides/notesSlide4.xml" Id="rId2" /><Relationship Type="http://schemas.openxmlformats.org/officeDocument/2006/relationships/image" Target="/ppt/media/image2.jpg" Id="rId3" /><Relationship Type="http://schemas.openxmlformats.org/officeDocument/2006/relationships/image" Target="/ppt/media/image2.jpg" Id="rId4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notesSlide" Target="/ppt/notesSlides/notesSlide5.xml" Id="rId2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notesSlide" Target="/ppt/notesSlides/notesSlide6.xml" Id="rId2" /><Relationship Type="http://schemas.openxmlformats.org/officeDocument/2006/relationships/image" Target="/ppt/media/image.svg" Id="rId3" /><Relationship Type="http://schemas.openxmlformats.org/officeDocument/2006/relationships/image" Target="/ppt/media/image.png" Id="rId4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notesSlide" Target="/ppt/notesSlides/notesSlide7.xml" Id="rId2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notesSlide" Target="/ppt/notesSlides/notesSlide8.xml" Id="rId2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notesSlide" Target="/ppt/notesSlides/notesSlide9.xml" Id="rId2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菱形 3"/>
          <p:cNvSpPr/>
          <p:nvPr/>
        </p:nvSpPr>
        <p:spPr>
          <a:xfrm rot="0">
            <a:off x="628533" y="2837086"/>
            <a:ext cx="2607364" cy="2607364"/>
          </a:xfrm>
          <a:prstGeom prst="diamond">
            <a:avLst/>
          </a:prstGeom>
          <a:noFill/>
          <a:ln w="12700">
            <a:solidFill>
              <a:schemeClr val="accent3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  <a:latin typeface="Microsoft YaHei UI"/>
              <a:ea typeface="Microsoft YaHei UI"/>
            </a:endParaRPr>
          </a:p>
        </p:txBody>
      </p:sp>
      <p:sp>
        <p:nvSpPr>
          <p:cNvPr id="5" name="菱形 4"/>
          <p:cNvSpPr/>
          <p:nvPr/>
        </p:nvSpPr>
        <p:spPr>
          <a:xfrm rot="0">
            <a:off x="399933" y="1191765"/>
            <a:ext cx="3541486" cy="3541486"/>
          </a:xfrm>
          <a:prstGeom prst="diamond">
            <a:avLst/>
          </a:prstGeom>
          <a:noFill/>
          <a:ln w="12700">
            <a:solidFill>
              <a:schemeClr val="accent4"/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  <a:latin typeface="Microsoft YaHei UI"/>
              <a:ea typeface="Microsoft YaHei UI"/>
            </a:endParaRPr>
          </a:p>
        </p:txBody>
      </p:sp>
      <p:sp>
        <p:nvSpPr>
          <p:cNvPr id="6" name=""/>
          <p:cNvSpPr txBox="1"/>
          <p:nvPr/>
        </p:nvSpPr>
        <p:spPr>
          <a:xfrm rot="0">
            <a:off x="4082143" y="1362308"/>
            <a:ext cx="7282543" cy="18288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6000">
                <a:latin typeface="Segoe UI Light"/>
                <a:ea typeface="SimHei"/>
              </a:rPr>
              <a:t>学校教务管理系统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7249886" y="2681351"/>
            <a:ext cx="4572000" cy="1289957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4000"/>
              <a:t>——前端网页开发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 rot="0" flipH="0" flipV="0">
            <a:off x="4408714" y="2596243"/>
            <a:ext cx="3494314" cy="1289957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5400"/>
              <a:t>效果展示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​​(S) 7"/>
          <p:cNvCxnSpPr/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 w="6350">
            <a:solidFill>
              <a:schemeClr val="accent3">
                <a:lumMod val="50000"/>
              </a:schemeClr>
            </a:solidFill>
            <a:prstDash val="solid"/>
            <a:miter/>
            <a:headEnd type="oval"/>
          </a:ln>
        </p:spPr>
      </p:cxnSp>
      <p:sp>
        <p:nvSpPr>
          <p:cNvPr id="11" name="标题 1"/>
          <p:cNvSpPr txBox="1"/>
          <p:nvPr/>
        </p:nvSpPr>
        <p:spPr>
          <a:xfrm>
            <a:off x="148701" y="249100"/>
            <a:ext cx="11734800" cy="38779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/>
                <a:ea typeface="+mj-ea"/>
              </a:defRPr>
            </a:lvl1pPr>
          </a:lstStyle>
          <a:p>
            <a:pPr algn="ctr"/>
            <a:r>
              <a:rPr 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/>
                <a:ea typeface="Microsoft YaHei UI"/>
              </a:rPr>
              <a:t>效果呈现</a:t>
            </a:r>
            <a:endParaRPr lang="zh-CN" sz="2800">
              <a:solidFill>
                <a:schemeClr val="tx1">
                  <a:lumMod val="75000"/>
                  <a:lumOff val="25000"/>
                </a:schemeClr>
              </a:solidFill>
              <a:latin typeface="Microsoft YaHei UI"/>
              <a:ea typeface="Microsoft YaHei UI"/>
            </a:endParaRPr>
          </a:p>
        </p:txBody>
      </p:sp>
      <p:cxnSp>
        <p:nvCxnSpPr>
          <p:cNvPr id="14" name="直接连接符​​(S) 13"/>
          <p:cNvCxnSpPr/>
          <p:nvPr/>
        </p:nvCxnSpPr>
        <p:spPr>
          <a:xfrm>
            <a:off x="0" y="522898"/>
            <a:ext cx="4086225" cy="0"/>
          </a:xfrm>
          <a:prstGeom prst="line">
            <a:avLst/>
          </a:prstGeom>
          <a:ln w="6350">
            <a:solidFill>
              <a:schemeClr val="accent3">
                <a:lumMod val="50000"/>
              </a:schemeClr>
            </a:solidFill>
            <a:prstDash val="solid"/>
            <a:miter/>
            <a:tailEnd type="oval"/>
          </a:ln>
        </p:spPr>
      </p:cxnSp>
      <p:sp>
        <p:nvSpPr>
          <p:cNvPr id="3" name="流程图: 可选过程 2"/>
          <p:cNvSpPr/>
          <p:nvPr/>
        </p:nvSpPr>
        <p:spPr>
          <a:xfrm>
            <a:off x="506027" y="901083"/>
            <a:ext cx="1873189" cy="541538"/>
          </a:xfrm>
          <a:prstGeom prst="flowChartAlternateProcess">
            <a:avLst/>
          </a:prstGeom>
          <a:solidFill>
            <a:schemeClr val="accent1"/>
          </a:solidFill>
          <a:ln w="12700" cap="flat" cmpd="sng">
            <a:solidFill>
              <a:schemeClr val="accent1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zh-CN">
                <a:solidFill>
                  <a:schemeClr val="lt1"/>
                </a:solidFill>
              </a:rPr>
              <a:t>首页</a:t>
            </a:r>
          </a:p>
        </p:txBody>
      </p:sp>
      <p:pic>
        <p:nvPicPr>
          <p:cNvPr id="15" name=""/>
          <p:cNvPicPr/>
          <p:nvPr/>
        </p:nvPicPr>
        <p:blipFill>
          <a:blip r:embed="rId3"/>
          <a:stretch/>
        </p:blipFill>
        <p:spPr>
          <a:xfrm rot="0" flipH="0" flipV="0">
            <a:off x="506027" y="1760978"/>
            <a:ext cx="5230368" cy="2457183"/>
          </a:xfrm>
          <a:prstGeom prst="rect">
            <a:avLst/>
          </a:prstGeom>
        </p:spPr>
      </p:pic>
      <p:pic>
        <p:nvPicPr>
          <p:cNvPr id="16" name=""/>
          <p:cNvPicPr/>
          <p:nvPr/>
        </p:nvPicPr>
        <p:blipFill>
          <a:blip r:embed="rId4"/>
          <a:stretch/>
        </p:blipFill>
        <p:spPr>
          <a:xfrm rot="0" flipH="0" flipV="0">
            <a:off x="6016101" y="3201734"/>
            <a:ext cx="5727570" cy="26789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​​(S) 7"/>
          <p:cNvCxnSpPr/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 w="6350">
            <a:solidFill>
              <a:schemeClr val="accent3">
                <a:lumMod val="50000"/>
              </a:schemeClr>
            </a:solidFill>
            <a:prstDash val="solid"/>
            <a:miter/>
            <a:headEnd type="oval"/>
          </a:ln>
        </p:spPr>
      </p:cxnSp>
      <p:sp>
        <p:nvSpPr>
          <p:cNvPr id="11" name="标题 1"/>
          <p:cNvSpPr txBox="1"/>
          <p:nvPr/>
        </p:nvSpPr>
        <p:spPr>
          <a:xfrm>
            <a:off x="148701" y="249100"/>
            <a:ext cx="11734800" cy="38779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/>
                <a:ea typeface="+mj-ea"/>
              </a:defRPr>
            </a:lvl1pPr>
          </a:lstStyle>
          <a:p>
            <a:pPr algn="ctr"/>
            <a:r>
              <a:rPr 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/>
                <a:ea typeface="Microsoft YaHei UI"/>
              </a:rPr>
              <a:t>效果呈现</a:t>
            </a:r>
            <a:endParaRPr lang="zh-CN" sz="2800">
              <a:solidFill>
                <a:schemeClr val="tx1">
                  <a:lumMod val="75000"/>
                  <a:lumOff val="25000"/>
                </a:schemeClr>
              </a:solidFill>
              <a:latin typeface="Microsoft YaHei UI"/>
              <a:ea typeface="Microsoft YaHei UI"/>
            </a:endParaRPr>
          </a:p>
        </p:txBody>
      </p:sp>
      <p:cxnSp>
        <p:nvCxnSpPr>
          <p:cNvPr id="14" name="直接连接符​​(S) 13"/>
          <p:cNvCxnSpPr/>
          <p:nvPr/>
        </p:nvCxnSpPr>
        <p:spPr>
          <a:xfrm>
            <a:off x="0" y="522898"/>
            <a:ext cx="4086225" cy="0"/>
          </a:xfrm>
          <a:prstGeom prst="line">
            <a:avLst/>
          </a:prstGeom>
          <a:ln w="6350">
            <a:solidFill>
              <a:schemeClr val="accent3">
                <a:lumMod val="50000"/>
              </a:schemeClr>
            </a:solidFill>
            <a:prstDash val="solid"/>
            <a:miter/>
            <a:tailEnd type="oval"/>
          </a:ln>
        </p:spPr>
      </p:cxnSp>
      <p:sp>
        <p:nvSpPr>
          <p:cNvPr id="7" name="流程图: 可选过程 6"/>
          <p:cNvSpPr/>
          <p:nvPr/>
        </p:nvSpPr>
        <p:spPr>
          <a:xfrm rot="0">
            <a:off x="8511341" y="896288"/>
            <a:ext cx="1873189" cy="541538"/>
          </a:xfrm>
          <a:prstGeom prst="flowChartAlternateProcess">
            <a:avLst/>
          </a:prstGeom>
          <a:solidFill>
            <a:schemeClr val="accent1"/>
          </a:solidFill>
          <a:ln w="12700" cap="flat" cmpd="sng">
            <a:solidFill>
              <a:schemeClr val="accent1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zh-CN">
                <a:solidFill>
                  <a:schemeClr val="lt1"/>
                </a:solidFill>
              </a:rPr>
              <a:t>个人信息</a:t>
            </a:r>
          </a:p>
        </p:txBody>
      </p:sp>
      <p:pic>
        <p:nvPicPr>
          <p:cNvPr id="15" name=""/>
          <p:cNvPicPr/>
          <p:nvPr/>
        </p:nvPicPr>
        <p:blipFill>
          <a:blip r:embed="rId3"/>
          <a:stretch/>
        </p:blipFill>
        <p:spPr>
          <a:xfrm rot="0" flipH="0" flipV="0">
            <a:off x="2279156" y="1675258"/>
            <a:ext cx="7869731" cy="4547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​​(S) 7"/>
          <p:cNvCxnSpPr/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 w="6350">
            <a:solidFill>
              <a:schemeClr val="accent3">
                <a:lumMod val="50000"/>
              </a:schemeClr>
            </a:solidFill>
            <a:prstDash val="solid"/>
            <a:miter/>
            <a:headEnd type="oval"/>
          </a:ln>
        </p:spPr>
      </p:cxnSp>
      <p:sp>
        <p:nvSpPr>
          <p:cNvPr id="11" name="标题 1"/>
          <p:cNvSpPr txBox="1"/>
          <p:nvPr/>
        </p:nvSpPr>
        <p:spPr>
          <a:xfrm>
            <a:off x="148701" y="249100"/>
            <a:ext cx="11734800" cy="38779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/>
                <a:ea typeface="+mj-ea"/>
              </a:defRPr>
            </a:lvl1pPr>
          </a:lstStyle>
          <a:p>
            <a:pPr algn="ctr"/>
            <a:r>
              <a:rPr 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/>
                <a:ea typeface="Microsoft YaHei UI"/>
              </a:rPr>
              <a:t>效果呈现</a:t>
            </a:r>
            <a:endParaRPr lang="zh-CN" sz="2800">
              <a:solidFill>
                <a:schemeClr val="tx1">
                  <a:lumMod val="75000"/>
                  <a:lumOff val="25000"/>
                </a:schemeClr>
              </a:solidFill>
              <a:latin typeface="Microsoft YaHei UI"/>
              <a:ea typeface="Microsoft YaHei UI"/>
            </a:endParaRPr>
          </a:p>
        </p:txBody>
      </p:sp>
      <p:cxnSp>
        <p:nvCxnSpPr>
          <p:cNvPr id="14" name="直接连接符​​(S) 13"/>
          <p:cNvCxnSpPr/>
          <p:nvPr/>
        </p:nvCxnSpPr>
        <p:spPr>
          <a:xfrm>
            <a:off x="0" y="522898"/>
            <a:ext cx="4086225" cy="0"/>
          </a:xfrm>
          <a:prstGeom prst="line">
            <a:avLst/>
          </a:prstGeom>
          <a:ln w="6350">
            <a:solidFill>
              <a:schemeClr val="accent3">
                <a:lumMod val="50000"/>
              </a:schemeClr>
            </a:solidFill>
            <a:prstDash val="solid"/>
            <a:miter/>
            <a:tailEnd type="oval"/>
          </a:ln>
        </p:spPr>
      </p:cxnSp>
      <p:sp>
        <p:nvSpPr>
          <p:cNvPr id="3" name="流程图: 可选过程 2"/>
          <p:cNvSpPr/>
          <p:nvPr/>
        </p:nvSpPr>
        <p:spPr>
          <a:xfrm rot="0">
            <a:off x="1581300" y="886675"/>
            <a:ext cx="1873189" cy="541538"/>
          </a:xfrm>
          <a:prstGeom prst="flowChartAlternateProcess">
            <a:avLst/>
          </a:prstGeom>
          <a:solidFill>
            <a:schemeClr val="accent1"/>
          </a:solidFill>
          <a:ln w="12700" cap="flat" cmpd="sng">
            <a:solidFill>
              <a:schemeClr val="accent1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zh-CN">
                <a:solidFill>
                  <a:schemeClr val="lt1"/>
                </a:solidFill>
              </a:rPr>
              <a:t>成绩查询</a:t>
            </a:r>
          </a:p>
        </p:txBody>
      </p:sp>
      <p:pic>
        <p:nvPicPr>
          <p:cNvPr id="15" name=""/>
          <p:cNvPicPr/>
          <p:nvPr/>
        </p:nvPicPr>
        <p:blipFill>
          <a:blip r:embed="rId3"/>
          <a:stretch/>
        </p:blipFill>
        <p:spPr>
          <a:xfrm rot="0" flipH="0" flipV="0">
            <a:off x="1581300" y="1876238"/>
            <a:ext cx="8567587" cy="402498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​​(S) 7"/>
          <p:cNvCxnSpPr/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 w="6350">
            <a:solidFill>
              <a:schemeClr val="accent3">
                <a:lumMod val="50000"/>
              </a:schemeClr>
            </a:solidFill>
            <a:prstDash val="solid"/>
            <a:miter/>
            <a:headEnd type="oval"/>
          </a:ln>
        </p:spPr>
      </p:cxnSp>
      <p:sp>
        <p:nvSpPr>
          <p:cNvPr id="11" name="标题 1"/>
          <p:cNvSpPr txBox="1"/>
          <p:nvPr/>
        </p:nvSpPr>
        <p:spPr>
          <a:xfrm>
            <a:off x="148701" y="249100"/>
            <a:ext cx="11734800" cy="387798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/>
                <a:ea typeface="+mj-ea"/>
              </a:defRPr>
            </a:lvl1pPr>
          </a:lstStyle>
          <a:p>
            <a:pPr algn="ctr"/>
            <a:r>
              <a:rPr 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/>
                <a:ea typeface="Microsoft YaHei UI"/>
              </a:rPr>
              <a:t>效果呈现</a:t>
            </a:r>
            <a:endParaRPr lang="zh-CN" sz="2800">
              <a:solidFill>
                <a:schemeClr val="tx1">
                  <a:lumMod val="75000"/>
                  <a:lumOff val="25000"/>
                </a:schemeClr>
              </a:solidFill>
              <a:latin typeface="Microsoft YaHei UI"/>
              <a:ea typeface="Microsoft YaHei UI"/>
            </a:endParaRPr>
          </a:p>
        </p:txBody>
      </p:sp>
      <p:cxnSp>
        <p:nvCxnSpPr>
          <p:cNvPr id="14" name="直接连接符​​(S) 13"/>
          <p:cNvCxnSpPr/>
          <p:nvPr/>
        </p:nvCxnSpPr>
        <p:spPr>
          <a:xfrm>
            <a:off x="0" y="522898"/>
            <a:ext cx="4086225" cy="0"/>
          </a:xfrm>
          <a:prstGeom prst="line">
            <a:avLst/>
          </a:prstGeom>
          <a:ln w="6350">
            <a:solidFill>
              <a:schemeClr val="accent3">
                <a:lumMod val="50000"/>
              </a:schemeClr>
            </a:solidFill>
            <a:prstDash val="solid"/>
            <a:miter/>
            <a:tailEnd type="oval"/>
          </a:ln>
        </p:spPr>
      </p:cxnSp>
      <p:sp>
        <p:nvSpPr>
          <p:cNvPr id="7" name="流程图: 可选过程 6"/>
          <p:cNvSpPr/>
          <p:nvPr/>
        </p:nvSpPr>
        <p:spPr>
          <a:xfrm rot="0">
            <a:off x="8468119" y="867473"/>
            <a:ext cx="1873189" cy="541538"/>
          </a:xfrm>
          <a:prstGeom prst="flowChartAlternateProcess">
            <a:avLst/>
          </a:prstGeom>
          <a:solidFill>
            <a:schemeClr val="accent1"/>
          </a:solidFill>
          <a:ln w="12700" cap="flat" cmpd="sng">
            <a:solidFill>
              <a:schemeClr val="accent1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zh-CN">
                <a:solidFill>
                  <a:schemeClr val="lt1"/>
                </a:solidFill>
              </a:rPr>
              <a:t>管理</a:t>
            </a:r>
          </a:p>
        </p:txBody>
      </p:sp>
      <p:pic>
        <p:nvPicPr>
          <p:cNvPr id="15" name=""/>
          <p:cNvPicPr/>
          <p:nvPr/>
        </p:nvPicPr>
        <p:blipFill>
          <a:blip r:embed="rId3"/>
          <a:stretch/>
        </p:blipFill>
        <p:spPr>
          <a:xfrm rot="0" flipH="0" flipV="0">
            <a:off x="1292464" y="1833016"/>
            <a:ext cx="9123093" cy="42262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 rot="0">
            <a:off x="4474028" y="2449286"/>
            <a:ext cx="6694714" cy="2645228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5400"/>
              <a:t>团队介绍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​​(S) 7"/>
          <p:cNvCxnSpPr/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 w="6350">
            <a:solidFill>
              <a:schemeClr val="accent3">
                <a:lumMod val="50000"/>
              </a:schemeClr>
            </a:solidFill>
            <a:prstDash val="solid"/>
            <a:miter/>
            <a:headEnd type="oval"/>
          </a:ln>
        </p:spPr>
      </p:cxnSp>
      <p:sp>
        <p:nvSpPr>
          <p:cNvPr id="11" name="标题 1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/>
                <a:ea typeface="+mj-ea"/>
              </a:defRPr>
            </a:lvl1pPr>
          </a:lstStyle>
          <a:p>
            <a:pPr algn="ctr"/>
            <a:r>
              <a:rPr 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/>
                <a:ea typeface="Microsoft YaHei UI"/>
              </a:rPr>
              <a:t>团队介绍</a:t>
            </a:r>
            <a:br>
              <a:rPr 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/>
                <a:ea typeface="Microsoft YaHei UI"/>
              </a:rPr>
            </a:br>
            <a:endParaRPr lang="zh-CN" sz="2800">
              <a:solidFill>
                <a:schemeClr val="tx1">
                  <a:lumMod val="75000"/>
                  <a:lumOff val="25000"/>
                </a:schemeClr>
              </a:solidFill>
              <a:latin typeface="Microsoft YaHei UI"/>
              <a:ea typeface="Microsoft YaHei UI"/>
            </a:endParaRPr>
          </a:p>
        </p:txBody>
      </p:sp>
      <p:cxnSp>
        <p:nvCxnSpPr>
          <p:cNvPr id="14" name="直接连接符​​(S) 13"/>
          <p:cNvCxnSpPr/>
          <p:nvPr/>
        </p:nvCxnSpPr>
        <p:spPr>
          <a:xfrm>
            <a:off x="0" y="522898"/>
            <a:ext cx="4086225" cy="0"/>
          </a:xfrm>
          <a:prstGeom prst="line">
            <a:avLst/>
          </a:prstGeom>
          <a:ln w="6350">
            <a:solidFill>
              <a:schemeClr val="accent3">
                <a:lumMod val="50000"/>
              </a:schemeClr>
            </a:solidFill>
            <a:prstDash val="solid"/>
            <a:miter/>
            <a:tailEnd type="oval"/>
          </a:ln>
        </p:spPr>
      </p:cxnSp>
      <p:sp>
        <p:nvSpPr>
          <p:cNvPr id="47" name="长方形 46"/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sz="1600" b="1">
                <a:solidFill>
                  <a:schemeClr val="bg1"/>
                </a:solidFill>
                <a:latin typeface="Microsoft YaHei UI"/>
                <a:ea typeface="Microsoft YaHei UI"/>
              </a:rPr>
              <a:t>技术分析</a:t>
            </a:r>
          </a:p>
        </p:txBody>
      </p:sp>
      <p:sp>
        <p:nvSpPr>
          <p:cNvPr id="48" name="长方形 47"/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sz="1600" b="1">
                <a:solidFill>
                  <a:schemeClr val="bg1"/>
                </a:solidFill>
                <a:latin typeface="Microsoft YaHei UI"/>
                <a:ea typeface="Microsoft YaHei UI"/>
              </a:rPr>
              <a:t>财务分析</a:t>
            </a:r>
          </a:p>
        </p:txBody>
      </p:sp>
      <p:sp>
        <p:nvSpPr>
          <p:cNvPr id="49" name="长方形 48"/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sz="1600" b="1">
                <a:solidFill>
                  <a:schemeClr val="bg1"/>
                </a:solidFill>
                <a:latin typeface="Microsoft YaHei UI"/>
                <a:ea typeface="Microsoft YaHei UI"/>
              </a:rPr>
              <a:t>经济分析</a:t>
            </a:r>
          </a:p>
        </p:txBody>
      </p:sp>
      <p:sp>
        <p:nvSpPr>
          <p:cNvPr id="50" name="长方形 49"/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sz="1600" b="1">
                <a:solidFill>
                  <a:schemeClr val="bg1"/>
                </a:solidFill>
                <a:latin typeface="Microsoft YaHei UI"/>
                <a:ea typeface="Microsoft YaHei UI"/>
              </a:rPr>
              <a:t>生态分析</a:t>
            </a:r>
          </a:p>
        </p:txBody>
      </p:sp>
      <p:sp>
        <p:nvSpPr>
          <p:cNvPr id="57" name="任意多边形(F) 4344"/>
          <p:cNvSpPr/>
          <p:nvPr/>
        </p:nvSpPr>
        <p:spPr>
          <a:xfrm>
            <a:off x="3742205" y="2300343"/>
            <a:ext cx="373996" cy="373996"/>
          </a:xfrm>
          <a:custGeom>
            <a:rect l="0" t="0" r="r" b="b"/>
            <a:pathLst>
              <a:path w="373996" h="373996">
                <a:moveTo>
                  <a:pt x="361755" y="60363"/>
                </a:moveTo>
                <a:lnTo>
                  <a:pt x="360910" y="58674"/>
                </a:lnTo>
                <a:lnTo>
                  <a:pt x="360066" y="57830"/>
                </a:lnTo>
                <a:lnTo>
                  <a:pt x="358378" y="56986"/>
                </a:lnTo>
                <a:lnTo>
                  <a:pt x="357111" y="56142"/>
                </a:lnTo>
                <a:lnTo>
                  <a:pt x="355423" y="56564"/>
                </a:lnTo>
                <a:lnTo>
                  <a:pt x="354156" y="56986"/>
                </a:lnTo>
                <a:lnTo>
                  <a:pt x="352890" y="57408"/>
                </a:lnTo>
                <a:lnTo>
                  <a:pt x="351624" y="58252"/>
                </a:lnTo>
                <a:lnTo>
                  <a:pt x="300548" y="109328"/>
                </a:lnTo>
                <a:lnTo>
                  <a:pt x="272688" y="109328"/>
                </a:lnTo>
                <a:lnTo>
                  <a:pt x="272688" y="72604"/>
                </a:lnTo>
                <a:lnTo>
                  <a:pt x="317010" y="22372"/>
                </a:lnTo>
                <a:lnTo>
                  <a:pt x="317854" y="20684"/>
                </a:lnTo>
                <a:lnTo>
                  <a:pt x="318277" y="19417"/>
                </a:lnTo>
                <a:lnTo>
                  <a:pt x="318699" y="18151"/>
                </a:lnTo>
                <a:lnTo>
                  <a:pt x="318699" y="16463"/>
                </a:lnTo>
                <a:lnTo>
                  <a:pt x="318277" y="15618"/>
                </a:lnTo>
                <a:lnTo>
                  <a:pt x="317432" y="13930"/>
                </a:lnTo>
                <a:lnTo>
                  <a:pt x="316588" y="13086"/>
                </a:lnTo>
                <a:lnTo>
                  <a:pt x="315322" y="12241"/>
                </a:lnTo>
                <a:lnTo>
                  <a:pt x="309412" y="9709"/>
                </a:lnTo>
                <a:lnTo>
                  <a:pt x="303502" y="6754"/>
                </a:lnTo>
                <a:lnTo>
                  <a:pt x="297171" y="5065"/>
                </a:lnTo>
                <a:lnTo>
                  <a:pt x="290839" y="3377"/>
                </a:lnTo>
                <a:lnTo>
                  <a:pt x="284507" y="2111"/>
                </a:lnTo>
                <a:lnTo>
                  <a:pt x="278175" y="844"/>
                </a:lnTo>
                <a:lnTo>
                  <a:pt x="271421" y="422"/>
                </a:lnTo>
                <a:lnTo>
                  <a:pt x="265090" y="0"/>
                </a:lnTo>
                <a:lnTo>
                  <a:pt x="259602" y="0"/>
                </a:lnTo>
                <a:lnTo>
                  <a:pt x="254115" y="422"/>
                </a:lnTo>
                <a:lnTo>
                  <a:pt x="248627" y="1266"/>
                </a:lnTo>
                <a:lnTo>
                  <a:pt x="243562" y="2533"/>
                </a:lnTo>
                <a:lnTo>
                  <a:pt x="238074" y="3377"/>
                </a:lnTo>
                <a:lnTo>
                  <a:pt x="233009" y="4643"/>
                </a:lnTo>
                <a:lnTo>
                  <a:pt x="227521" y="6332"/>
                </a:lnTo>
                <a:lnTo>
                  <a:pt x="222456" y="8020"/>
                </a:lnTo>
                <a:lnTo>
                  <a:pt x="217813" y="10553"/>
                </a:lnTo>
                <a:lnTo>
                  <a:pt x="213169" y="13086"/>
                </a:lnTo>
                <a:lnTo>
                  <a:pt x="208104" y="15618"/>
                </a:lnTo>
                <a:lnTo>
                  <a:pt x="203461" y="18573"/>
                </a:lnTo>
                <a:lnTo>
                  <a:pt x="199662" y="21950"/>
                </a:lnTo>
                <a:lnTo>
                  <a:pt x="195018" y="24905"/>
                </a:lnTo>
                <a:lnTo>
                  <a:pt x="190797" y="28704"/>
                </a:lnTo>
                <a:lnTo>
                  <a:pt x="186998" y="32081"/>
                </a:lnTo>
                <a:lnTo>
                  <a:pt x="181088" y="38413"/>
                </a:lnTo>
                <a:lnTo>
                  <a:pt x="175601" y="45167"/>
                </a:lnTo>
                <a:lnTo>
                  <a:pt x="170958" y="52343"/>
                </a:lnTo>
                <a:lnTo>
                  <a:pt x="167158" y="59519"/>
                </a:lnTo>
                <a:lnTo>
                  <a:pt x="163359" y="67539"/>
                </a:lnTo>
                <a:lnTo>
                  <a:pt x="160405" y="75137"/>
                </a:lnTo>
                <a:lnTo>
                  <a:pt x="157872" y="82735"/>
                </a:lnTo>
                <a:lnTo>
                  <a:pt x="156183" y="90755"/>
                </a:lnTo>
                <a:lnTo>
                  <a:pt x="155339" y="99198"/>
                </a:lnTo>
                <a:lnTo>
                  <a:pt x="154495" y="107218"/>
                </a:lnTo>
                <a:lnTo>
                  <a:pt x="154917" y="115660"/>
                </a:lnTo>
                <a:lnTo>
                  <a:pt x="155339" y="123680"/>
                </a:lnTo>
                <a:lnTo>
                  <a:pt x="156606" y="132123"/>
                </a:lnTo>
                <a:lnTo>
                  <a:pt x="158716" y="140143"/>
                </a:lnTo>
                <a:lnTo>
                  <a:pt x="161249" y="148163"/>
                </a:lnTo>
                <a:lnTo>
                  <a:pt x="164626" y="155761"/>
                </a:lnTo>
                <a:lnTo>
                  <a:pt x="11397" y="308990"/>
                </a:lnTo>
                <a:lnTo>
                  <a:pt x="8864" y="311523"/>
                </a:lnTo>
                <a:lnTo>
                  <a:pt x="6754" y="314900"/>
                </a:lnTo>
                <a:lnTo>
                  <a:pt x="4643" y="317854"/>
                </a:lnTo>
                <a:lnTo>
                  <a:pt x="2955" y="321653"/>
                </a:lnTo>
                <a:lnTo>
                  <a:pt x="1688" y="324608"/>
                </a:lnTo>
                <a:lnTo>
                  <a:pt x="844" y="328407"/>
                </a:lnTo>
                <a:lnTo>
                  <a:pt x="422" y="332206"/>
                </a:lnTo>
                <a:lnTo>
                  <a:pt x="0" y="336005"/>
                </a:lnTo>
                <a:lnTo>
                  <a:pt x="422" y="339804"/>
                </a:lnTo>
                <a:lnTo>
                  <a:pt x="844" y="343181"/>
                </a:lnTo>
                <a:lnTo>
                  <a:pt x="1688" y="346980"/>
                </a:lnTo>
                <a:lnTo>
                  <a:pt x="2955" y="350357"/>
                </a:lnTo>
                <a:lnTo>
                  <a:pt x="4643" y="353734"/>
                </a:lnTo>
                <a:lnTo>
                  <a:pt x="6332" y="356689"/>
                </a:lnTo>
                <a:lnTo>
                  <a:pt x="8442" y="360066"/>
                </a:lnTo>
                <a:lnTo>
                  <a:pt x="11397" y="363021"/>
                </a:lnTo>
                <a:lnTo>
                  <a:pt x="13930" y="365554"/>
                </a:lnTo>
                <a:lnTo>
                  <a:pt x="17307" y="367664"/>
                </a:lnTo>
                <a:lnTo>
                  <a:pt x="20262" y="369353"/>
                </a:lnTo>
                <a:lnTo>
                  <a:pt x="23216" y="371041"/>
                </a:lnTo>
                <a:lnTo>
                  <a:pt x="27016" y="372308"/>
                </a:lnTo>
                <a:lnTo>
                  <a:pt x="30815" y="373152"/>
                </a:lnTo>
                <a:lnTo>
                  <a:pt x="34192" y="373574"/>
                </a:lnTo>
                <a:lnTo>
                  <a:pt x="38413" y="373996"/>
                </a:lnTo>
                <a:lnTo>
                  <a:pt x="41790" y="373574"/>
                </a:lnTo>
                <a:lnTo>
                  <a:pt x="45589" y="373152"/>
                </a:lnTo>
                <a:lnTo>
                  <a:pt x="48966" y="372308"/>
                </a:lnTo>
                <a:lnTo>
                  <a:pt x="52765" y="371041"/>
                </a:lnTo>
                <a:lnTo>
                  <a:pt x="56142" y="369353"/>
                </a:lnTo>
                <a:lnTo>
                  <a:pt x="59096" y="367664"/>
                </a:lnTo>
                <a:lnTo>
                  <a:pt x="62473" y="365554"/>
                </a:lnTo>
                <a:lnTo>
                  <a:pt x="65006" y="363021"/>
                </a:lnTo>
                <a:lnTo>
                  <a:pt x="218235" y="209792"/>
                </a:lnTo>
                <a:lnTo>
                  <a:pt x="223722" y="211903"/>
                </a:lnTo>
                <a:lnTo>
                  <a:pt x="229210" y="214014"/>
                </a:lnTo>
                <a:lnTo>
                  <a:pt x="234697" y="216124"/>
                </a:lnTo>
                <a:lnTo>
                  <a:pt x="240607" y="217390"/>
                </a:lnTo>
                <a:lnTo>
                  <a:pt x="246517" y="218235"/>
                </a:lnTo>
                <a:lnTo>
                  <a:pt x="252426" y="219079"/>
                </a:lnTo>
                <a:lnTo>
                  <a:pt x="258336" y="219501"/>
                </a:lnTo>
                <a:lnTo>
                  <a:pt x="264245" y="219501"/>
                </a:lnTo>
                <a:lnTo>
                  <a:pt x="264245" y="219501"/>
                </a:lnTo>
                <a:lnTo>
                  <a:pt x="264245" y="219501"/>
                </a:lnTo>
                <a:lnTo>
                  <a:pt x="269733" y="219501"/>
                </a:lnTo>
                <a:lnTo>
                  <a:pt x="274798" y="219079"/>
                </a:lnTo>
                <a:lnTo>
                  <a:pt x="280286" y="218657"/>
                </a:lnTo>
                <a:lnTo>
                  <a:pt x="285773" y="217813"/>
                </a:lnTo>
                <a:lnTo>
                  <a:pt x="290839" y="216546"/>
                </a:lnTo>
                <a:lnTo>
                  <a:pt x="296326" y="214858"/>
                </a:lnTo>
                <a:lnTo>
                  <a:pt x="301392" y="213169"/>
                </a:lnTo>
                <a:lnTo>
                  <a:pt x="306035" y="211481"/>
                </a:lnTo>
                <a:lnTo>
                  <a:pt x="311101" y="209370"/>
                </a:lnTo>
                <a:lnTo>
                  <a:pt x="315744" y="206838"/>
                </a:lnTo>
                <a:lnTo>
                  <a:pt x="319965" y="204305"/>
                </a:lnTo>
                <a:lnTo>
                  <a:pt x="324608" y="201350"/>
                </a:lnTo>
                <a:lnTo>
                  <a:pt x="329252" y="198395"/>
                </a:lnTo>
                <a:lnTo>
                  <a:pt x="333895" y="195018"/>
                </a:lnTo>
                <a:lnTo>
                  <a:pt x="337694" y="191641"/>
                </a:lnTo>
                <a:lnTo>
                  <a:pt x="341915" y="187420"/>
                </a:lnTo>
                <a:lnTo>
                  <a:pt x="347825" y="181088"/>
                </a:lnTo>
                <a:lnTo>
                  <a:pt x="353312" y="174334"/>
                </a:lnTo>
                <a:lnTo>
                  <a:pt x="357956" y="167158"/>
                </a:lnTo>
                <a:lnTo>
                  <a:pt x="362177" y="159560"/>
                </a:lnTo>
                <a:lnTo>
                  <a:pt x="365976" y="151962"/>
                </a:lnTo>
                <a:lnTo>
                  <a:pt x="368508" y="143520"/>
                </a:lnTo>
                <a:lnTo>
                  <a:pt x="370619" y="135500"/>
                </a:lnTo>
                <a:lnTo>
                  <a:pt x="372730" y="127057"/>
                </a:lnTo>
                <a:lnTo>
                  <a:pt x="373574" y="119037"/>
                </a:lnTo>
                <a:lnTo>
                  <a:pt x="373996" y="110173"/>
                </a:lnTo>
                <a:lnTo>
                  <a:pt x="373574" y="101730"/>
                </a:lnTo>
                <a:lnTo>
                  <a:pt x="372730" y="93288"/>
                </a:lnTo>
                <a:lnTo>
                  <a:pt x="370619" y="84423"/>
                </a:lnTo>
                <a:lnTo>
                  <a:pt x="368508" y="76403"/>
                </a:lnTo>
                <a:lnTo>
                  <a:pt x="365132" y="68383"/>
                </a:lnTo>
                <a:lnTo>
                  <a:pt x="361755" y="603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/>
          <a:lstStyle/>
          <a:p>
            <a:endParaRPr lang="zh-CN">
              <a:latin typeface="Microsoft YaHei UI"/>
              <a:ea typeface="Microsoft YaHei UI"/>
            </a:endParaRPr>
          </a:p>
        </p:txBody>
      </p:sp>
      <p:grpSp>
        <p:nvGrpSpPr>
          <p:cNvPr id="58" name="组 57"/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任意多边形(F) 497"/>
            <p:cNvSpPr/>
            <p:nvPr/>
          </p:nvSpPr>
          <p:spPr>
            <a:xfrm>
              <a:off x="3746500" y="1344613"/>
              <a:ext cx="285750" cy="182563"/>
            </a:xfrm>
            <a:custGeom>
              <a:rect l="0" t="0" r="r" b="b"/>
              <a:pathLst>
                <a:path w="285750" h="182563">
                  <a:moveTo>
                    <a:pt x="0" y="0"/>
                  </a:moveTo>
                  <a:lnTo>
                    <a:pt x="0" y="148790"/>
                  </a:lnTo>
                  <a:lnTo>
                    <a:pt x="316" y="146242"/>
                  </a:lnTo>
                  <a:lnTo>
                    <a:pt x="633" y="144330"/>
                  </a:lnTo>
                  <a:lnTo>
                    <a:pt x="1582" y="142100"/>
                  </a:lnTo>
                  <a:lnTo>
                    <a:pt x="2532" y="140188"/>
                  </a:lnTo>
                  <a:lnTo>
                    <a:pt x="3797" y="138276"/>
                  </a:lnTo>
                  <a:lnTo>
                    <a:pt x="5696" y="136365"/>
                  </a:lnTo>
                  <a:lnTo>
                    <a:pt x="7278" y="134772"/>
                  </a:lnTo>
                  <a:lnTo>
                    <a:pt x="9493" y="133497"/>
                  </a:lnTo>
                  <a:lnTo>
                    <a:pt x="9493" y="9558"/>
                  </a:lnTo>
                  <a:lnTo>
                    <a:pt x="276257" y="9558"/>
                  </a:lnTo>
                  <a:lnTo>
                    <a:pt x="276257" y="173005"/>
                  </a:lnTo>
                  <a:lnTo>
                    <a:pt x="152210" y="173005"/>
                  </a:lnTo>
                  <a:lnTo>
                    <a:pt x="152210" y="182563"/>
                  </a:lnTo>
                  <a:lnTo>
                    <a:pt x="285750" y="182563"/>
                  </a:lnTo>
                  <a:lnTo>
                    <a:pt x="285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endParaRPr lang="zh-CN">
                <a:latin typeface="Microsoft YaHei UI"/>
                <a:ea typeface="Microsoft YaHei UI"/>
              </a:endParaRPr>
            </a:p>
          </p:txBody>
        </p:sp>
        <p:sp>
          <p:nvSpPr>
            <p:cNvPr id="60" name="任意多边形(F) 498"/>
            <p:cNvSpPr/>
            <p:nvPr/>
          </p:nvSpPr>
          <p:spPr>
            <a:xfrm>
              <a:off x="3775075" y="1373188"/>
              <a:ext cx="228600" cy="125413"/>
            </a:xfrm>
            <a:custGeom>
              <a:rect l="0" t="0" r="r" b="b"/>
              <a:pathLst>
                <a:path w="228600" h="125413">
                  <a:moveTo>
                    <a:pt x="114142" y="91820"/>
                  </a:moveTo>
                  <a:lnTo>
                    <a:pt x="110664" y="91820"/>
                  </a:lnTo>
                  <a:lnTo>
                    <a:pt x="107818" y="91180"/>
                  </a:lnTo>
                  <a:lnTo>
                    <a:pt x="104340" y="90541"/>
                  </a:lnTo>
                  <a:lnTo>
                    <a:pt x="101178" y="88941"/>
                  </a:lnTo>
                  <a:lnTo>
                    <a:pt x="98649" y="87661"/>
                  </a:lnTo>
                  <a:lnTo>
                    <a:pt x="95487" y="86061"/>
                  </a:lnTo>
                  <a:lnTo>
                    <a:pt x="93274" y="84142"/>
                  </a:lnTo>
                  <a:lnTo>
                    <a:pt x="90744" y="81902"/>
                  </a:lnTo>
                  <a:lnTo>
                    <a:pt x="88847" y="79343"/>
                  </a:lnTo>
                  <a:lnTo>
                    <a:pt x="86634" y="77103"/>
                  </a:lnTo>
                  <a:lnTo>
                    <a:pt x="85053" y="74224"/>
                  </a:lnTo>
                  <a:lnTo>
                    <a:pt x="83788" y="71345"/>
                  </a:lnTo>
                  <a:lnTo>
                    <a:pt x="82207" y="68145"/>
                  </a:lnTo>
                  <a:lnTo>
                    <a:pt x="81575" y="64946"/>
                  </a:lnTo>
                  <a:lnTo>
                    <a:pt x="81259" y="61427"/>
                  </a:lnTo>
                  <a:lnTo>
                    <a:pt x="80943" y="58227"/>
                  </a:lnTo>
                  <a:lnTo>
                    <a:pt x="81259" y="54708"/>
                  </a:lnTo>
                  <a:lnTo>
                    <a:pt x="81575" y="51189"/>
                  </a:lnTo>
                  <a:lnTo>
                    <a:pt x="82207" y="48310"/>
                  </a:lnTo>
                  <a:lnTo>
                    <a:pt x="83788" y="45110"/>
                  </a:lnTo>
                  <a:lnTo>
                    <a:pt x="85053" y="41911"/>
                  </a:lnTo>
                  <a:lnTo>
                    <a:pt x="86634" y="39352"/>
                  </a:lnTo>
                  <a:lnTo>
                    <a:pt x="88847" y="36792"/>
                  </a:lnTo>
                  <a:lnTo>
                    <a:pt x="90744" y="34553"/>
                  </a:lnTo>
                  <a:lnTo>
                    <a:pt x="93274" y="31993"/>
                  </a:lnTo>
                  <a:lnTo>
                    <a:pt x="95487" y="30393"/>
                  </a:lnTo>
                  <a:lnTo>
                    <a:pt x="98649" y="28794"/>
                  </a:lnTo>
                  <a:lnTo>
                    <a:pt x="101178" y="26874"/>
                  </a:lnTo>
                  <a:lnTo>
                    <a:pt x="104340" y="25914"/>
                  </a:lnTo>
                  <a:lnTo>
                    <a:pt x="107818" y="25275"/>
                  </a:lnTo>
                  <a:lnTo>
                    <a:pt x="110664" y="24635"/>
                  </a:lnTo>
                  <a:lnTo>
                    <a:pt x="114142" y="24635"/>
                  </a:lnTo>
                  <a:lnTo>
                    <a:pt x="117620" y="24635"/>
                  </a:lnTo>
                  <a:lnTo>
                    <a:pt x="121098" y="25275"/>
                  </a:lnTo>
                  <a:lnTo>
                    <a:pt x="123944" y="25914"/>
                  </a:lnTo>
                  <a:lnTo>
                    <a:pt x="127422" y="26874"/>
                  </a:lnTo>
                  <a:lnTo>
                    <a:pt x="130267" y="28794"/>
                  </a:lnTo>
                  <a:lnTo>
                    <a:pt x="132797" y="30393"/>
                  </a:lnTo>
                  <a:lnTo>
                    <a:pt x="135642" y="31993"/>
                  </a:lnTo>
                  <a:lnTo>
                    <a:pt x="137856" y="34553"/>
                  </a:lnTo>
                  <a:lnTo>
                    <a:pt x="140069" y="36792"/>
                  </a:lnTo>
                  <a:lnTo>
                    <a:pt x="141966" y="39352"/>
                  </a:lnTo>
                  <a:lnTo>
                    <a:pt x="143547" y="41911"/>
                  </a:lnTo>
                  <a:lnTo>
                    <a:pt x="145128" y="45110"/>
                  </a:lnTo>
                  <a:lnTo>
                    <a:pt x="146076" y="48310"/>
                  </a:lnTo>
                  <a:lnTo>
                    <a:pt x="147025" y="51189"/>
                  </a:lnTo>
                  <a:lnTo>
                    <a:pt x="147341" y="54708"/>
                  </a:lnTo>
                  <a:lnTo>
                    <a:pt x="147657" y="58227"/>
                  </a:lnTo>
                  <a:lnTo>
                    <a:pt x="147341" y="61427"/>
                  </a:lnTo>
                  <a:lnTo>
                    <a:pt x="147025" y="64946"/>
                  </a:lnTo>
                  <a:lnTo>
                    <a:pt x="146076" y="68145"/>
                  </a:lnTo>
                  <a:lnTo>
                    <a:pt x="145128" y="71345"/>
                  </a:lnTo>
                  <a:lnTo>
                    <a:pt x="143547" y="74224"/>
                  </a:lnTo>
                  <a:lnTo>
                    <a:pt x="141966" y="77103"/>
                  </a:lnTo>
                  <a:lnTo>
                    <a:pt x="140069" y="79343"/>
                  </a:lnTo>
                  <a:lnTo>
                    <a:pt x="137856" y="81902"/>
                  </a:lnTo>
                  <a:lnTo>
                    <a:pt x="135642" y="84142"/>
                  </a:lnTo>
                  <a:lnTo>
                    <a:pt x="132797" y="86061"/>
                  </a:lnTo>
                  <a:lnTo>
                    <a:pt x="130267" y="87661"/>
                  </a:lnTo>
                  <a:lnTo>
                    <a:pt x="127422" y="88941"/>
                  </a:lnTo>
                  <a:lnTo>
                    <a:pt x="123944" y="90541"/>
                  </a:lnTo>
                  <a:lnTo>
                    <a:pt x="121098" y="91180"/>
                  </a:lnTo>
                  <a:lnTo>
                    <a:pt x="117620" y="91820"/>
                  </a:lnTo>
                  <a:lnTo>
                    <a:pt x="114142" y="91820"/>
                  </a:lnTo>
                  <a:lnTo>
                    <a:pt x="114142" y="91820"/>
                  </a:lnTo>
                  <a:close/>
                  <a:moveTo>
                    <a:pt x="33515" y="48630"/>
                  </a:moveTo>
                  <a:lnTo>
                    <a:pt x="30354" y="48310"/>
                  </a:lnTo>
                  <a:lnTo>
                    <a:pt x="27824" y="47670"/>
                  </a:lnTo>
                  <a:lnTo>
                    <a:pt x="25295" y="46070"/>
                  </a:lnTo>
                  <a:lnTo>
                    <a:pt x="23398" y="44470"/>
                  </a:lnTo>
                  <a:lnTo>
                    <a:pt x="21500" y="41911"/>
                  </a:lnTo>
                  <a:lnTo>
                    <a:pt x="20236" y="39671"/>
                  </a:lnTo>
                  <a:lnTo>
                    <a:pt x="19287" y="36792"/>
                  </a:lnTo>
                  <a:lnTo>
                    <a:pt x="19287" y="34233"/>
                  </a:lnTo>
                  <a:lnTo>
                    <a:pt x="19287" y="31033"/>
                  </a:lnTo>
                  <a:lnTo>
                    <a:pt x="20236" y="28154"/>
                  </a:lnTo>
                  <a:lnTo>
                    <a:pt x="21500" y="25914"/>
                  </a:lnTo>
                  <a:lnTo>
                    <a:pt x="23398" y="23675"/>
                  </a:lnTo>
                  <a:lnTo>
                    <a:pt x="25295" y="22075"/>
                  </a:lnTo>
                  <a:lnTo>
                    <a:pt x="27824" y="20796"/>
                  </a:lnTo>
                  <a:lnTo>
                    <a:pt x="30354" y="20156"/>
                  </a:lnTo>
                  <a:lnTo>
                    <a:pt x="33515" y="19836"/>
                  </a:lnTo>
                  <a:lnTo>
                    <a:pt x="36045" y="20156"/>
                  </a:lnTo>
                  <a:lnTo>
                    <a:pt x="38890" y="20796"/>
                  </a:lnTo>
                  <a:lnTo>
                    <a:pt x="41420" y="22075"/>
                  </a:lnTo>
                  <a:lnTo>
                    <a:pt x="43317" y="23675"/>
                  </a:lnTo>
                  <a:lnTo>
                    <a:pt x="45214" y="25914"/>
                  </a:lnTo>
                  <a:lnTo>
                    <a:pt x="46479" y="28154"/>
                  </a:lnTo>
                  <a:lnTo>
                    <a:pt x="47427" y="31033"/>
                  </a:lnTo>
                  <a:lnTo>
                    <a:pt x="47744" y="34233"/>
                  </a:lnTo>
                  <a:lnTo>
                    <a:pt x="47427" y="36792"/>
                  </a:lnTo>
                  <a:lnTo>
                    <a:pt x="46795" y="39671"/>
                  </a:lnTo>
                  <a:lnTo>
                    <a:pt x="45214" y="41911"/>
                  </a:lnTo>
                  <a:lnTo>
                    <a:pt x="43317" y="44470"/>
                  </a:lnTo>
                  <a:lnTo>
                    <a:pt x="41420" y="46070"/>
                  </a:lnTo>
                  <a:lnTo>
                    <a:pt x="38890" y="47670"/>
                  </a:lnTo>
                  <a:lnTo>
                    <a:pt x="36045" y="48310"/>
                  </a:lnTo>
                  <a:lnTo>
                    <a:pt x="33515" y="48630"/>
                  </a:lnTo>
                  <a:lnTo>
                    <a:pt x="33515" y="48630"/>
                  </a:lnTo>
                  <a:close/>
                  <a:moveTo>
                    <a:pt x="195085" y="77423"/>
                  </a:moveTo>
                  <a:lnTo>
                    <a:pt x="197930" y="77743"/>
                  </a:lnTo>
                  <a:lnTo>
                    <a:pt x="200776" y="78383"/>
                  </a:lnTo>
                  <a:lnTo>
                    <a:pt x="202989" y="79663"/>
                  </a:lnTo>
                  <a:lnTo>
                    <a:pt x="205519" y="81582"/>
                  </a:lnTo>
                  <a:lnTo>
                    <a:pt x="207100" y="83822"/>
                  </a:lnTo>
                  <a:lnTo>
                    <a:pt x="208364" y="86381"/>
                  </a:lnTo>
                  <a:lnTo>
                    <a:pt x="208997" y="88941"/>
                  </a:lnTo>
                  <a:lnTo>
                    <a:pt x="209629" y="91820"/>
                  </a:lnTo>
                  <a:lnTo>
                    <a:pt x="208997" y="95020"/>
                  </a:lnTo>
                  <a:lnTo>
                    <a:pt x="208364" y="97579"/>
                  </a:lnTo>
                  <a:lnTo>
                    <a:pt x="207100" y="100138"/>
                  </a:lnTo>
                  <a:lnTo>
                    <a:pt x="205519" y="102058"/>
                  </a:lnTo>
                  <a:lnTo>
                    <a:pt x="202989" y="103658"/>
                  </a:lnTo>
                  <a:lnTo>
                    <a:pt x="200776" y="105257"/>
                  </a:lnTo>
                  <a:lnTo>
                    <a:pt x="197930" y="105897"/>
                  </a:lnTo>
                  <a:lnTo>
                    <a:pt x="195085" y="106217"/>
                  </a:lnTo>
                  <a:lnTo>
                    <a:pt x="192239" y="105897"/>
                  </a:lnTo>
                  <a:lnTo>
                    <a:pt x="189710" y="105257"/>
                  </a:lnTo>
                  <a:lnTo>
                    <a:pt x="187180" y="103658"/>
                  </a:lnTo>
                  <a:lnTo>
                    <a:pt x="184967" y="102058"/>
                  </a:lnTo>
                  <a:lnTo>
                    <a:pt x="183386" y="100138"/>
                  </a:lnTo>
                  <a:lnTo>
                    <a:pt x="182121" y="97579"/>
                  </a:lnTo>
                  <a:lnTo>
                    <a:pt x="181173" y="95020"/>
                  </a:lnTo>
                  <a:lnTo>
                    <a:pt x="180856" y="91820"/>
                  </a:lnTo>
                  <a:lnTo>
                    <a:pt x="181173" y="88941"/>
                  </a:lnTo>
                  <a:lnTo>
                    <a:pt x="182121" y="86381"/>
                  </a:lnTo>
                  <a:lnTo>
                    <a:pt x="183386" y="83822"/>
                  </a:lnTo>
                  <a:lnTo>
                    <a:pt x="184967" y="81582"/>
                  </a:lnTo>
                  <a:lnTo>
                    <a:pt x="187180" y="79663"/>
                  </a:lnTo>
                  <a:lnTo>
                    <a:pt x="189710" y="78383"/>
                  </a:lnTo>
                  <a:lnTo>
                    <a:pt x="192239" y="77743"/>
                  </a:lnTo>
                  <a:lnTo>
                    <a:pt x="195085" y="77423"/>
                  </a:lnTo>
                  <a:close/>
                  <a:moveTo>
                    <a:pt x="123627" y="125413"/>
                  </a:moveTo>
                  <a:lnTo>
                    <a:pt x="209629" y="125413"/>
                  </a:lnTo>
                  <a:lnTo>
                    <a:pt x="211526" y="125413"/>
                  </a:lnTo>
                  <a:lnTo>
                    <a:pt x="213107" y="125093"/>
                  </a:lnTo>
                  <a:lnTo>
                    <a:pt x="215320" y="124773"/>
                  </a:lnTo>
                  <a:lnTo>
                    <a:pt x="216901" y="124133"/>
                  </a:lnTo>
                  <a:lnTo>
                    <a:pt x="218482" y="123493"/>
                  </a:lnTo>
                  <a:lnTo>
                    <a:pt x="220379" y="122214"/>
                  </a:lnTo>
                  <a:lnTo>
                    <a:pt x="221644" y="121254"/>
                  </a:lnTo>
                  <a:lnTo>
                    <a:pt x="222909" y="119974"/>
                  </a:lnTo>
                  <a:lnTo>
                    <a:pt x="224173" y="118694"/>
                  </a:lnTo>
                  <a:lnTo>
                    <a:pt x="225438" y="117095"/>
                  </a:lnTo>
                  <a:lnTo>
                    <a:pt x="226071" y="115495"/>
                  </a:lnTo>
                  <a:lnTo>
                    <a:pt x="227019" y="113895"/>
                  </a:lnTo>
                  <a:lnTo>
                    <a:pt x="227651" y="111976"/>
                  </a:lnTo>
                  <a:lnTo>
                    <a:pt x="227968" y="110376"/>
                  </a:lnTo>
                  <a:lnTo>
                    <a:pt x="228600" y="108137"/>
                  </a:lnTo>
                  <a:lnTo>
                    <a:pt x="228600" y="106217"/>
                  </a:lnTo>
                  <a:lnTo>
                    <a:pt x="228600" y="19836"/>
                  </a:lnTo>
                  <a:lnTo>
                    <a:pt x="228600" y="17596"/>
                  </a:lnTo>
                  <a:lnTo>
                    <a:pt x="227968" y="15677"/>
                  </a:lnTo>
                  <a:lnTo>
                    <a:pt x="227651" y="13757"/>
                  </a:lnTo>
                  <a:lnTo>
                    <a:pt x="227019" y="12157"/>
                  </a:lnTo>
                  <a:lnTo>
                    <a:pt x="226071" y="10558"/>
                  </a:lnTo>
                  <a:lnTo>
                    <a:pt x="225438" y="8638"/>
                  </a:lnTo>
                  <a:lnTo>
                    <a:pt x="224173" y="7358"/>
                  </a:lnTo>
                  <a:lnTo>
                    <a:pt x="222909" y="6079"/>
                  </a:lnTo>
                  <a:lnTo>
                    <a:pt x="221644" y="4479"/>
                  </a:lnTo>
                  <a:lnTo>
                    <a:pt x="220379" y="3519"/>
                  </a:lnTo>
                  <a:lnTo>
                    <a:pt x="218482" y="2559"/>
                  </a:lnTo>
                  <a:lnTo>
                    <a:pt x="216901" y="1920"/>
                  </a:lnTo>
                  <a:lnTo>
                    <a:pt x="215320" y="1280"/>
                  </a:lnTo>
                  <a:lnTo>
                    <a:pt x="213107" y="960"/>
                  </a:lnTo>
                  <a:lnTo>
                    <a:pt x="211526" y="640"/>
                  </a:lnTo>
                  <a:lnTo>
                    <a:pt x="209629" y="640"/>
                  </a:lnTo>
                  <a:lnTo>
                    <a:pt x="19287" y="0"/>
                  </a:lnTo>
                  <a:lnTo>
                    <a:pt x="17074" y="640"/>
                  </a:lnTo>
                  <a:lnTo>
                    <a:pt x="15177" y="960"/>
                  </a:lnTo>
                  <a:lnTo>
                    <a:pt x="13596" y="1280"/>
                  </a:lnTo>
                  <a:lnTo>
                    <a:pt x="11699" y="1920"/>
                  </a:lnTo>
                  <a:lnTo>
                    <a:pt x="10118" y="2559"/>
                  </a:lnTo>
                  <a:lnTo>
                    <a:pt x="8537" y="3519"/>
                  </a:lnTo>
                  <a:lnTo>
                    <a:pt x="6956" y="4479"/>
                  </a:lnTo>
                  <a:lnTo>
                    <a:pt x="5691" y="6079"/>
                  </a:lnTo>
                  <a:lnTo>
                    <a:pt x="4427" y="7358"/>
                  </a:lnTo>
                  <a:lnTo>
                    <a:pt x="3162" y="8638"/>
                  </a:lnTo>
                  <a:lnTo>
                    <a:pt x="2213" y="10558"/>
                  </a:lnTo>
                  <a:lnTo>
                    <a:pt x="1581" y="12157"/>
                  </a:lnTo>
                  <a:lnTo>
                    <a:pt x="949" y="13757"/>
                  </a:lnTo>
                  <a:lnTo>
                    <a:pt x="632" y="15677"/>
                  </a:lnTo>
                  <a:lnTo>
                    <a:pt x="316" y="17596"/>
                  </a:lnTo>
                  <a:lnTo>
                    <a:pt x="0" y="19836"/>
                  </a:lnTo>
                  <a:lnTo>
                    <a:pt x="0" y="97259"/>
                  </a:lnTo>
                  <a:lnTo>
                    <a:pt x="6956" y="95659"/>
                  </a:lnTo>
                  <a:lnTo>
                    <a:pt x="14544" y="94060"/>
                  </a:lnTo>
                  <a:lnTo>
                    <a:pt x="21500" y="93100"/>
                  </a:lnTo>
                  <a:lnTo>
                    <a:pt x="28456" y="92780"/>
                  </a:lnTo>
                  <a:lnTo>
                    <a:pt x="39839" y="92140"/>
                  </a:lnTo>
                  <a:lnTo>
                    <a:pt x="47744" y="91820"/>
                  </a:lnTo>
                  <a:lnTo>
                    <a:pt x="54383" y="92140"/>
                  </a:lnTo>
                  <a:lnTo>
                    <a:pt x="65134" y="92460"/>
                  </a:lnTo>
                  <a:lnTo>
                    <a:pt x="71141" y="93100"/>
                  </a:lnTo>
                  <a:lnTo>
                    <a:pt x="77149" y="93740"/>
                  </a:lnTo>
                  <a:lnTo>
                    <a:pt x="84105" y="95020"/>
                  </a:lnTo>
                  <a:lnTo>
                    <a:pt x="90428" y="95979"/>
                  </a:lnTo>
                  <a:lnTo>
                    <a:pt x="96752" y="97579"/>
                  </a:lnTo>
                  <a:lnTo>
                    <a:pt x="103076" y="99819"/>
                  </a:lnTo>
                  <a:lnTo>
                    <a:pt x="108767" y="101738"/>
                  </a:lnTo>
                  <a:lnTo>
                    <a:pt x="113826" y="104617"/>
                  </a:lnTo>
                  <a:lnTo>
                    <a:pt x="115723" y="106217"/>
                  </a:lnTo>
                  <a:lnTo>
                    <a:pt x="117936" y="107817"/>
                  </a:lnTo>
                  <a:lnTo>
                    <a:pt x="119517" y="109736"/>
                  </a:lnTo>
                  <a:lnTo>
                    <a:pt x="121098" y="111656"/>
                  </a:lnTo>
                  <a:lnTo>
                    <a:pt x="122363" y="113895"/>
                  </a:lnTo>
                  <a:lnTo>
                    <a:pt x="122995" y="115815"/>
                  </a:lnTo>
                  <a:lnTo>
                    <a:pt x="123627" y="118055"/>
                  </a:lnTo>
                  <a:lnTo>
                    <a:pt x="123627" y="120614"/>
                  </a:lnTo>
                  <a:lnTo>
                    <a:pt x="123627" y="1254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endParaRPr lang="zh-CN">
                <a:latin typeface="Microsoft YaHei UI"/>
                <a:ea typeface="Microsoft YaHei UI"/>
              </a:endParaRPr>
            </a:p>
          </p:txBody>
        </p:sp>
        <p:sp>
          <p:nvSpPr>
            <p:cNvPr id="61" name="任意多边形(F) 499"/>
            <p:cNvSpPr/>
            <p:nvPr/>
          </p:nvSpPr>
          <p:spPr>
            <a:xfrm>
              <a:off x="3756025" y="1598613"/>
              <a:ext cx="133350" cy="33338"/>
            </a:xfrm>
            <a:custGeom>
              <a:rect l="0" t="0" r="r" b="b"/>
              <a:pathLst>
                <a:path w="133350" h="33338">
                  <a:moveTo>
                    <a:pt x="0" y="0"/>
                  </a:moveTo>
                  <a:lnTo>
                    <a:pt x="0" y="14105"/>
                  </a:lnTo>
                  <a:lnTo>
                    <a:pt x="317" y="15387"/>
                  </a:lnTo>
                  <a:lnTo>
                    <a:pt x="633" y="16669"/>
                  </a:lnTo>
                  <a:lnTo>
                    <a:pt x="950" y="17310"/>
                  </a:lnTo>
                  <a:lnTo>
                    <a:pt x="1584" y="17951"/>
                  </a:lnTo>
                  <a:lnTo>
                    <a:pt x="1584" y="18272"/>
                  </a:lnTo>
                  <a:lnTo>
                    <a:pt x="1900" y="18913"/>
                  </a:lnTo>
                  <a:lnTo>
                    <a:pt x="2534" y="19875"/>
                  </a:lnTo>
                  <a:lnTo>
                    <a:pt x="3484" y="20836"/>
                  </a:lnTo>
                  <a:lnTo>
                    <a:pt x="3484" y="20836"/>
                  </a:lnTo>
                  <a:lnTo>
                    <a:pt x="4118" y="20836"/>
                  </a:lnTo>
                  <a:lnTo>
                    <a:pt x="6335" y="22439"/>
                  </a:lnTo>
                  <a:lnTo>
                    <a:pt x="9819" y="24362"/>
                  </a:lnTo>
                  <a:lnTo>
                    <a:pt x="9819" y="24362"/>
                  </a:lnTo>
                  <a:lnTo>
                    <a:pt x="10136" y="24683"/>
                  </a:lnTo>
                  <a:lnTo>
                    <a:pt x="11403" y="25324"/>
                  </a:lnTo>
                  <a:lnTo>
                    <a:pt x="12987" y="25645"/>
                  </a:lnTo>
                  <a:lnTo>
                    <a:pt x="13937" y="25965"/>
                  </a:lnTo>
                  <a:lnTo>
                    <a:pt x="14254" y="25965"/>
                  </a:lnTo>
                  <a:lnTo>
                    <a:pt x="15521" y="26606"/>
                  </a:lnTo>
                  <a:lnTo>
                    <a:pt x="16788" y="26927"/>
                  </a:lnTo>
                  <a:lnTo>
                    <a:pt x="18371" y="27247"/>
                  </a:lnTo>
                  <a:lnTo>
                    <a:pt x="19321" y="27568"/>
                  </a:lnTo>
                  <a:lnTo>
                    <a:pt x="20272" y="27889"/>
                  </a:lnTo>
                  <a:lnTo>
                    <a:pt x="20905" y="27889"/>
                  </a:lnTo>
                  <a:lnTo>
                    <a:pt x="25973" y="29491"/>
                  </a:lnTo>
                  <a:lnTo>
                    <a:pt x="31041" y="30453"/>
                  </a:lnTo>
                  <a:lnTo>
                    <a:pt x="36426" y="31094"/>
                  </a:lnTo>
                  <a:lnTo>
                    <a:pt x="42127" y="31735"/>
                  </a:lnTo>
                  <a:lnTo>
                    <a:pt x="52580" y="32697"/>
                  </a:lnTo>
                  <a:lnTo>
                    <a:pt x="62399" y="33338"/>
                  </a:lnTo>
                  <a:lnTo>
                    <a:pt x="64299" y="33338"/>
                  </a:lnTo>
                  <a:lnTo>
                    <a:pt x="66833" y="33338"/>
                  </a:lnTo>
                  <a:lnTo>
                    <a:pt x="68734" y="33338"/>
                  </a:lnTo>
                  <a:lnTo>
                    <a:pt x="71268" y="33338"/>
                  </a:lnTo>
                  <a:lnTo>
                    <a:pt x="80770" y="32697"/>
                  </a:lnTo>
                  <a:lnTo>
                    <a:pt x="91540" y="31735"/>
                  </a:lnTo>
                  <a:lnTo>
                    <a:pt x="96924" y="31094"/>
                  </a:lnTo>
                  <a:lnTo>
                    <a:pt x="101992" y="30453"/>
                  </a:lnTo>
                  <a:lnTo>
                    <a:pt x="107694" y="29491"/>
                  </a:lnTo>
                  <a:lnTo>
                    <a:pt x="112762" y="27889"/>
                  </a:lnTo>
                  <a:lnTo>
                    <a:pt x="113395" y="27889"/>
                  </a:lnTo>
                  <a:lnTo>
                    <a:pt x="114029" y="27568"/>
                  </a:lnTo>
                  <a:lnTo>
                    <a:pt x="115295" y="27247"/>
                  </a:lnTo>
                  <a:lnTo>
                    <a:pt x="116562" y="26927"/>
                  </a:lnTo>
                  <a:lnTo>
                    <a:pt x="117829" y="26606"/>
                  </a:lnTo>
                  <a:lnTo>
                    <a:pt x="119096" y="25965"/>
                  </a:lnTo>
                  <a:lnTo>
                    <a:pt x="119730" y="25965"/>
                  </a:lnTo>
                  <a:lnTo>
                    <a:pt x="120047" y="25645"/>
                  </a:lnTo>
                  <a:lnTo>
                    <a:pt x="121947" y="25324"/>
                  </a:lnTo>
                  <a:lnTo>
                    <a:pt x="123531" y="24683"/>
                  </a:lnTo>
                  <a:lnTo>
                    <a:pt x="123531" y="24362"/>
                  </a:lnTo>
                  <a:lnTo>
                    <a:pt x="123848" y="24362"/>
                  </a:lnTo>
                  <a:lnTo>
                    <a:pt x="127015" y="22439"/>
                  </a:lnTo>
                  <a:lnTo>
                    <a:pt x="129549" y="20836"/>
                  </a:lnTo>
                  <a:lnTo>
                    <a:pt x="129549" y="20836"/>
                  </a:lnTo>
                  <a:lnTo>
                    <a:pt x="129549" y="20836"/>
                  </a:lnTo>
                  <a:lnTo>
                    <a:pt x="130816" y="19875"/>
                  </a:lnTo>
                  <a:lnTo>
                    <a:pt x="131766" y="18913"/>
                  </a:lnTo>
                  <a:lnTo>
                    <a:pt x="132083" y="18272"/>
                  </a:lnTo>
                  <a:lnTo>
                    <a:pt x="132083" y="17951"/>
                  </a:lnTo>
                  <a:lnTo>
                    <a:pt x="132717" y="17310"/>
                  </a:lnTo>
                  <a:lnTo>
                    <a:pt x="133033" y="16669"/>
                  </a:lnTo>
                  <a:lnTo>
                    <a:pt x="133350" y="15387"/>
                  </a:lnTo>
                  <a:lnTo>
                    <a:pt x="133350" y="14105"/>
                  </a:lnTo>
                  <a:lnTo>
                    <a:pt x="133350" y="0"/>
                  </a:lnTo>
                  <a:lnTo>
                    <a:pt x="129866" y="1282"/>
                  </a:lnTo>
                  <a:lnTo>
                    <a:pt x="126382" y="2244"/>
                  </a:lnTo>
                  <a:lnTo>
                    <a:pt x="122264" y="3206"/>
                  </a:lnTo>
                  <a:lnTo>
                    <a:pt x="118146" y="4167"/>
                  </a:lnTo>
                  <a:lnTo>
                    <a:pt x="108961" y="6091"/>
                  </a:lnTo>
                  <a:lnTo>
                    <a:pt x="99458" y="7373"/>
                  </a:lnTo>
                  <a:lnTo>
                    <a:pt x="89956" y="8014"/>
                  </a:lnTo>
                  <a:lnTo>
                    <a:pt x="81087" y="8655"/>
                  </a:lnTo>
                  <a:lnTo>
                    <a:pt x="73168" y="8976"/>
                  </a:lnTo>
                  <a:lnTo>
                    <a:pt x="66833" y="8976"/>
                  </a:lnTo>
                  <a:lnTo>
                    <a:pt x="60498" y="8976"/>
                  </a:lnTo>
                  <a:lnTo>
                    <a:pt x="52580" y="8655"/>
                  </a:lnTo>
                  <a:lnTo>
                    <a:pt x="43711" y="8014"/>
                  </a:lnTo>
                  <a:lnTo>
                    <a:pt x="34209" y="7373"/>
                  </a:lnTo>
                  <a:lnTo>
                    <a:pt x="24706" y="6091"/>
                  </a:lnTo>
                  <a:lnTo>
                    <a:pt x="15521" y="4167"/>
                  </a:lnTo>
                  <a:lnTo>
                    <a:pt x="11086" y="3206"/>
                  </a:lnTo>
                  <a:lnTo>
                    <a:pt x="6968" y="2244"/>
                  </a:lnTo>
                  <a:lnTo>
                    <a:pt x="3167" y="128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endParaRPr lang="zh-CN">
                <a:latin typeface="Microsoft YaHei UI"/>
                <a:ea typeface="Microsoft YaHei UI"/>
              </a:endParaRPr>
            </a:p>
          </p:txBody>
        </p:sp>
        <p:sp>
          <p:nvSpPr>
            <p:cNvPr id="62" name="任意多边形(F) 500"/>
            <p:cNvSpPr/>
            <p:nvPr/>
          </p:nvSpPr>
          <p:spPr>
            <a:xfrm>
              <a:off x="3756025" y="1474788"/>
              <a:ext cx="133350" cy="28575"/>
            </a:xfrm>
            <a:custGeom>
              <a:rect l="0" t="0" r="r" b="b"/>
              <a:pathLst>
                <a:path w="133350" h="28575">
                  <a:moveTo>
                    <a:pt x="133350" y="18415"/>
                  </a:moveTo>
                  <a:lnTo>
                    <a:pt x="133033" y="17463"/>
                  </a:lnTo>
                  <a:lnTo>
                    <a:pt x="132715" y="15875"/>
                  </a:lnTo>
                  <a:lnTo>
                    <a:pt x="132080" y="14923"/>
                  </a:lnTo>
                  <a:lnTo>
                    <a:pt x="131128" y="13970"/>
                  </a:lnTo>
                  <a:lnTo>
                    <a:pt x="128905" y="11748"/>
                  </a:lnTo>
                  <a:lnTo>
                    <a:pt x="126048" y="10160"/>
                  </a:lnTo>
                  <a:lnTo>
                    <a:pt x="122555" y="8573"/>
                  </a:lnTo>
                  <a:lnTo>
                    <a:pt x="118745" y="6985"/>
                  </a:lnTo>
                  <a:lnTo>
                    <a:pt x="114300" y="5715"/>
                  </a:lnTo>
                  <a:lnTo>
                    <a:pt x="109538" y="4445"/>
                  </a:lnTo>
                  <a:lnTo>
                    <a:pt x="99378" y="2858"/>
                  </a:lnTo>
                  <a:lnTo>
                    <a:pt x="87948" y="953"/>
                  </a:lnTo>
                  <a:lnTo>
                    <a:pt x="77153" y="318"/>
                  </a:lnTo>
                  <a:lnTo>
                    <a:pt x="66675" y="0"/>
                  </a:lnTo>
                  <a:lnTo>
                    <a:pt x="54610" y="318"/>
                  </a:lnTo>
                  <a:lnTo>
                    <a:pt x="42228" y="1270"/>
                  </a:lnTo>
                  <a:lnTo>
                    <a:pt x="35878" y="2223"/>
                  </a:lnTo>
                  <a:lnTo>
                    <a:pt x="29845" y="3493"/>
                  </a:lnTo>
                  <a:lnTo>
                    <a:pt x="24130" y="4445"/>
                  </a:lnTo>
                  <a:lnTo>
                    <a:pt x="18733" y="5715"/>
                  </a:lnTo>
                  <a:lnTo>
                    <a:pt x="18733" y="5715"/>
                  </a:lnTo>
                  <a:lnTo>
                    <a:pt x="17463" y="6033"/>
                  </a:lnTo>
                  <a:lnTo>
                    <a:pt x="16510" y="6350"/>
                  </a:lnTo>
                  <a:lnTo>
                    <a:pt x="15240" y="6668"/>
                  </a:lnTo>
                  <a:lnTo>
                    <a:pt x="13970" y="6985"/>
                  </a:lnTo>
                  <a:lnTo>
                    <a:pt x="13653" y="7620"/>
                  </a:lnTo>
                  <a:lnTo>
                    <a:pt x="12700" y="7620"/>
                  </a:lnTo>
                  <a:lnTo>
                    <a:pt x="11113" y="8255"/>
                  </a:lnTo>
                  <a:lnTo>
                    <a:pt x="9843" y="8890"/>
                  </a:lnTo>
                  <a:lnTo>
                    <a:pt x="9525" y="8890"/>
                  </a:lnTo>
                  <a:lnTo>
                    <a:pt x="9525" y="8890"/>
                  </a:lnTo>
                  <a:lnTo>
                    <a:pt x="6033" y="10478"/>
                  </a:lnTo>
                  <a:lnTo>
                    <a:pt x="3810" y="12700"/>
                  </a:lnTo>
                  <a:lnTo>
                    <a:pt x="3175" y="12700"/>
                  </a:lnTo>
                  <a:lnTo>
                    <a:pt x="3175" y="12700"/>
                  </a:lnTo>
                  <a:lnTo>
                    <a:pt x="2223" y="13653"/>
                  </a:lnTo>
                  <a:lnTo>
                    <a:pt x="1588" y="14605"/>
                  </a:lnTo>
                  <a:lnTo>
                    <a:pt x="1270" y="14923"/>
                  </a:lnTo>
                  <a:lnTo>
                    <a:pt x="1270" y="15240"/>
                  </a:lnTo>
                  <a:lnTo>
                    <a:pt x="635" y="15875"/>
                  </a:lnTo>
                  <a:lnTo>
                    <a:pt x="318" y="16510"/>
                  </a:lnTo>
                  <a:lnTo>
                    <a:pt x="0" y="17780"/>
                  </a:lnTo>
                  <a:lnTo>
                    <a:pt x="0" y="18415"/>
                  </a:lnTo>
                  <a:lnTo>
                    <a:pt x="2540" y="20003"/>
                  </a:lnTo>
                  <a:lnTo>
                    <a:pt x="6985" y="21590"/>
                  </a:lnTo>
                  <a:lnTo>
                    <a:pt x="13653" y="23495"/>
                  </a:lnTo>
                  <a:lnTo>
                    <a:pt x="21273" y="24765"/>
                  </a:lnTo>
                  <a:lnTo>
                    <a:pt x="30480" y="26670"/>
                  </a:lnTo>
                  <a:lnTo>
                    <a:pt x="41593" y="27623"/>
                  </a:lnTo>
                  <a:lnTo>
                    <a:pt x="53340" y="28575"/>
                  </a:lnTo>
                  <a:lnTo>
                    <a:pt x="66675" y="28575"/>
                  </a:lnTo>
                  <a:lnTo>
                    <a:pt x="79693" y="28575"/>
                  </a:lnTo>
                  <a:lnTo>
                    <a:pt x="91758" y="27623"/>
                  </a:lnTo>
                  <a:lnTo>
                    <a:pt x="102553" y="26670"/>
                  </a:lnTo>
                  <a:lnTo>
                    <a:pt x="112078" y="24765"/>
                  </a:lnTo>
                  <a:lnTo>
                    <a:pt x="119698" y="23495"/>
                  </a:lnTo>
                  <a:lnTo>
                    <a:pt x="126365" y="21590"/>
                  </a:lnTo>
                  <a:lnTo>
                    <a:pt x="130810" y="19685"/>
                  </a:lnTo>
                  <a:lnTo>
                    <a:pt x="133350" y="184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endParaRPr lang="zh-CN">
                <a:latin typeface="Microsoft YaHei UI"/>
                <a:ea typeface="Microsoft YaHei UI"/>
              </a:endParaRPr>
            </a:p>
          </p:txBody>
        </p:sp>
        <p:sp>
          <p:nvSpPr>
            <p:cNvPr id="63" name="任意多边形(F) 501"/>
            <p:cNvSpPr/>
            <p:nvPr/>
          </p:nvSpPr>
          <p:spPr>
            <a:xfrm>
              <a:off x="3756025" y="1503363"/>
              <a:ext cx="133350" cy="23813"/>
            </a:xfrm>
            <a:custGeom>
              <a:rect l="0" t="0" r="r" b="b"/>
              <a:pathLst>
                <a:path w="133350" h="23813">
                  <a:moveTo>
                    <a:pt x="0" y="0"/>
                  </a:moveTo>
                  <a:lnTo>
                    <a:pt x="0" y="13335"/>
                  </a:lnTo>
                  <a:lnTo>
                    <a:pt x="2534" y="14605"/>
                  </a:lnTo>
                  <a:lnTo>
                    <a:pt x="6968" y="16510"/>
                  </a:lnTo>
                  <a:lnTo>
                    <a:pt x="13620" y="18098"/>
                  </a:lnTo>
                  <a:lnTo>
                    <a:pt x="21222" y="19685"/>
                  </a:lnTo>
                  <a:lnTo>
                    <a:pt x="30724" y="21590"/>
                  </a:lnTo>
                  <a:lnTo>
                    <a:pt x="41177" y="22543"/>
                  </a:lnTo>
                  <a:lnTo>
                    <a:pt x="53530" y="23495"/>
                  </a:lnTo>
                  <a:lnTo>
                    <a:pt x="66833" y="23813"/>
                  </a:lnTo>
                  <a:lnTo>
                    <a:pt x="80137" y="23495"/>
                  </a:lnTo>
                  <a:lnTo>
                    <a:pt x="91856" y="22543"/>
                  </a:lnTo>
                  <a:lnTo>
                    <a:pt x="102942" y="21590"/>
                  </a:lnTo>
                  <a:lnTo>
                    <a:pt x="112445" y="19685"/>
                  </a:lnTo>
                  <a:lnTo>
                    <a:pt x="120047" y="18098"/>
                  </a:lnTo>
                  <a:lnTo>
                    <a:pt x="126382" y="16510"/>
                  </a:lnTo>
                  <a:lnTo>
                    <a:pt x="131133" y="14605"/>
                  </a:lnTo>
                  <a:lnTo>
                    <a:pt x="133350" y="13335"/>
                  </a:lnTo>
                  <a:lnTo>
                    <a:pt x="133350" y="0"/>
                  </a:lnTo>
                  <a:lnTo>
                    <a:pt x="129866" y="1270"/>
                  </a:lnTo>
                  <a:lnTo>
                    <a:pt x="126382" y="2540"/>
                  </a:lnTo>
                  <a:lnTo>
                    <a:pt x="122264" y="3810"/>
                  </a:lnTo>
                  <a:lnTo>
                    <a:pt x="118146" y="4445"/>
                  </a:lnTo>
                  <a:lnTo>
                    <a:pt x="108961" y="6033"/>
                  </a:lnTo>
                  <a:lnTo>
                    <a:pt x="99458" y="7620"/>
                  </a:lnTo>
                  <a:lnTo>
                    <a:pt x="89956" y="8573"/>
                  </a:lnTo>
                  <a:lnTo>
                    <a:pt x="81087" y="8890"/>
                  </a:lnTo>
                  <a:lnTo>
                    <a:pt x="73168" y="9208"/>
                  </a:lnTo>
                  <a:lnTo>
                    <a:pt x="66833" y="9525"/>
                  </a:lnTo>
                  <a:lnTo>
                    <a:pt x="60498" y="9208"/>
                  </a:lnTo>
                  <a:lnTo>
                    <a:pt x="52580" y="8890"/>
                  </a:lnTo>
                  <a:lnTo>
                    <a:pt x="43711" y="8573"/>
                  </a:lnTo>
                  <a:lnTo>
                    <a:pt x="34209" y="7620"/>
                  </a:lnTo>
                  <a:lnTo>
                    <a:pt x="24706" y="6033"/>
                  </a:lnTo>
                  <a:lnTo>
                    <a:pt x="15521" y="4763"/>
                  </a:lnTo>
                  <a:lnTo>
                    <a:pt x="11086" y="3810"/>
                  </a:lnTo>
                  <a:lnTo>
                    <a:pt x="6968" y="2540"/>
                  </a:lnTo>
                  <a:lnTo>
                    <a:pt x="3167" y="12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endParaRPr lang="zh-CN">
                <a:latin typeface="Microsoft YaHei UI"/>
                <a:ea typeface="Microsoft YaHei UI"/>
              </a:endParaRPr>
            </a:p>
          </p:txBody>
        </p:sp>
        <p:sp>
          <p:nvSpPr>
            <p:cNvPr id="64" name="任意多边形(F) 502"/>
            <p:cNvSpPr/>
            <p:nvPr/>
          </p:nvSpPr>
          <p:spPr>
            <a:xfrm>
              <a:off x="3756025" y="1574800"/>
              <a:ext cx="133350" cy="23813"/>
            </a:xfrm>
            <a:custGeom>
              <a:rect l="0" t="0" r="r" b="b"/>
              <a:pathLst>
                <a:path w="133350" h="23813">
                  <a:moveTo>
                    <a:pt x="0" y="0"/>
                  </a:moveTo>
                  <a:lnTo>
                    <a:pt x="0" y="13335"/>
                  </a:lnTo>
                  <a:lnTo>
                    <a:pt x="2534" y="15240"/>
                  </a:lnTo>
                  <a:lnTo>
                    <a:pt x="6968" y="16828"/>
                  </a:lnTo>
                  <a:lnTo>
                    <a:pt x="13620" y="18415"/>
                  </a:lnTo>
                  <a:lnTo>
                    <a:pt x="21222" y="20320"/>
                  </a:lnTo>
                  <a:lnTo>
                    <a:pt x="30724" y="21590"/>
                  </a:lnTo>
                  <a:lnTo>
                    <a:pt x="41177" y="22860"/>
                  </a:lnTo>
                  <a:lnTo>
                    <a:pt x="53530" y="23495"/>
                  </a:lnTo>
                  <a:lnTo>
                    <a:pt x="66833" y="23813"/>
                  </a:lnTo>
                  <a:lnTo>
                    <a:pt x="80137" y="23495"/>
                  </a:lnTo>
                  <a:lnTo>
                    <a:pt x="91856" y="22860"/>
                  </a:lnTo>
                  <a:lnTo>
                    <a:pt x="102942" y="21590"/>
                  </a:lnTo>
                  <a:lnTo>
                    <a:pt x="112445" y="20320"/>
                  </a:lnTo>
                  <a:lnTo>
                    <a:pt x="120047" y="18415"/>
                  </a:lnTo>
                  <a:lnTo>
                    <a:pt x="126382" y="16828"/>
                  </a:lnTo>
                  <a:lnTo>
                    <a:pt x="131133" y="15240"/>
                  </a:lnTo>
                  <a:lnTo>
                    <a:pt x="133350" y="13335"/>
                  </a:lnTo>
                  <a:lnTo>
                    <a:pt x="133350" y="0"/>
                  </a:lnTo>
                  <a:lnTo>
                    <a:pt x="129866" y="1588"/>
                  </a:lnTo>
                  <a:lnTo>
                    <a:pt x="126382" y="2858"/>
                  </a:lnTo>
                  <a:lnTo>
                    <a:pt x="122264" y="3810"/>
                  </a:lnTo>
                  <a:lnTo>
                    <a:pt x="118146" y="4763"/>
                  </a:lnTo>
                  <a:lnTo>
                    <a:pt x="108961" y="6668"/>
                  </a:lnTo>
                  <a:lnTo>
                    <a:pt x="99458" y="7620"/>
                  </a:lnTo>
                  <a:lnTo>
                    <a:pt x="89956" y="8573"/>
                  </a:lnTo>
                  <a:lnTo>
                    <a:pt x="81087" y="9208"/>
                  </a:lnTo>
                  <a:lnTo>
                    <a:pt x="73168" y="9525"/>
                  </a:lnTo>
                  <a:lnTo>
                    <a:pt x="66833" y="9525"/>
                  </a:lnTo>
                  <a:lnTo>
                    <a:pt x="60498" y="9525"/>
                  </a:lnTo>
                  <a:lnTo>
                    <a:pt x="52580" y="9208"/>
                  </a:lnTo>
                  <a:lnTo>
                    <a:pt x="43711" y="8573"/>
                  </a:lnTo>
                  <a:lnTo>
                    <a:pt x="34209" y="7620"/>
                  </a:lnTo>
                  <a:lnTo>
                    <a:pt x="24706" y="6668"/>
                  </a:lnTo>
                  <a:lnTo>
                    <a:pt x="15521" y="4763"/>
                  </a:lnTo>
                  <a:lnTo>
                    <a:pt x="11086" y="3810"/>
                  </a:lnTo>
                  <a:lnTo>
                    <a:pt x="6968" y="2858"/>
                  </a:lnTo>
                  <a:lnTo>
                    <a:pt x="3167" y="1588"/>
                  </a:lnTo>
                  <a:lnTo>
                    <a:pt x="0" y="31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endParaRPr lang="zh-CN">
                <a:latin typeface="Microsoft YaHei UI"/>
                <a:ea typeface="Microsoft YaHei UI"/>
              </a:endParaRPr>
            </a:p>
          </p:txBody>
        </p:sp>
        <p:sp>
          <p:nvSpPr>
            <p:cNvPr id="65" name="任意多边形(F) 503"/>
            <p:cNvSpPr/>
            <p:nvPr/>
          </p:nvSpPr>
          <p:spPr>
            <a:xfrm>
              <a:off x="3756025" y="1550988"/>
              <a:ext cx="133350" cy="23813"/>
            </a:xfrm>
            <a:custGeom>
              <a:rect l="0" t="0" r="r" b="b"/>
              <a:pathLst>
                <a:path w="133350" h="23813">
                  <a:moveTo>
                    <a:pt x="0" y="0"/>
                  </a:moveTo>
                  <a:lnTo>
                    <a:pt x="0" y="13335"/>
                  </a:lnTo>
                  <a:lnTo>
                    <a:pt x="2534" y="14923"/>
                  </a:lnTo>
                  <a:lnTo>
                    <a:pt x="6968" y="16828"/>
                  </a:lnTo>
                  <a:lnTo>
                    <a:pt x="13620" y="18415"/>
                  </a:lnTo>
                  <a:lnTo>
                    <a:pt x="21222" y="20320"/>
                  </a:lnTo>
                  <a:lnTo>
                    <a:pt x="30724" y="21590"/>
                  </a:lnTo>
                  <a:lnTo>
                    <a:pt x="41177" y="22860"/>
                  </a:lnTo>
                  <a:lnTo>
                    <a:pt x="53530" y="23495"/>
                  </a:lnTo>
                  <a:lnTo>
                    <a:pt x="66833" y="23813"/>
                  </a:lnTo>
                  <a:lnTo>
                    <a:pt x="80137" y="23495"/>
                  </a:lnTo>
                  <a:lnTo>
                    <a:pt x="91856" y="22860"/>
                  </a:lnTo>
                  <a:lnTo>
                    <a:pt x="102942" y="21590"/>
                  </a:lnTo>
                  <a:lnTo>
                    <a:pt x="112445" y="20320"/>
                  </a:lnTo>
                  <a:lnTo>
                    <a:pt x="120047" y="18415"/>
                  </a:lnTo>
                  <a:lnTo>
                    <a:pt x="126382" y="16828"/>
                  </a:lnTo>
                  <a:lnTo>
                    <a:pt x="131133" y="14923"/>
                  </a:lnTo>
                  <a:lnTo>
                    <a:pt x="133350" y="13335"/>
                  </a:lnTo>
                  <a:lnTo>
                    <a:pt x="133350" y="0"/>
                  </a:lnTo>
                  <a:lnTo>
                    <a:pt x="129866" y="1588"/>
                  </a:lnTo>
                  <a:lnTo>
                    <a:pt x="126382" y="2858"/>
                  </a:lnTo>
                  <a:lnTo>
                    <a:pt x="122264" y="3810"/>
                  </a:lnTo>
                  <a:lnTo>
                    <a:pt x="118146" y="4763"/>
                  </a:lnTo>
                  <a:lnTo>
                    <a:pt x="108961" y="6668"/>
                  </a:lnTo>
                  <a:lnTo>
                    <a:pt x="99458" y="7620"/>
                  </a:lnTo>
                  <a:lnTo>
                    <a:pt x="89956" y="8573"/>
                  </a:lnTo>
                  <a:lnTo>
                    <a:pt x="81087" y="9208"/>
                  </a:lnTo>
                  <a:lnTo>
                    <a:pt x="73168" y="9525"/>
                  </a:lnTo>
                  <a:lnTo>
                    <a:pt x="66833" y="9525"/>
                  </a:lnTo>
                  <a:lnTo>
                    <a:pt x="60498" y="9525"/>
                  </a:lnTo>
                  <a:lnTo>
                    <a:pt x="52580" y="9208"/>
                  </a:lnTo>
                  <a:lnTo>
                    <a:pt x="43711" y="8573"/>
                  </a:lnTo>
                  <a:lnTo>
                    <a:pt x="34209" y="7620"/>
                  </a:lnTo>
                  <a:lnTo>
                    <a:pt x="24706" y="6668"/>
                  </a:lnTo>
                  <a:lnTo>
                    <a:pt x="15521" y="4763"/>
                  </a:lnTo>
                  <a:lnTo>
                    <a:pt x="11086" y="3810"/>
                  </a:lnTo>
                  <a:lnTo>
                    <a:pt x="6968" y="2858"/>
                  </a:lnTo>
                  <a:lnTo>
                    <a:pt x="3167" y="158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endParaRPr lang="zh-CN">
                <a:latin typeface="Microsoft YaHei UI"/>
                <a:ea typeface="Microsoft YaHei UI"/>
              </a:endParaRPr>
            </a:p>
          </p:txBody>
        </p:sp>
        <p:sp>
          <p:nvSpPr>
            <p:cNvPr id="66" name="任意多边形(F) 504"/>
            <p:cNvSpPr/>
            <p:nvPr/>
          </p:nvSpPr>
          <p:spPr>
            <a:xfrm>
              <a:off x="3756025" y="1527175"/>
              <a:ext cx="133350" cy="23813"/>
            </a:xfrm>
            <a:custGeom>
              <a:rect l="0" t="0" r="r" b="b"/>
              <a:pathLst>
                <a:path w="133350" h="23813">
                  <a:moveTo>
                    <a:pt x="0" y="0"/>
                  </a:moveTo>
                  <a:lnTo>
                    <a:pt x="0" y="13335"/>
                  </a:lnTo>
                  <a:lnTo>
                    <a:pt x="2534" y="14605"/>
                  </a:lnTo>
                  <a:lnTo>
                    <a:pt x="6968" y="16510"/>
                  </a:lnTo>
                  <a:lnTo>
                    <a:pt x="13620" y="18415"/>
                  </a:lnTo>
                  <a:lnTo>
                    <a:pt x="21222" y="20003"/>
                  </a:lnTo>
                  <a:lnTo>
                    <a:pt x="30724" y="21590"/>
                  </a:lnTo>
                  <a:lnTo>
                    <a:pt x="41177" y="22860"/>
                  </a:lnTo>
                  <a:lnTo>
                    <a:pt x="53530" y="23495"/>
                  </a:lnTo>
                  <a:lnTo>
                    <a:pt x="66833" y="23813"/>
                  </a:lnTo>
                  <a:lnTo>
                    <a:pt x="80137" y="23495"/>
                  </a:lnTo>
                  <a:lnTo>
                    <a:pt x="91856" y="22860"/>
                  </a:lnTo>
                  <a:lnTo>
                    <a:pt x="102942" y="21590"/>
                  </a:lnTo>
                  <a:lnTo>
                    <a:pt x="112445" y="20003"/>
                  </a:lnTo>
                  <a:lnTo>
                    <a:pt x="120047" y="18415"/>
                  </a:lnTo>
                  <a:lnTo>
                    <a:pt x="126382" y="16510"/>
                  </a:lnTo>
                  <a:lnTo>
                    <a:pt x="131133" y="14923"/>
                  </a:lnTo>
                  <a:lnTo>
                    <a:pt x="133350" y="13335"/>
                  </a:lnTo>
                  <a:lnTo>
                    <a:pt x="133350" y="0"/>
                  </a:lnTo>
                  <a:lnTo>
                    <a:pt x="129866" y="1270"/>
                  </a:lnTo>
                  <a:lnTo>
                    <a:pt x="126382" y="2858"/>
                  </a:lnTo>
                  <a:lnTo>
                    <a:pt x="122264" y="3810"/>
                  </a:lnTo>
                  <a:lnTo>
                    <a:pt x="118146" y="4763"/>
                  </a:lnTo>
                  <a:lnTo>
                    <a:pt x="108961" y="6033"/>
                  </a:lnTo>
                  <a:lnTo>
                    <a:pt x="99458" y="7620"/>
                  </a:lnTo>
                  <a:lnTo>
                    <a:pt x="89956" y="8573"/>
                  </a:lnTo>
                  <a:lnTo>
                    <a:pt x="81087" y="9208"/>
                  </a:lnTo>
                  <a:lnTo>
                    <a:pt x="73168" y="9208"/>
                  </a:lnTo>
                  <a:lnTo>
                    <a:pt x="66833" y="9525"/>
                  </a:lnTo>
                  <a:lnTo>
                    <a:pt x="60498" y="9208"/>
                  </a:lnTo>
                  <a:lnTo>
                    <a:pt x="52580" y="8890"/>
                  </a:lnTo>
                  <a:lnTo>
                    <a:pt x="43711" y="8573"/>
                  </a:lnTo>
                  <a:lnTo>
                    <a:pt x="34209" y="7620"/>
                  </a:lnTo>
                  <a:lnTo>
                    <a:pt x="24706" y="6033"/>
                  </a:lnTo>
                  <a:lnTo>
                    <a:pt x="15521" y="4763"/>
                  </a:lnTo>
                  <a:lnTo>
                    <a:pt x="11086" y="3810"/>
                  </a:lnTo>
                  <a:lnTo>
                    <a:pt x="6968" y="2858"/>
                  </a:lnTo>
                  <a:lnTo>
                    <a:pt x="3167" y="127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endParaRPr lang="zh-CN">
                <a:latin typeface="Microsoft YaHei UI"/>
                <a:ea typeface="Microsoft YaHei UI"/>
              </a:endParaRPr>
            </a:p>
          </p:txBody>
        </p:sp>
      </p:grpSp>
      <p:grpSp>
        <p:nvGrpSpPr>
          <p:cNvPr id="67" name="组 66"/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任意多边形(F) 324"/>
            <p:cNvSpPr/>
            <p:nvPr/>
          </p:nvSpPr>
          <p:spPr>
            <a:xfrm>
              <a:off x="877888" y="771525"/>
              <a:ext cx="61913" cy="287338"/>
            </a:xfrm>
            <a:custGeom>
              <a:rect l="0" t="0" r="r" b="b"/>
              <a:pathLst>
                <a:path w="61913" h="287338">
                  <a:moveTo>
                    <a:pt x="0" y="4773"/>
                  </a:moveTo>
                  <a:lnTo>
                    <a:pt x="0" y="282565"/>
                  </a:lnTo>
                  <a:lnTo>
                    <a:pt x="316" y="283520"/>
                  </a:lnTo>
                  <a:lnTo>
                    <a:pt x="316" y="284792"/>
                  </a:lnTo>
                  <a:lnTo>
                    <a:pt x="948" y="285429"/>
                  </a:lnTo>
                  <a:lnTo>
                    <a:pt x="1264" y="286065"/>
                  </a:lnTo>
                  <a:lnTo>
                    <a:pt x="2211" y="286702"/>
                  </a:lnTo>
                  <a:lnTo>
                    <a:pt x="3159" y="287020"/>
                  </a:lnTo>
                  <a:lnTo>
                    <a:pt x="3791" y="287338"/>
                  </a:lnTo>
                  <a:lnTo>
                    <a:pt x="4738" y="287338"/>
                  </a:lnTo>
                  <a:lnTo>
                    <a:pt x="61913" y="287338"/>
                  </a:lnTo>
                  <a:lnTo>
                    <a:pt x="61913" y="253927"/>
                  </a:lnTo>
                  <a:lnTo>
                    <a:pt x="52437" y="253927"/>
                  </a:lnTo>
                  <a:lnTo>
                    <a:pt x="50541" y="253608"/>
                  </a:lnTo>
                  <a:lnTo>
                    <a:pt x="48962" y="253290"/>
                  </a:lnTo>
                  <a:lnTo>
                    <a:pt x="47067" y="252336"/>
                  </a:lnTo>
                  <a:lnTo>
                    <a:pt x="45803" y="251063"/>
                  </a:lnTo>
                  <a:lnTo>
                    <a:pt x="44539" y="249790"/>
                  </a:lnTo>
                  <a:lnTo>
                    <a:pt x="43592" y="248199"/>
                  </a:lnTo>
                  <a:lnTo>
                    <a:pt x="42960" y="246290"/>
                  </a:lnTo>
                  <a:lnTo>
                    <a:pt x="42960" y="244380"/>
                  </a:lnTo>
                  <a:lnTo>
                    <a:pt x="42960" y="234834"/>
                  </a:lnTo>
                  <a:lnTo>
                    <a:pt x="42960" y="232925"/>
                  </a:lnTo>
                  <a:lnTo>
                    <a:pt x="43592" y="231016"/>
                  </a:lnTo>
                  <a:lnTo>
                    <a:pt x="44539" y="229425"/>
                  </a:lnTo>
                  <a:lnTo>
                    <a:pt x="45803" y="228152"/>
                  </a:lnTo>
                  <a:lnTo>
                    <a:pt x="47067" y="226879"/>
                  </a:lnTo>
                  <a:lnTo>
                    <a:pt x="48962" y="225925"/>
                  </a:lnTo>
                  <a:lnTo>
                    <a:pt x="50541" y="225288"/>
                  </a:lnTo>
                  <a:lnTo>
                    <a:pt x="52437" y="225288"/>
                  </a:lnTo>
                  <a:lnTo>
                    <a:pt x="61913" y="225288"/>
                  </a:lnTo>
                  <a:lnTo>
                    <a:pt x="61913" y="110099"/>
                  </a:lnTo>
                  <a:lnTo>
                    <a:pt x="52437" y="110099"/>
                  </a:lnTo>
                  <a:lnTo>
                    <a:pt x="50541" y="109780"/>
                  </a:lnTo>
                  <a:lnTo>
                    <a:pt x="48962" y="109462"/>
                  </a:lnTo>
                  <a:lnTo>
                    <a:pt x="47067" y="108507"/>
                  </a:lnTo>
                  <a:lnTo>
                    <a:pt x="45803" y="107553"/>
                  </a:lnTo>
                  <a:lnTo>
                    <a:pt x="44539" y="105962"/>
                  </a:lnTo>
                  <a:lnTo>
                    <a:pt x="43592" y="104371"/>
                  </a:lnTo>
                  <a:lnTo>
                    <a:pt x="42960" y="102462"/>
                  </a:lnTo>
                  <a:lnTo>
                    <a:pt x="42960" y="100552"/>
                  </a:lnTo>
                  <a:lnTo>
                    <a:pt x="42960" y="91006"/>
                  </a:lnTo>
                  <a:lnTo>
                    <a:pt x="42960" y="89097"/>
                  </a:lnTo>
                  <a:lnTo>
                    <a:pt x="43592" y="87506"/>
                  </a:lnTo>
                  <a:lnTo>
                    <a:pt x="44539" y="85597"/>
                  </a:lnTo>
                  <a:lnTo>
                    <a:pt x="45803" y="84324"/>
                  </a:lnTo>
                  <a:lnTo>
                    <a:pt x="47067" y="83051"/>
                  </a:lnTo>
                  <a:lnTo>
                    <a:pt x="48962" y="82415"/>
                  </a:lnTo>
                  <a:lnTo>
                    <a:pt x="50541" y="81460"/>
                  </a:lnTo>
                  <a:lnTo>
                    <a:pt x="52437" y="81460"/>
                  </a:lnTo>
                  <a:lnTo>
                    <a:pt x="61913" y="81460"/>
                  </a:lnTo>
                  <a:lnTo>
                    <a:pt x="61913" y="62368"/>
                  </a:lnTo>
                  <a:lnTo>
                    <a:pt x="52437" y="62368"/>
                  </a:lnTo>
                  <a:lnTo>
                    <a:pt x="50541" y="62050"/>
                  </a:lnTo>
                  <a:lnTo>
                    <a:pt x="48962" y="61413"/>
                  </a:lnTo>
                  <a:lnTo>
                    <a:pt x="47067" y="60777"/>
                  </a:lnTo>
                  <a:lnTo>
                    <a:pt x="45803" y="59504"/>
                  </a:lnTo>
                  <a:lnTo>
                    <a:pt x="44539" y="57913"/>
                  </a:lnTo>
                  <a:lnTo>
                    <a:pt x="43592" y="56322"/>
                  </a:lnTo>
                  <a:lnTo>
                    <a:pt x="42960" y="54731"/>
                  </a:lnTo>
                  <a:lnTo>
                    <a:pt x="42960" y="52504"/>
                  </a:lnTo>
                  <a:lnTo>
                    <a:pt x="42960" y="42958"/>
                  </a:lnTo>
                  <a:lnTo>
                    <a:pt x="42960" y="41366"/>
                  </a:lnTo>
                  <a:lnTo>
                    <a:pt x="43592" y="39139"/>
                  </a:lnTo>
                  <a:lnTo>
                    <a:pt x="44539" y="37866"/>
                  </a:lnTo>
                  <a:lnTo>
                    <a:pt x="45803" y="36593"/>
                  </a:lnTo>
                  <a:lnTo>
                    <a:pt x="47067" y="35002"/>
                  </a:lnTo>
                  <a:lnTo>
                    <a:pt x="48962" y="34366"/>
                  </a:lnTo>
                  <a:lnTo>
                    <a:pt x="50541" y="33730"/>
                  </a:lnTo>
                  <a:lnTo>
                    <a:pt x="52437" y="33411"/>
                  </a:lnTo>
                  <a:lnTo>
                    <a:pt x="61913" y="33411"/>
                  </a:lnTo>
                  <a:lnTo>
                    <a:pt x="61913" y="0"/>
                  </a:lnTo>
                  <a:lnTo>
                    <a:pt x="4738" y="0"/>
                  </a:lnTo>
                  <a:lnTo>
                    <a:pt x="3791" y="0"/>
                  </a:lnTo>
                  <a:lnTo>
                    <a:pt x="3159" y="318"/>
                  </a:lnTo>
                  <a:lnTo>
                    <a:pt x="2211" y="636"/>
                  </a:lnTo>
                  <a:lnTo>
                    <a:pt x="1264" y="1273"/>
                  </a:lnTo>
                  <a:lnTo>
                    <a:pt x="948" y="1909"/>
                  </a:lnTo>
                  <a:lnTo>
                    <a:pt x="316" y="3182"/>
                  </a:lnTo>
                  <a:lnTo>
                    <a:pt x="316" y="3818"/>
                  </a:lnTo>
                  <a:lnTo>
                    <a:pt x="0" y="4773"/>
                  </a:lnTo>
                  <a:lnTo>
                    <a:pt x="0" y="47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endParaRPr lang="zh-CN">
                <a:latin typeface="Microsoft YaHei UI"/>
                <a:ea typeface="Microsoft YaHei UI"/>
              </a:endParaRPr>
            </a:p>
          </p:txBody>
        </p:sp>
        <p:sp>
          <p:nvSpPr>
            <p:cNvPr id="69" name="任意多边形(F) 325"/>
            <p:cNvSpPr/>
            <p:nvPr/>
          </p:nvSpPr>
          <p:spPr>
            <a:xfrm>
              <a:off x="1027113" y="771525"/>
              <a:ext cx="66675" cy="287338"/>
            </a:xfrm>
            <a:custGeom>
              <a:rect l="0" t="0" r="r" b="b"/>
              <a:pathLst>
                <a:path w="66675" h="287338">
                  <a:moveTo>
                    <a:pt x="0" y="33411"/>
                  </a:moveTo>
                  <a:lnTo>
                    <a:pt x="9480" y="33411"/>
                  </a:lnTo>
                  <a:lnTo>
                    <a:pt x="11376" y="33730"/>
                  </a:lnTo>
                  <a:lnTo>
                    <a:pt x="12956" y="34048"/>
                  </a:lnTo>
                  <a:lnTo>
                    <a:pt x="14852" y="35002"/>
                  </a:lnTo>
                  <a:lnTo>
                    <a:pt x="16116" y="36593"/>
                  </a:lnTo>
                  <a:lnTo>
                    <a:pt x="17380" y="37866"/>
                  </a:lnTo>
                  <a:lnTo>
                    <a:pt x="18328" y="39139"/>
                  </a:lnTo>
                  <a:lnTo>
                    <a:pt x="18960" y="41366"/>
                  </a:lnTo>
                  <a:lnTo>
                    <a:pt x="18960" y="42958"/>
                  </a:lnTo>
                  <a:lnTo>
                    <a:pt x="18960" y="52504"/>
                  </a:lnTo>
                  <a:lnTo>
                    <a:pt x="18960" y="54731"/>
                  </a:lnTo>
                  <a:lnTo>
                    <a:pt x="18328" y="56322"/>
                  </a:lnTo>
                  <a:lnTo>
                    <a:pt x="17380" y="57913"/>
                  </a:lnTo>
                  <a:lnTo>
                    <a:pt x="16116" y="59504"/>
                  </a:lnTo>
                  <a:lnTo>
                    <a:pt x="14852" y="60777"/>
                  </a:lnTo>
                  <a:lnTo>
                    <a:pt x="12956" y="61413"/>
                  </a:lnTo>
                  <a:lnTo>
                    <a:pt x="11376" y="62050"/>
                  </a:lnTo>
                  <a:lnTo>
                    <a:pt x="9480" y="62368"/>
                  </a:lnTo>
                  <a:lnTo>
                    <a:pt x="0" y="62368"/>
                  </a:lnTo>
                  <a:lnTo>
                    <a:pt x="0" y="177239"/>
                  </a:lnTo>
                  <a:lnTo>
                    <a:pt x="9480" y="177239"/>
                  </a:lnTo>
                  <a:lnTo>
                    <a:pt x="11376" y="177558"/>
                  </a:lnTo>
                  <a:lnTo>
                    <a:pt x="12956" y="178194"/>
                  </a:lnTo>
                  <a:lnTo>
                    <a:pt x="14852" y="178831"/>
                  </a:lnTo>
                  <a:lnTo>
                    <a:pt x="16116" y="180103"/>
                  </a:lnTo>
                  <a:lnTo>
                    <a:pt x="17380" y="181694"/>
                  </a:lnTo>
                  <a:lnTo>
                    <a:pt x="18328" y="183285"/>
                  </a:lnTo>
                  <a:lnTo>
                    <a:pt x="18960" y="184876"/>
                  </a:lnTo>
                  <a:lnTo>
                    <a:pt x="18960" y="186786"/>
                  </a:lnTo>
                  <a:lnTo>
                    <a:pt x="18960" y="196650"/>
                  </a:lnTo>
                  <a:lnTo>
                    <a:pt x="18960" y="198241"/>
                  </a:lnTo>
                  <a:lnTo>
                    <a:pt x="18328" y="200150"/>
                  </a:lnTo>
                  <a:lnTo>
                    <a:pt x="17380" y="201741"/>
                  </a:lnTo>
                  <a:lnTo>
                    <a:pt x="16116" y="203014"/>
                  </a:lnTo>
                  <a:lnTo>
                    <a:pt x="14852" y="204605"/>
                  </a:lnTo>
                  <a:lnTo>
                    <a:pt x="12956" y="205241"/>
                  </a:lnTo>
                  <a:lnTo>
                    <a:pt x="11376" y="205878"/>
                  </a:lnTo>
                  <a:lnTo>
                    <a:pt x="9480" y="206196"/>
                  </a:lnTo>
                  <a:lnTo>
                    <a:pt x="0" y="206196"/>
                  </a:lnTo>
                  <a:lnTo>
                    <a:pt x="0" y="225288"/>
                  </a:lnTo>
                  <a:lnTo>
                    <a:pt x="9480" y="225288"/>
                  </a:lnTo>
                  <a:lnTo>
                    <a:pt x="11376" y="225288"/>
                  </a:lnTo>
                  <a:lnTo>
                    <a:pt x="12956" y="225925"/>
                  </a:lnTo>
                  <a:lnTo>
                    <a:pt x="14852" y="226561"/>
                  </a:lnTo>
                  <a:lnTo>
                    <a:pt x="16116" y="228152"/>
                  </a:lnTo>
                  <a:lnTo>
                    <a:pt x="17380" y="229425"/>
                  </a:lnTo>
                  <a:lnTo>
                    <a:pt x="18328" y="231016"/>
                  </a:lnTo>
                  <a:lnTo>
                    <a:pt x="18960" y="232925"/>
                  </a:lnTo>
                  <a:lnTo>
                    <a:pt x="18960" y="234834"/>
                  </a:lnTo>
                  <a:lnTo>
                    <a:pt x="18960" y="244380"/>
                  </a:lnTo>
                  <a:lnTo>
                    <a:pt x="18960" y="245972"/>
                  </a:lnTo>
                  <a:lnTo>
                    <a:pt x="18328" y="248199"/>
                  </a:lnTo>
                  <a:lnTo>
                    <a:pt x="17380" y="249790"/>
                  </a:lnTo>
                  <a:lnTo>
                    <a:pt x="16116" y="251063"/>
                  </a:lnTo>
                  <a:lnTo>
                    <a:pt x="14852" y="252336"/>
                  </a:lnTo>
                  <a:lnTo>
                    <a:pt x="12956" y="253290"/>
                  </a:lnTo>
                  <a:lnTo>
                    <a:pt x="11376" y="253608"/>
                  </a:lnTo>
                  <a:lnTo>
                    <a:pt x="9480" y="253927"/>
                  </a:lnTo>
                  <a:lnTo>
                    <a:pt x="0" y="253927"/>
                  </a:lnTo>
                  <a:lnTo>
                    <a:pt x="0" y="287338"/>
                  </a:lnTo>
                  <a:lnTo>
                    <a:pt x="66675" y="287338"/>
                  </a:lnTo>
                  <a:lnTo>
                    <a:pt x="66675" y="158147"/>
                  </a:lnTo>
                  <a:lnTo>
                    <a:pt x="57195" y="158147"/>
                  </a:lnTo>
                  <a:lnTo>
                    <a:pt x="54983" y="158147"/>
                  </a:lnTo>
                  <a:lnTo>
                    <a:pt x="53403" y="157511"/>
                  </a:lnTo>
                  <a:lnTo>
                    <a:pt x="51823" y="156238"/>
                  </a:lnTo>
                  <a:lnTo>
                    <a:pt x="50243" y="155283"/>
                  </a:lnTo>
                  <a:lnTo>
                    <a:pt x="48979" y="154011"/>
                  </a:lnTo>
                  <a:lnTo>
                    <a:pt x="48347" y="152101"/>
                  </a:lnTo>
                  <a:lnTo>
                    <a:pt x="47715" y="150510"/>
                  </a:lnTo>
                  <a:lnTo>
                    <a:pt x="47715" y="148601"/>
                  </a:lnTo>
                  <a:lnTo>
                    <a:pt x="47715" y="139055"/>
                  </a:lnTo>
                  <a:lnTo>
                    <a:pt x="47715" y="136828"/>
                  </a:lnTo>
                  <a:lnTo>
                    <a:pt x="48347" y="135237"/>
                  </a:lnTo>
                  <a:lnTo>
                    <a:pt x="48979" y="133327"/>
                  </a:lnTo>
                  <a:lnTo>
                    <a:pt x="50243" y="132055"/>
                  </a:lnTo>
                  <a:lnTo>
                    <a:pt x="51823" y="131100"/>
                  </a:lnTo>
                  <a:lnTo>
                    <a:pt x="53403" y="130145"/>
                  </a:lnTo>
                  <a:lnTo>
                    <a:pt x="54983" y="129827"/>
                  </a:lnTo>
                  <a:lnTo>
                    <a:pt x="57195" y="129509"/>
                  </a:lnTo>
                  <a:lnTo>
                    <a:pt x="66675" y="129509"/>
                  </a:lnTo>
                  <a:lnTo>
                    <a:pt x="66675" y="110099"/>
                  </a:lnTo>
                  <a:lnTo>
                    <a:pt x="57195" y="110099"/>
                  </a:lnTo>
                  <a:lnTo>
                    <a:pt x="54983" y="109780"/>
                  </a:lnTo>
                  <a:lnTo>
                    <a:pt x="53403" y="109462"/>
                  </a:lnTo>
                  <a:lnTo>
                    <a:pt x="51823" y="108507"/>
                  </a:lnTo>
                  <a:lnTo>
                    <a:pt x="50243" y="107553"/>
                  </a:lnTo>
                  <a:lnTo>
                    <a:pt x="48979" y="105962"/>
                  </a:lnTo>
                  <a:lnTo>
                    <a:pt x="48347" y="104371"/>
                  </a:lnTo>
                  <a:lnTo>
                    <a:pt x="47715" y="102462"/>
                  </a:lnTo>
                  <a:lnTo>
                    <a:pt x="47715" y="100552"/>
                  </a:lnTo>
                  <a:lnTo>
                    <a:pt x="47715" y="91006"/>
                  </a:lnTo>
                  <a:lnTo>
                    <a:pt x="47715" y="89097"/>
                  </a:lnTo>
                  <a:lnTo>
                    <a:pt x="48347" y="87506"/>
                  </a:lnTo>
                  <a:lnTo>
                    <a:pt x="48979" y="85597"/>
                  </a:lnTo>
                  <a:lnTo>
                    <a:pt x="50243" y="84324"/>
                  </a:lnTo>
                  <a:lnTo>
                    <a:pt x="51823" y="83051"/>
                  </a:lnTo>
                  <a:lnTo>
                    <a:pt x="53403" y="82415"/>
                  </a:lnTo>
                  <a:lnTo>
                    <a:pt x="54983" y="81460"/>
                  </a:lnTo>
                  <a:lnTo>
                    <a:pt x="57195" y="81460"/>
                  </a:lnTo>
                  <a:lnTo>
                    <a:pt x="66675" y="81460"/>
                  </a:lnTo>
                  <a:lnTo>
                    <a:pt x="66675" y="62368"/>
                  </a:lnTo>
                  <a:lnTo>
                    <a:pt x="57195" y="62368"/>
                  </a:lnTo>
                  <a:lnTo>
                    <a:pt x="54983" y="62050"/>
                  </a:lnTo>
                  <a:lnTo>
                    <a:pt x="53403" y="61413"/>
                  </a:lnTo>
                  <a:lnTo>
                    <a:pt x="51823" y="60777"/>
                  </a:lnTo>
                  <a:lnTo>
                    <a:pt x="50243" y="59504"/>
                  </a:lnTo>
                  <a:lnTo>
                    <a:pt x="48979" y="57913"/>
                  </a:lnTo>
                  <a:lnTo>
                    <a:pt x="48347" y="56322"/>
                  </a:lnTo>
                  <a:lnTo>
                    <a:pt x="47715" y="54731"/>
                  </a:lnTo>
                  <a:lnTo>
                    <a:pt x="47715" y="52504"/>
                  </a:lnTo>
                  <a:lnTo>
                    <a:pt x="47715" y="42958"/>
                  </a:lnTo>
                  <a:lnTo>
                    <a:pt x="47715" y="41366"/>
                  </a:lnTo>
                  <a:lnTo>
                    <a:pt x="48347" y="39139"/>
                  </a:lnTo>
                  <a:lnTo>
                    <a:pt x="48979" y="37866"/>
                  </a:lnTo>
                  <a:lnTo>
                    <a:pt x="50243" y="36593"/>
                  </a:lnTo>
                  <a:lnTo>
                    <a:pt x="51823" y="35002"/>
                  </a:lnTo>
                  <a:lnTo>
                    <a:pt x="53403" y="34366"/>
                  </a:lnTo>
                  <a:lnTo>
                    <a:pt x="54983" y="33730"/>
                  </a:lnTo>
                  <a:lnTo>
                    <a:pt x="57195" y="33411"/>
                  </a:lnTo>
                  <a:lnTo>
                    <a:pt x="66675" y="33411"/>
                  </a:lnTo>
                  <a:lnTo>
                    <a:pt x="66675" y="0"/>
                  </a:lnTo>
                  <a:lnTo>
                    <a:pt x="0" y="0"/>
                  </a:lnTo>
                  <a:lnTo>
                    <a:pt x="0" y="334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endParaRPr lang="zh-CN">
                <a:latin typeface="Microsoft YaHei UI"/>
                <a:ea typeface="Microsoft YaHei UI"/>
              </a:endParaRPr>
            </a:p>
          </p:txBody>
        </p:sp>
        <p:sp>
          <p:nvSpPr>
            <p:cNvPr id="70" name="任意多边形(F) 326"/>
            <p:cNvSpPr/>
            <p:nvPr/>
          </p:nvSpPr>
          <p:spPr>
            <a:xfrm>
              <a:off x="949325" y="771525"/>
              <a:ext cx="68263" cy="287338"/>
            </a:xfrm>
            <a:custGeom>
              <a:rect l="0" t="0" r="r" b="b"/>
              <a:pathLst>
                <a:path w="68263" h="287338">
                  <a:moveTo>
                    <a:pt x="0" y="33411"/>
                  </a:moveTo>
                  <a:lnTo>
                    <a:pt x="9706" y="33411"/>
                  </a:lnTo>
                  <a:lnTo>
                    <a:pt x="11647" y="33730"/>
                  </a:lnTo>
                  <a:lnTo>
                    <a:pt x="13588" y="34048"/>
                  </a:lnTo>
                  <a:lnTo>
                    <a:pt x="15206" y="35002"/>
                  </a:lnTo>
                  <a:lnTo>
                    <a:pt x="16823" y="36593"/>
                  </a:lnTo>
                  <a:lnTo>
                    <a:pt x="17794" y="37866"/>
                  </a:lnTo>
                  <a:lnTo>
                    <a:pt x="18764" y="39139"/>
                  </a:lnTo>
                  <a:lnTo>
                    <a:pt x="19088" y="41366"/>
                  </a:lnTo>
                  <a:lnTo>
                    <a:pt x="19411" y="42958"/>
                  </a:lnTo>
                  <a:lnTo>
                    <a:pt x="19411" y="52504"/>
                  </a:lnTo>
                  <a:lnTo>
                    <a:pt x="19088" y="54731"/>
                  </a:lnTo>
                  <a:lnTo>
                    <a:pt x="18764" y="56322"/>
                  </a:lnTo>
                  <a:lnTo>
                    <a:pt x="17794" y="57913"/>
                  </a:lnTo>
                  <a:lnTo>
                    <a:pt x="16823" y="59504"/>
                  </a:lnTo>
                  <a:lnTo>
                    <a:pt x="15206" y="60777"/>
                  </a:lnTo>
                  <a:lnTo>
                    <a:pt x="13588" y="61413"/>
                  </a:lnTo>
                  <a:lnTo>
                    <a:pt x="11647" y="62050"/>
                  </a:lnTo>
                  <a:lnTo>
                    <a:pt x="9706" y="62368"/>
                  </a:lnTo>
                  <a:lnTo>
                    <a:pt x="0" y="62368"/>
                  </a:lnTo>
                  <a:lnTo>
                    <a:pt x="0" y="81460"/>
                  </a:lnTo>
                  <a:lnTo>
                    <a:pt x="9706" y="81460"/>
                  </a:lnTo>
                  <a:lnTo>
                    <a:pt x="11647" y="81460"/>
                  </a:lnTo>
                  <a:lnTo>
                    <a:pt x="13588" y="82415"/>
                  </a:lnTo>
                  <a:lnTo>
                    <a:pt x="15206" y="83051"/>
                  </a:lnTo>
                  <a:lnTo>
                    <a:pt x="16823" y="84324"/>
                  </a:lnTo>
                  <a:lnTo>
                    <a:pt x="17794" y="85597"/>
                  </a:lnTo>
                  <a:lnTo>
                    <a:pt x="18764" y="87506"/>
                  </a:lnTo>
                  <a:lnTo>
                    <a:pt x="19088" y="89097"/>
                  </a:lnTo>
                  <a:lnTo>
                    <a:pt x="19411" y="91006"/>
                  </a:lnTo>
                  <a:lnTo>
                    <a:pt x="19411" y="100552"/>
                  </a:lnTo>
                  <a:lnTo>
                    <a:pt x="19088" y="102462"/>
                  </a:lnTo>
                  <a:lnTo>
                    <a:pt x="18764" y="104371"/>
                  </a:lnTo>
                  <a:lnTo>
                    <a:pt x="17794" y="105962"/>
                  </a:lnTo>
                  <a:lnTo>
                    <a:pt x="16823" y="107553"/>
                  </a:lnTo>
                  <a:lnTo>
                    <a:pt x="15206" y="108507"/>
                  </a:lnTo>
                  <a:lnTo>
                    <a:pt x="13588" y="109462"/>
                  </a:lnTo>
                  <a:lnTo>
                    <a:pt x="11647" y="109780"/>
                  </a:lnTo>
                  <a:lnTo>
                    <a:pt x="9706" y="110099"/>
                  </a:lnTo>
                  <a:lnTo>
                    <a:pt x="0" y="110099"/>
                  </a:lnTo>
                  <a:lnTo>
                    <a:pt x="0" y="225288"/>
                  </a:lnTo>
                  <a:lnTo>
                    <a:pt x="9706" y="225288"/>
                  </a:lnTo>
                  <a:lnTo>
                    <a:pt x="11647" y="225288"/>
                  </a:lnTo>
                  <a:lnTo>
                    <a:pt x="13588" y="225925"/>
                  </a:lnTo>
                  <a:lnTo>
                    <a:pt x="15206" y="226561"/>
                  </a:lnTo>
                  <a:lnTo>
                    <a:pt x="16823" y="228152"/>
                  </a:lnTo>
                  <a:lnTo>
                    <a:pt x="17794" y="229425"/>
                  </a:lnTo>
                  <a:lnTo>
                    <a:pt x="18764" y="231016"/>
                  </a:lnTo>
                  <a:lnTo>
                    <a:pt x="19088" y="232925"/>
                  </a:lnTo>
                  <a:lnTo>
                    <a:pt x="19411" y="234834"/>
                  </a:lnTo>
                  <a:lnTo>
                    <a:pt x="19411" y="244380"/>
                  </a:lnTo>
                  <a:lnTo>
                    <a:pt x="19088" y="245972"/>
                  </a:lnTo>
                  <a:lnTo>
                    <a:pt x="18764" y="248199"/>
                  </a:lnTo>
                  <a:lnTo>
                    <a:pt x="17794" y="249790"/>
                  </a:lnTo>
                  <a:lnTo>
                    <a:pt x="16823" y="251063"/>
                  </a:lnTo>
                  <a:lnTo>
                    <a:pt x="15206" y="252336"/>
                  </a:lnTo>
                  <a:lnTo>
                    <a:pt x="13588" y="253290"/>
                  </a:lnTo>
                  <a:lnTo>
                    <a:pt x="11647" y="253608"/>
                  </a:lnTo>
                  <a:lnTo>
                    <a:pt x="9706" y="253927"/>
                  </a:lnTo>
                  <a:lnTo>
                    <a:pt x="0" y="253927"/>
                  </a:lnTo>
                  <a:lnTo>
                    <a:pt x="0" y="287338"/>
                  </a:lnTo>
                  <a:lnTo>
                    <a:pt x="68263" y="287338"/>
                  </a:lnTo>
                  <a:lnTo>
                    <a:pt x="68263" y="253927"/>
                  </a:lnTo>
                  <a:lnTo>
                    <a:pt x="58557" y="253927"/>
                  </a:lnTo>
                  <a:lnTo>
                    <a:pt x="56616" y="253608"/>
                  </a:lnTo>
                  <a:lnTo>
                    <a:pt x="54675" y="253290"/>
                  </a:lnTo>
                  <a:lnTo>
                    <a:pt x="53057" y="252336"/>
                  </a:lnTo>
                  <a:lnTo>
                    <a:pt x="51440" y="251063"/>
                  </a:lnTo>
                  <a:lnTo>
                    <a:pt x="50469" y="249790"/>
                  </a:lnTo>
                  <a:lnTo>
                    <a:pt x="49499" y="248199"/>
                  </a:lnTo>
                  <a:lnTo>
                    <a:pt x="49175" y="246290"/>
                  </a:lnTo>
                  <a:lnTo>
                    <a:pt x="48852" y="244380"/>
                  </a:lnTo>
                  <a:lnTo>
                    <a:pt x="48852" y="234834"/>
                  </a:lnTo>
                  <a:lnTo>
                    <a:pt x="49175" y="232925"/>
                  </a:lnTo>
                  <a:lnTo>
                    <a:pt x="49499" y="231016"/>
                  </a:lnTo>
                  <a:lnTo>
                    <a:pt x="50469" y="229425"/>
                  </a:lnTo>
                  <a:lnTo>
                    <a:pt x="51440" y="228152"/>
                  </a:lnTo>
                  <a:lnTo>
                    <a:pt x="53057" y="226879"/>
                  </a:lnTo>
                  <a:lnTo>
                    <a:pt x="54675" y="225925"/>
                  </a:lnTo>
                  <a:lnTo>
                    <a:pt x="56616" y="225288"/>
                  </a:lnTo>
                  <a:lnTo>
                    <a:pt x="58557" y="225288"/>
                  </a:lnTo>
                  <a:lnTo>
                    <a:pt x="68263" y="225288"/>
                  </a:lnTo>
                  <a:lnTo>
                    <a:pt x="68263" y="206196"/>
                  </a:lnTo>
                  <a:lnTo>
                    <a:pt x="58557" y="206196"/>
                  </a:lnTo>
                  <a:lnTo>
                    <a:pt x="56616" y="205878"/>
                  </a:lnTo>
                  <a:lnTo>
                    <a:pt x="54675" y="205241"/>
                  </a:lnTo>
                  <a:lnTo>
                    <a:pt x="53057" y="204605"/>
                  </a:lnTo>
                  <a:lnTo>
                    <a:pt x="51440" y="203014"/>
                  </a:lnTo>
                  <a:lnTo>
                    <a:pt x="50469" y="201741"/>
                  </a:lnTo>
                  <a:lnTo>
                    <a:pt x="49499" y="200150"/>
                  </a:lnTo>
                  <a:lnTo>
                    <a:pt x="49175" y="198241"/>
                  </a:lnTo>
                  <a:lnTo>
                    <a:pt x="48852" y="196650"/>
                  </a:lnTo>
                  <a:lnTo>
                    <a:pt x="48852" y="186786"/>
                  </a:lnTo>
                  <a:lnTo>
                    <a:pt x="49175" y="184876"/>
                  </a:lnTo>
                  <a:lnTo>
                    <a:pt x="49499" y="183285"/>
                  </a:lnTo>
                  <a:lnTo>
                    <a:pt x="50469" y="181694"/>
                  </a:lnTo>
                  <a:lnTo>
                    <a:pt x="51440" y="180103"/>
                  </a:lnTo>
                  <a:lnTo>
                    <a:pt x="53057" y="178831"/>
                  </a:lnTo>
                  <a:lnTo>
                    <a:pt x="54675" y="178194"/>
                  </a:lnTo>
                  <a:lnTo>
                    <a:pt x="56616" y="177558"/>
                  </a:lnTo>
                  <a:lnTo>
                    <a:pt x="58557" y="177239"/>
                  </a:lnTo>
                  <a:lnTo>
                    <a:pt x="68263" y="177239"/>
                  </a:lnTo>
                  <a:lnTo>
                    <a:pt x="68263" y="62368"/>
                  </a:lnTo>
                  <a:lnTo>
                    <a:pt x="58557" y="62368"/>
                  </a:lnTo>
                  <a:lnTo>
                    <a:pt x="56616" y="62050"/>
                  </a:lnTo>
                  <a:lnTo>
                    <a:pt x="54675" y="61413"/>
                  </a:lnTo>
                  <a:lnTo>
                    <a:pt x="53057" y="60777"/>
                  </a:lnTo>
                  <a:lnTo>
                    <a:pt x="51440" y="59504"/>
                  </a:lnTo>
                  <a:lnTo>
                    <a:pt x="50469" y="57913"/>
                  </a:lnTo>
                  <a:lnTo>
                    <a:pt x="49499" y="56322"/>
                  </a:lnTo>
                  <a:lnTo>
                    <a:pt x="49175" y="54731"/>
                  </a:lnTo>
                  <a:lnTo>
                    <a:pt x="48852" y="52504"/>
                  </a:lnTo>
                  <a:lnTo>
                    <a:pt x="48852" y="42958"/>
                  </a:lnTo>
                  <a:lnTo>
                    <a:pt x="49175" y="41366"/>
                  </a:lnTo>
                  <a:lnTo>
                    <a:pt x="49499" y="39139"/>
                  </a:lnTo>
                  <a:lnTo>
                    <a:pt x="50469" y="37866"/>
                  </a:lnTo>
                  <a:lnTo>
                    <a:pt x="51440" y="36593"/>
                  </a:lnTo>
                  <a:lnTo>
                    <a:pt x="53057" y="35002"/>
                  </a:lnTo>
                  <a:lnTo>
                    <a:pt x="54675" y="34366"/>
                  </a:lnTo>
                  <a:lnTo>
                    <a:pt x="56616" y="33730"/>
                  </a:lnTo>
                  <a:lnTo>
                    <a:pt x="58557" y="33411"/>
                  </a:lnTo>
                  <a:lnTo>
                    <a:pt x="68263" y="33411"/>
                  </a:lnTo>
                  <a:lnTo>
                    <a:pt x="68263" y="0"/>
                  </a:lnTo>
                  <a:lnTo>
                    <a:pt x="0" y="0"/>
                  </a:lnTo>
                  <a:lnTo>
                    <a:pt x="0" y="334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endParaRPr lang="zh-CN">
                <a:latin typeface="Microsoft YaHei UI"/>
                <a:ea typeface="Microsoft YaHei UI"/>
              </a:endParaRPr>
            </a:p>
          </p:txBody>
        </p:sp>
        <p:sp>
          <p:nvSpPr>
            <p:cNvPr id="71" name="任意多边形(F) 327"/>
            <p:cNvSpPr/>
            <p:nvPr/>
          </p:nvSpPr>
          <p:spPr>
            <a:xfrm>
              <a:off x="1103313" y="771525"/>
              <a:ext cx="61913" cy="287338"/>
            </a:xfrm>
            <a:custGeom>
              <a:rect l="0" t="0" r="r" b="b"/>
              <a:pathLst>
                <a:path w="61913" h="287338">
                  <a:moveTo>
                    <a:pt x="57150" y="0"/>
                  </a:moveTo>
                  <a:lnTo>
                    <a:pt x="0" y="0"/>
                  </a:lnTo>
                  <a:lnTo>
                    <a:pt x="0" y="33411"/>
                  </a:lnTo>
                  <a:lnTo>
                    <a:pt x="9525" y="33411"/>
                  </a:lnTo>
                  <a:lnTo>
                    <a:pt x="11430" y="33730"/>
                  </a:lnTo>
                  <a:lnTo>
                    <a:pt x="13335" y="34048"/>
                  </a:lnTo>
                  <a:lnTo>
                    <a:pt x="14923" y="35002"/>
                  </a:lnTo>
                  <a:lnTo>
                    <a:pt x="16193" y="36593"/>
                  </a:lnTo>
                  <a:lnTo>
                    <a:pt x="17463" y="37866"/>
                  </a:lnTo>
                  <a:lnTo>
                    <a:pt x="18415" y="39139"/>
                  </a:lnTo>
                  <a:lnTo>
                    <a:pt x="18733" y="41366"/>
                  </a:lnTo>
                  <a:lnTo>
                    <a:pt x="19050" y="42958"/>
                  </a:lnTo>
                  <a:lnTo>
                    <a:pt x="19050" y="52504"/>
                  </a:lnTo>
                  <a:lnTo>
                    <a:pt x="18733" y="54731"/>
                  </a:lnTo>
                  <a:lnTo>
                    <a:pt x="18415" y="56322"/>
                  </a:lnTo>
                  <a:lnTo>
                    <a:pt x="17463" y="57913"/>
                  </a:lnTo>
                  <a:lnTo>
                    <a:pt x="16193" y="59504"/>
                  </a:lnTo>
                  <a:lnTo>
                    <a:pt x="14923" y="60777"/>
                  </a:lnTo>
                  <a:lnTo>
                    <a:pt x="13335" y="61413"/>
                  </a:lnTo>
                  <a:lnTo>
                    <a:pt x="11430" y="62050"/>
                  </a:lnTo>
                  <a:lnTo>
                    <a:pt x="9525" y="62368"/>
                  </a:lnTo>
                  <a:lnTo>
                    <a:pt x="0" y="62368"/>
                  </a:lnTo>
                  <a:lnTo>
                    <a:pt x="0" y="81460"/>
                  </a:lnTo>
                  <a:lnTo>
                    <a:pt x="9525" y="81460"/>
                  </a:lnTo>
                  <a:lnTo>
                    <a:pt x="11430" y="81460"/>
                  </a:lnTo>
                  <a:lnTo>
                    <a:pt x="13335" y="82415"/>
                  </a:lnTo>
                  <a:lnTo>
                    <a:pt x="14923" y="83051"/>
                  </a:lnTo>
                  <a:lnTo>
                    <a:pt x="16193" y="84324"/>
                  </a:lnTo>
                  <a:lnTo>
                    <a:pt x="17463" y="85597"/>
                  </a:lnTo>
                  <a:lnTo>
                    <a:pt x="18415" y="87506"/>
                  </a:lnTo>
                  <a:lnTo>
                    <a:pt x="18733" y="89097"/>
                  </a:lnTo>
                  <a:lnTo>
                    <a:pt x="19050" y="91006"/>
                  </a:lnTo>
                  <a:lnTo>
                    <a:pt x="19050" y="100552"/>
                  </a:lnTo>
                  <a:lnTo>
                    <a:pt x="18733" y="102462"/>
                  </a:lnTo>
                  <a:lnTo>
                    <a:pt x="18415" y="104371"/>
                  </a:lnTo>
                  <a:lnTo>
                    <a:pt x="17463" y="105962"/>
                  </a:lnTo>
                  <a:lnTo>
                    <a:pt x="16193" y="107553"/>
                  </a:lnTo>
                  <a:lnTo>
                    <a:pt x="14923" y="108507"/>
                  </a:lnTo>
                  <a:lnTo>
                    <a:pt x="13335" y="109462"/>
                  </a:lnTo>
                  <a:lnTo>
                    <a:pt x="11430" y="109780"/>
                  </a:lnTo>
                  <a:lnTo>
                    <a:pt x="9525" y="110099"/>
                  </a:lnTo>
                  <a:lnTo>
                    <a:pt x="0" y="110099"/>
                  </a:lnTo>
                  <a:lnTo>
                    <a:pt x="0" y="129509"/>
                  </a:lnTo>
                  <a:lnTo>
                    <a:pt x="9525" y="129509"/>
                  </a:lnTo>
                  <a:lnTo>
                    <a:pt x="11430" y="129827"/>
                  </a:lnTo>
                  <a:lnTo>
                    <a:pt x="13335" y="130145"/>
                  </a:lnTo>
                  <a:lnTo>
                    <a:pt x="14923" y="131100"/>
                  </a:lnTo>
                  <a:lnTo>
                    <a:pt x="16193" y="132055"/>
                  </a:lnTo>
                  <a:lnTo>
                    <a:pt x="17463" y="133327"/>
                  </a:lnTo>
                  <a:lnTo>
                    <a:pt x="18415" y="135237"/>
                  </a:lnTo>
                  <a:lnTo>
                    <a:pt x="18733" y="136828"/>
                  </a:lnTo>
                  <a:lnTo>
                    <a:pt x="19050" y="139055"/>
                  </a:lnTo>
                  <a:lnTo>
                    <a:pt x="19050" y="148601"/>
                  </a:lnTo>
                  <a:lnTo>
                    <a:pt x="18733" y="150510"/>
                  </a:lnTo>
                  <a:lnTo>
                    <a:pt x="18415" y="152101"/>
                  </a:lnTo>
                  <a:lnTo>
                    <a:pt x="17463" y="154011"/>
                  </a:lnTo>
                  <a:lnTo>
                    <a:pt x="16193" y="155283"/>
                  </a:lnTo>
                  <a:lnTo>
                    <a:pt x="14923" y="156238"/>
                  </a:lnTo>
                  <a:lnTo>
                    <a:pt x="13335" y="157511"/>
                  </a:lnTo>
                  <a:lnTo>
                    <a:pt x="11430" y="158147"/>
                  </a:lnTo>
                  <a:lnTo>
                    <a:pt x="9525" y="158147"/>
                  </a:lnTo>
                  <a:lnTo>
                    <a:pt x="0" y="158147"/>
                  </a:lnTo>
                  <a:lnTo>
                    <a:pt x="0" y="287338"/>
                  </a:lnTo>
                  <a:lnTo>
                    <a:pt x="57150" y="287338"/>
                  </a:lnTo>
                  <a:lnTo>
                    <a:pt x="58103" y="287338"/>
                  </a:lnTo>
                  <a:lnTo>
                    <a:pt x="59373" y="287020"/>
                  </a:lnTo>
                  <a:lnTo>
                    <a:pt x="60008" y="286702"/>
                  </a:lnTo>
                  <a:lnTo>
                    <a:pt x="60643" y="286065"/>
                  </a:lnTo>
                  <a:lnTo>
                    <a:pt x="61278" y="285429"/>
                  </a:lnTo>
                  <a:lnTo>
                    <a:pt x="61595" y="284792"/>
                  </a:lnTo>
                  <a:lnTo>
                    <a:pt x="61913" y="283520"/>
                  </a:lnTo>
                  <a:lnTo>
                    <a:pt x="61913" y="282565"/>
                  </a:lnTo>
                  <a:lnTo>
                    <a:pt x="61913" y="4773"/>
                  </a:lnTo>
                  <a:lnTo>
                    <a:pt x="61913" y="3818"/>
                  </a:lnTo>
                  <a:lnTo>
                    <a:pt x="61595" y="3182"/>
                  </a:lnTo>
                  <a:lnTo>
                    <a:pt x="61278" y="1909"/>
                  </a:lnTo>
                  <a:lnTo>
                    <a:pt x="60643" y="1273"/>
                  </a:lnTo>
                  <a:lnTo>
                    <a:pt x="60008" y="636"/>
                  </a:lnTo>
                  <a:lnTo>
                    <a:pt x="59373" y="318"/>
                  </a:lnTo>
                  <a:lnTo>
                    <a:pt x="58103" y="0"/>
                  </a:lnTo>
                  <a:lnTo>
                    <a:pt x="57150" y="0"/>
                  </a:lnTo>
                  <a:lnTo>
                    <a:pt x="571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endParaRPr lang="zh-CN">
                <a:latin typeface="Microsoft YaHei UI"/>
                <a:ea typeface="Microsoft YaHei UI"/>
              </a:endParaRPr>
            </a:p>
          </p:txBody>
        </p:sp>
      </p:grpSp>
      <p:sp>
        <p:nvSpPr>
          <p:cNvPr id="72" name="任意多边形(F) 2319"/>
          <p:cNvSpPr/>
          <p:nvPr/>
        </p:nvSpPr>
        <p:spPr>
          <a:xfrm>
            <a:off x="10247928" y="2303513"/>
            <a:ext cx="367656" cy="367656"/>
          </a:xfrm>
          <a:custGeom>
            <a:rect l="0" t="0" r="r" b="b"/>
            <a:pathLst>
              <a:path w="367656" h="367656">
                <a:moveTo>
                  <a:pt x="258376" y="140624"/>
                </a:moveTo>
                <a:lnTo>
                  <a:pt x="235927" y="140624"/>
                </a:lnTo>
                <a:lnTo>
                  <a:pt x="184252" y="191876"/>
                </a:lnTo>
                <a:lnTo>
                  <a:pt x="232962" y="191876"/>
                </a:lnTo>
                <a:lnTo>
                  <a:pt x="234232" y="191876"/>
                </a:lnTo>
                <a:lnTo>
                  <a:pt x="235080" y="192299"/>
                </a:lnTo>
                <a:lnTo>
                  <a:pt x="236774" y="193146"/>
                </a:lnTo>
                <a:lnTo>
                  <a:pt x="237621" y="193570"/>
                </a:lnTo>
                <a:lnTo>
                  <a:pt x="238468" y="194841"/>
                </a:lnTo>
                <a:lnTo>
                  <a:pt x="238892" y="196111"/>
                </a:lnTo>
                <a:lnTo>
                  <a:pt x="239315" y="197382"/>
                </a:lnTo>
                <a:lnTo>
                  <a:pt x="239315" y="198229"/>
                </a:lnTo>
                <a:lnTo>
                  <a:pt x="239315" y="199500"/>
                </a:lnTo>
                <a:lnTo>
                  <a:pt x="238892" y="200771"/>
                </a:lnTo>
                <a:lnTo>
                  <a:pt x="238468" y="201618"/>
                </a:lnTo>
                <a:lnTo>
                  <a:pt x="237621" y="202889"/>
                </a:lnTo>
                <a:lnTo>
                  <a:pt x="236774" y="203736"/>
                </a:lnTo>
                <a:lnTo>
                  <a:pt x="235080" y="204159"/>
                </a:lnTo>
                <a:lnTo>
                  <a:pt x="234232" y="204583"/>
                </a:lnTo>
                <a:lnTo>
                  <a:pt x="232962" y="204583"/>
                </a:lnTo>
                <a:lnTo>
                  <a:pt x="171545" y="204583"/>
                </a:lnTo>
                <a:lnTo>
                  <a:pt x="120293" y="255834"/>
                </a:lnTo>
                <a:lnTo>
                  <a:pt x="181710" y="255834"/>
                </a:lnTo>
                <a:lnTo>
                  <a:pt x="182981" y="255834"/>
                </a:lnTo>
                <a:lnTo>
                  <a:pt x="184252" y="256258"/>
                </a:lnTo>
                <a:lnTo>
                  <a:pt x="185099" y="257105"/>
                </a:lnTo>
                <a:lnTo>
                  <a:pt x="186369" y="257529"/>
                </a:lnTo>
                <a:lnTo>
                  <a:pt x="187217" y="258799"/>
                </a:lnTo>
                <a:lnTo>
                  <a:pt x="187640" y="260070"/>
                </a:lnTo>
                <a:lnTo>
                  <a:pt x="188064" y="260917"/>
                </a:lnTo>
                <a:lnTo>
                  <a:pt x="188064" y="262188"/>
                </a:lnTo>
                <a:lnTo>
                  <a:pt x="188064" y="263459"/>
                </a:lnTo>
                <a:lnTo>
                  <a:pt x="187640" y="265153"/>
                </a:lnTo>
                <a:lnTo>
                  <a:pt x="187217" y="266000"/>
                </a:lnTo>
                <a:lnTo>
                  <a:pt x="186369" y="266847"/>
                </a:lnTo>
                <a:lnTo>
                  <a:pt x="185099" y="267694"/>
                </a:lnTo>
                <a:lnTo>
                  <a:pt x="184252" y="268118"/>
                </a:lnTo>
                <a:lnTo>
                  <a:pt x="182981" y="268541"/>
                </a:lnTo>
                <a:lnTo>
                  <a:pt x="181710" y="268541"/>
                </a:lnTo>
                <a:lnTo>
                  <a:pt x="107586" y="268541"/>
                </a:lnTo>
                <a:lnTo>
                  <a:pt x="24567" y="351560"/>
                </a:lnTo>
                <a:lnTo>
                  <a:pt x="15248" y="342666"/>
                </a:lnTo>
                <a:lnTo>
                  <a:pt x="98691" y="259646"/>
                </a:lnTo>
                <a:lnTo>
                  <a:pt x="98691" y="185522"/>
                </a:lnTo>
                <a:lnTo>
                  <a:pt x="98691" y="184252"/>
                </a:lnTo>
                <a:lnTo>
                  <a:pt x="99115" y="183404"/>
                </a:lnTo>
                <a:lnTo>
                  <a:pt x="99962" y="181710"/>
                </a:lnTo>
                <a:lnTo>
                  <a:pt x="100385" y="180863"/>
                </a:lnTo>
                <a:lnTo>
                  <a:pt x="101232" y="180439"/>
                </a:lnTo>
                <a:lnTo>
                  <a:pt x="102503" y="179592"/>
                </a:lnTo>
                <a:lnTo>
                  <a:pt x="103350" y="179169"/>
                </a:lnTo>
                <a:lnTo>
                  <a:pt x="105045" y="179169"/>
                </a:lnTo>
                <a:lnTo>
                  <a:pt x="106315" y="179169"/>
                </a:lnTo>
                <a:lnTo>
                  <a:pt x="107586" y="179592"/>
                </a:lnTo>
                <a:lnTo>
                  <a:pt x="108433" y="180439"/>
                </a:lnTo>
                <a:lnTo>
                  <a:pt x="109280" y="180863"/>
                </a:lnTo>
                <a:lnTo>
                  <a:pt x="110551" y="181710"/>
                </a:lnTo>
                <a:lnTo>
                  <a:pt x="110975" y="183404"/>
                </a:lnTo>
                <a:lnTo>
                  <a:pt x="111398" y="184252"/>
                </a:lnTo>
                <a:lnTo>
                  <a:pt x="111398" y="185522"/>
                </a:lnTo>
                <a:lnTo>
                  <a:pt x="111398" y="246939"/>
                </a:lnTo>
                <a:lnTo>
                  <a:pt x="162650" y="196111"/>
                </a:lnTo>
                <a:lnTo>
                  <a:pt x="162650" y="134271"/>
                </a:lnTo>
                <a:lnTo>
                  <a:pt x="162650" y="133424"/>
                </a:lnTo>
                <a:lnTo>
                  <a:pt x="163073" y="131729"/>
                </a:lnTo>
                <a:lnTo>
                  <a:pt x="163497" y="130882"/>
                </a:lnTo>
                <a:lnTo>
                  <a:pt x="164344" y="130035"/>
                </a:lnTo>
                <a:lnTo>
                  <a:pt x="165191" y="129188"/>
                </a:lnTo>
                <a:lnTo>
                  <a:pt x="166462" y="128341"/>
                </a:lnTo>
                <a:lnTo>
                  <a:pt x="167732" y="128341"/>
                </a:lnTo>
                <a:lnTo>
                  <a:pt x="169003" y="127917"/>
                </a:lnTo>
                <a:lnTo>
                  <a:pt x="170274" y="128341"/>
                </a:lnTo>
                <a:lnTo>
                  <a:pt x="171545" y="128341"/>
                </a:lnTo>
                <a:lnTo>
                  <a:pt x="172392" y="129188"/>
                </a:lnTo>
                <a:lnTo>
                  <a:pt x="173662" y="130035"/>
                </a:lnTo>
                <a:lnTo>
                  <a:pt x="174510" y="130882"/>
                </a:lnTo>
                <a:lnTo>
                  <a:pt x="174933" y="131729"/>
                </a:lnTo>
                <a:lnTo>
                  <a:pt x="175357" y="133424"/>
                </a:lnTo>
                <a:lnTo>
                  <a:pt x="175357" y="134271"/>
                </a:lnTo>
                <a:lnTo>
                  <a:pt x="175357" y="182557"/>
                </a:lnTo>
                <a:lnTo>
                  <a:pt x="226608" y="131729"/>
                </a:lnTo>
                <a:lnTo>
                  <a:pt x="226608" y="108857"/>
                </a:lnTo>
                <a:lnTo>
                  <a:pt x="226608" y="107162"/>
                </a:lnTo>
                <a:lnTo>
                  <a:pt x="227032" y="106315"/>
                </a:lnTo>
                <a:lnTo>
                  <a:pt x="227455" y="105045"/>
                </a:lnTo>
                <a:lnTo>
                  <a:pt x="228303" y="104197"/>
                </a:lnTo>
                <a:lnTo>
                  <a:pt x="229573" y="103774"/>
                </a:lnTo>
                <a:lnTo>
                  <a:pt x="230420" y="102927"/>
                </a:lnTo>
                <a:lnTo>
                  <a:pt x="231691" y="102503"/>
                </a:lnTo>
                <a:lnTo>
                  <a:pt x="232962" y="102503"/>
                </a:lnTo>
                <a:lnTo>
                  <a:pt x="234232" y="102503"/>
                </a:lnTo>
                <a:lnTo>
                  <a:pt x="235080" y="102927"/>
                </a:lnTo>
                <a:lnTo>
                  <a:pt x="236774" y="103774"/>
                </a:lnTo>
                <a:lnTo>
                  <a:pt x="237621" y="104197"/>
                </a:lnTo>
                <a:lnTo>
                  <a:pt x="238468" y="105045"/>
                </a:lnTo>
                <a:lnTo>
                  <a:pt x="238892" y="106315"/>
                </a:lnTo>
                <a:lnTo>
                  <a:pt x="239315" y="107162"/>
                </a:lnTo>
                <a:lnTo>
                  <a:pt x="239315" y="108857"/>
                </a:lnTo>
                <a:lnTo>
                  <a:pt x="239315" y="127917"/>
                </a:lnTo>
                <a:lnTo>
                  <a:pt x="258376" y="127917"/>
                </a:lnTo>
                <a:lnTo>
                  <a:pt x="259646" y="128341"/>
                </a:lnTo>
                <a:lnTo>
                  <a:pt x="261341" y="128341"/>
                </a:lnTo>
                <a:lnTo>
                  <a:pt x="262188" y="129188"/>
                </a:lnTo>
                <a:lnTo>
                  <a:pt x="263035" y="130035"/>
                </a:lnTo>
                <a:lnTo>
                  <a:pt x="263882" y="130882"/>
                </a:lnTo>
                <a:lnTo>
                  <a:pt x="264306" y="131729"/>
                </a:lnTo>
                <a:lnTo>
                  <a:pt x="264729" y="133424"/>
                </a:lnTo>
                <a:lnTo>
                  <a:pt x="264729" y="134271"/>
                </a:lnTo>
                <a:lnTo>
                  <a:pt x="264729" y="135541"/>
                </a:lnTo>
                <a:lnTo>
                  <a:pt x="264306" y="136812"/>
                </a:lnTo>
                <a:lnTo>
                  <a:pt x="263882" y="138083"/>
                </a:lnTo>
                <a:lnTo>
                  <a:pt x="263035" y="138930"/>
                </a:lnTo>
                <a:lnTo>
                  <a:pt x="262188" y="139777"/>
                </a:lnTo>
                <a:lnTo>
                  <a:pt x="261341" y="140201"/>
                </a:lnTo>
                <a:lnTo>
                  <a:pt x="259646" y="140624"/>
                </a:lnTo>
                <a:lnTo>
                  <a:pt x="258376" y="140624"/>
                </a:lnTo>
                <a:close/>
                <a:moveTo>
                  <a:pt x="365538" y="2118"/>
                </a:moveTo>
                <a:lnTo>
                  <a:pt x="364267" y="1271"/>
                </a:lnTo>
                <a:lnTo>
                  <a:pt x="362997" y="424"/>
                </a:lnTo>
                <a:lnTo>
                  <a:pt x="361726" y="0"/>
                </a:lnTo>
                <a:lnTo>
                  <a:pt x="360032" y="0"/>
                </a:lnTo>
                <a:lnTo>
                  <a:pt x="357067" y="424"/>
                </a:lnTo>
                <a:lnTo>
                  <a:pt x="347748" y="2118"/>
                </a:lnTo>
                <a:lnTo>
                  <a:pt x="334194" y="3812"/>
                </a:lnTo>
                <a:lnTo>
                  <a:pt x="316404" y="6777"/>
                </a:lnTo>
                <a:lnTo>
                  <a:pt x="295226" y="11013"/>
                </a:lnTo>
                <a:lnTo>
                  <a:pt x="271506" y="16096"/>
                </a:lnTo>
                <a:lnTo>
                  <a:pt x="258799" y="19061"/>
                </a:lnTo>
                <a:lnTo>
                  <a:pt x="245669" y="22873"/>
                </a:lnTo>
                <a:lnTo>
                  <a:pt x="232115" y="26685"/>
                </a:lnTo>
                <a:lnTo>
                  <a:pt x="218560" y="30497"/>
                </a:lnTo>
                <a:lnTo>
                  <a:pt x="199924" y="36427"/>
                </a:lnTo>
                <a:lnTo>
                  <a:pt x="182557" y="42357"/>
                </a:lnTo>
                <a:lnTo>
                  <a:pt x="165615" y="48710"/>
                </a:lnTo>
                <a:lnTo>
                  <a:pt x="150366" y="55487"/>
                </a:lnTo>
                <a:lnTo>
                  <a:pt x="135118" y="62264"/>
                </a:lnTo>
                <a:lnTo>
                  <a:pt x="121140" y="69465"/>
                </a:lnTo>
                <a:lnTo>
                  <a:pt x="108433" y="77089"/>
                </a:lnTo>
                <a:lnTo>
                  <a:pt x="96150" y="84713"/>
                </a:lnTo>
                <a:lnTo>
                  <a:pt x="84713" y="92761"/>
                </a:lnTo>
                <a:lnTo>
                  <a:pt x="74548" y="100809"/>
                </a:lnTo>
                <a:lnTo>
                  <a:pt x="64806" y="109704"/>
                </a:lnTo>
                <a:lnTo>
                  <a:pt x="56334" y="118175"/>
                </a:lnTo>
                <a:lnTo>
                  <a:pt x="48287" y="127494"/>
                </a:lnTo>
                <a:lnTo>
                  <a:pt x="41086" y="136812"/>
                </a:lnTo>
                <a:lnTo>
                  <a:pt x="35580" y="146554"/>
                </a:lnTo>
                <a:lnTo>
                  <a:pt x="30497" y="155873"/>
                </a:lnTo>
                <a:lnTo>
                  <a:pt x="26685" y="163497"/>
                </a:lnTo>
                <a:lnTo>
                  <a:pt x="24143" y="171968"/>
                </a:lnTo>
                <a:lnTo>
                  <a:pt x="21602" y="179592"/>
                </a:lnTo>
                <a:lnTo>
                  <a:pt x="20331" y="187640"/>
                </a:lnTo>
                <a:lnTo>
                  <a:pt x="19484" y="196111"/>
                </a:lnTo>
                <a:lnTo>
                  <a:pt x="18637" y="204583"/>
                </a:lnTo>
                <a:lnTo>
                  <a:pt x="19061" y="213054"/>
                </a:lnTo>
                <a:lnTo>
                  <a:pt x="19484" y="221949"/>
                </a:lnTo>
                <a:lnTo>
                  <a:pt x="20755" y="230420"/>
                </a:lnTo>
                <a:lnTo>
                  <a:pt x="22873" y="238892"/>
                </a:lnTo>
                <a:lnTo>
                  <a:pt x="24990" y="248210"/>
                </a:lnTo>
                <a:lnTo>
                  <a:pt x="27532" y="257105"/>
                </a:lnTo>
                <a:lnTo>
                  <a:pt x="31344" y="266847"/>
                </a:lnTo>
                <a:lnTo>
                  <a:pt x="35580" y="275742"/>
                </a:lnTo>
                <a:lnTo>
                  <a:pt x="39815" y="285484"/>
                </a:lnTo>
                <a:lnTo>
                  <a:pt x="45322" y="294803"/>
                </a:lnTo>
                <a:lnTo>
                  <a:pt x="1694" y="338430"/>
                </a:lnTo>
                <a:lnTo>
                  <a:pt x="847" y="339277"/>
                </a:lnTo>
                <a:lnTo>
                  <a:pt x="424" y="340548"/>
                </a:lnTo>
                <a:lnTo>
                  <a:pt x="0" y="341818"/>
                </a:lnTo>
                <a:lnTo>
                  <a:pt x="0" y="342666"/>
                </a:lnTo>
                <a:lnTo>
                  <a:pt x="0" y="343936"/>
                </a:lnTo>
                <a:lnTo>
                  <a:pt x="424" y="345207"/>
                </a:lnTo>
                <a:lnTo>
                  <a:pt x="847" y="346054"/>
                </a:lnTo>
                <a:lnTo>
                  <a:pt x="1694" y="347325"/>
                </a:lnTo>
                <a:lnTo>
                  <a:pt x="19908" y="365962"/>
                </a:lnTo>
                <a:lnTo>
                  <a:pt x="20755" y="366809"/>
                </a:lnTo>
                <a:lnTo>
                  <a:pt x="22025" y="367232"/>
                </a:lnTo>
                <a:lnTo>
                  <a:pt x="23296" y="367656"/>
                </a:lnTo>
                <a:lnTo>
                  <a:pt x="24567" y="367656"/>
                </a:lnTo>
                <a:lnTo>
                  <a:pt x="25838" y="367656"/>
                </a:lnTo>
                <a:lnTo>
                  <a:pt x="26685" y="367232"/>
                </a:lnTo>
                <a:lnTo>
                  <a:pt x="27955" y="366809"/>
                </a:lnTo>
                <a:lnTo>
                  <a:pt x="29226" y="365962"/>
                </a:lnTo>
                <a:lnTo>
                  <a:pt x="72430" y="321911"/>
                </a:lnTo>
                <a:lnTo>
                  <a:pt x="83866" y="327417"/>
                </a:lnTo>
                <a:lnTo>
                  <a:pt x="94879" y="332924"/>
                </a:lnTo>
                <a:lnTo>
                  <a:pt x="105892" y="337159"/>
                </a:lnTo>
                <a:lnTo>
                  <a:pt x="116904" y="340971"/>
                </a:lnTo>
                <a:lnTo>
                  <a:pt x="127494" y="343513"/>
                </a:lnTo>
                <a:lnTo>
                  <a:pt x="138083" y="345631"/>
                </a:lnTo>
                <a:lnTo>
                  <a:pt x="148248" y="346901"/>
                </a:lnTo>
                <a:lnTo>
                  <a:pt x="158414" y="347325"/>
                </a:lnTo>
                <a:lnTo>
                  <a:pt x="164767" y="347325"/>
                </a:lnTo>
                <a:lnTo>
                  <a:pt x="171545" y="346901"/>
                </a:lnTo>
                <a:lnTo>
                  <a:pt x="177898" y="345631"/>
                </a:lnTo>
                <a:lnTo>
                  <a:pt x="184252" y="344360"/>
                </a:lnTo>
                <a:lnTo>
                  <a:pt x="190605" y="343089"/>
                </a:lnTo>
                <a:lnTo>
                  <a:pt x="196535" y="341395"/>
                </a:lnTo>
                <a:lnTo>
                  <a:pt x="202889" y="338853"/>
                </a:lnTo>
                <a:lnTo>
                  <a:pt x="208818" y="336312"/>
                </a:lnTo>
                <a:lnTo>
                  <a:pt x="214748" y="333347"/>
                </a:lnTo>
                <a:lnTo>
                  <a:pt x="220678" y="329959"/>
                </a:lnTo>
                <a:lnTo>
                  <a:pt x="226608" y="326146"/>
                </a:lnTo>
                <a:lnTo>
                  <a:pt x="232538" y="322758"/>
                </a:lnTo>
                <a:lnTo>
                  <a:pt x="238045" y="318099"/>
                </a:lnTo>
                <a:lnTo>
                  <a:pt x="243551" y="313439"/>
                </a:lnTo>
                <a:lnTo>
                  <a:pt x="249057" y="309204"/>
                </a:lnTo>
                <a:lnTo>
                  <a:pt x="254140" y="303697"/>
                </a:lnTo>
                <a:lnTo>
                  <a:pt x="259646" y="298191"/>
                </a:lnTo>
                <a:lnTo>
                  <a:pt x="264729" y="292261"/>
                </a:lnTo>
                <a:lnTo>
                  <a:pt x="270236" y="285908"/>
                </a:lnTo>
                <a:lnTo>
                  <a:pt x="275318" y="279554"/>
                </a:lnTo>
                <a:lnTo>
                  <a:pt x="279978" y="272353"/>
                </a:lnTo>
                <a:lnTo>
                  <a:pt x="284637" y="265576"/>
                </a:lnTo>
                <a:lnTo>
                  <a:pt x="289296" y="257529"/>
                </a:lnTo>
                <a:lnTo>
                  <a:pt x="294379" y="249904"/>
                </a:lnTo>
                <a:lnTo>
                  <a:pt x="299038" y="241857"/>
                </a:lnTo>
                <a:lnTo>
                  <a:pt x="302850" y="232962"/>
                </a:lnTo>
                <a:lnTo>
                  <a:pt x="307510" y="224490"/>
                </a:lnTo>
                <a:lnTo>
                  <a:pt x="311745" y="215596"/>
                </a:lnTo>
                <a:lnTo>
                  <a:pt x="319793" y="196535"/>
                </a:lnTo>
                <a:lnTo>
                  <a:pt x="327417" y="175780"/>
                </a:lnTo>
                <a:lnTo>
                  <a:pt x="332924" y="160532"/>
                </a:lnTo>
                <a:lnTo>
                  <a:pt x="338006" y="144436"/>
                </a:lnTo>
                <a:lnTo>
                  <a:pt x="342666" y="129611"/>
                </a:lnTo>
                <a:lnTo>
                  <a:pt x="346478" y="114787"/>
                </a:lnTo>
                <a:lnTo>
                  <a:pt x="353255" y="86408"/>
                </a:lnTo>
                <a:lnTo>
                  <a:pt x="358761" y="60570"/>
                </a:lnTo>
                <a:lnTo>
                  <a:pt x="362573" y="39392"/>
                </a:lnTo>
                <a:lnTo>
                  <a:pt x="365115" y="22449"/>
                </a:lnTo>
                <a:lnTo>
                  <a:pt x="366385" y="11013"/>
                </a:lnTo>
                <a:lnTo>
                  <a:pt x="367656" y="6777"/>
                </a:lnTo>
                <a:lnTo>
                  <a:pt x="367656" y="5506"/>
                </a:lnTo>
                <a:lnTo>
                  <a:pt x="366809" y="4236"/>
                </a:lnTo>
                <a:lnTo>
                  <a:pt x="366385" y="2965"/>
                </a:lnTo>
                <a:lnTo>
                  <a:pt x="365538" y="21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/>
          <a:lstStyle/>
          <a:p>
            <a:endParaRPr lang="zh-CN">
              <a:latin typeface="Microsoft YaHei UI"/>
              <a:ea typeface="Microsoft YaHei UI"/>
            </a:endParaRPr>
          </a:p>
        </p:txBody>
      </p:sp>
      <p:pic>
        <p:nvPicPr>
          <p:cNvPr id="42" name="图片 41"/>
          <p:cNvPicPr/>
          <p:nvPr/>
        </p:nvPicPr>
        <p:blipFill>
          <a:blip r:embed="rId3"/>
          <a:stretch/>
        </p:blipFill>
        <p:spPr>
          <a:xfrm>
            <a:off x="1724575" y="1020428"/>
            <a:ext cx="2670367" cy="2619415"/>
          </a:xfrm>
          <a:prstGeom prst="rect">
            <a:avLst/>
          </a:prstGeom>
        </p:spPr>
      </p:pic>
      <p:pic>
        <p:nvPicPr>
          <p:cNvPr id="73" name="图片 72"/>
          <p:cNvPicPr/>
          <p:nvPr/>
        </p:nvPicPr>
        <p:blipFill>
          <a:blip r:embed="rId4"/>
          <a:stretch/>
        </p:blipFill>
        <p:spPr>
          <a:xfrm>
            <a:off x="7619568" y="1020427"/>
            <a:ext cx="2749549" cy="261941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43112" y="4412201"/>
            <a:ext cx="2463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/>
            <a:r>
              <a:rPr lang="zh-CN"/>
              <a:t>组长：杨世纪</a:t>
            </a:r>
            <a:endParaRPr lang="latin"/>
          </a:p>
          <a:p>
            <a:pPr/>
            <a:endParaRPr lang="en-US"/>
          </a:p>
          <a:p>
            <a:pPr/>
            <a:r>
              <a:rPr lang="zh-CN"/>
              <a:t>负责：查询成绩、主页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8212089" y="4314547"/>
            <a:ext cx="180049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/>
              <a:t>组员：李江鑫</a:t>
            </a:r>
            <a:endParaRPr lang="en-US"/>
          </a:p>
          <a:p>
            <a:endParaRPr lang="en-US"/>
          </a:p>
          <a:p>
            <a:r>
              <a:rPr lang="zh-CN"/>
              <a:t>负责：个人信息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​​(S) 7"/>
          <p:cNvCxnSpPr/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 w="6350">
            <a:solidFill>
              <a:schemeClr val="accent3">
                <a:lumMod val="50000"/>
              </a:schemeClr>
            </a:solidFill>
            <a:prstDash val="solid"/>
            <a:miter/>
            <a:headEnd type="oval"/>
          </a:ln>
        </p:spPr>
      </p:cxnSp>
      <p:sp>
        <p:nvSpPr>
          <p:cNvPr id="11" name="标题 1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/>
                <a:ea typeface="+mj-ea"/>
              </a:defRPr>
            </a:lvl1pPr>
          </a:lstStyle>
          <a:p>
            <a:pPr algn="ctr"/>
            <a:r>
              <a:rPr 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/>
                <a:ea typeface="Microsoft YaHei UI"/>
              </a:rPr>
              <a:t>团队介绍</a:t>
            </a:r>
            <a:br>
              <a:rPr 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/>
                <a:ea typeface="Microsoft YaHei UI"/>
              </a:rPr>
            </a:br>
            <a:endParaRPr lang="zh-CN" sz="2800">
              <a:solidFill>
                <a:schemeClr val="tx1">
                  <a:lumMod val="75000"/>
                  <a:lumOff val="25000"/>
                </a:schemeClr>
              </a:solidFill>
              <a:latin typeface="Microsoft YaHei UI"/>
              <a:ea typeface="Microsoft YaHei UI"/>
            </a:endParaRPr>
          </a:p>
        </p:txBody>
      </p:sp>
      <p:cxnSp>
        <p:nvCxnSpPr>
          <p:cNvPr id="14" name="直接连接符​​(S) 13"/>
          <p:cNvCxnSpPr/>
          <p:nvPr/>
        </p:nvCxnSpPr>
        <p:spPr>
          <a:xfrm>
            <a:off x="0" y="522898"/>
            <a:ext cx="4086225" cy="0"/>
          </a:xfrm>
          <a:prstGeom prst="line">
            <a:avLst/>
          </a:prstGeom>
          <a:ln w="6350">
            <a:solidFill>
              <a:schemeClr val="accent3">
                <a:lumMod val="50000"/>
              </a:schemeClr>
            </a:solidFill>
            <a:prstDash val="solid"/>
            <a:miter/>
            <a:tailEnd type="oval"/>
          </a:ln>
        </p:spPr>
      </p:cxnSp>
      <p:sp>
        <p:nvSpPr>
          <p:cNvPr id="47" name="长方形 46"/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sz="1600" b="1">
                <a:solidFill>
                  <a:schemeClr val="bg1"/>
                </a:solidFill>
                <a:latin typeface="Microsoft YaHei UI"/>
                <a:ea typeface="Microsoft YaHei UI"/>
              </a:rPr>
              <a:t>技术分析</a:t>
            </a:r>
          </a:p>
        </p:txBody>
      </p:sp>
      <p:sp>
        <p:nvSpPr>
          <p:cNvPr id="48" name="长方形 47"/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sz="1600" b="1">
                <a:solidFill>
                  <a:schemeClr val="bg1"/>
                </a:solidFill>
                <a:latin typeface="Microsoft YaHei UI"/>
                <a:ea typeface="Microsoft YaHei UI"/>
              </a:rPr>
              <a:t>财务分析</a:t>
            </a:r>
          </a:p>
        </p:txBody>
      </p:sp>
      <p:sp>
        <p:nvSpPr>
          <p:cNvPr id="49" name="长方形 48"/>
          <p:cNvSpPr/>
          <p:nvPr/>
        </p:nvSpPr>
        <p:spPr>
          <a:xfrm>
            <a:off x="7577000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sz="1600" b="1">
                <a:solidFill>
                  <a:schemeClr val="bg1"/>
                </a:solidFill>
                <a:latin typeface="Microsoft YaHei UI"/>
                <a:ea typeface="Microsoft YaHei UI"/>
              </a:rPr>
              <a:t>经济分析</a:t>
            </a:r>
          </a:p>
        </p:txBody>
      </p:sp>
      <p:sp>
        <p:nvSpPr>
          <p:cNvPr id="50" name="长方形 49"/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sz="1600" b="1">
                <a:solidFill>
                  <a:schemeClr val="bg1"/>
                </a:solidFill>
                <a:latin typeface="Microsoft YaHei UI"/>
                <a:ea typeface="Microsoft YaHei UI"/>
              </a:rPr>
              <a:t>生态分析</a:t>
            </a:r>
          </a:p>
        </p:txBody>
      </p:sp>
      <p:sp>
        <p:nvSpPr>
          <p:cNvPr id="57" name="任意多边形(F) 4344"/>
          <p:cNvSpPr/>
          <p:nvPr/>
        </p:nvSpPr>
        <p:spPr>
          <a:xfrm>
            <a:off x="3742205" y="2300343"/>
            <a:ext cx="373996" cy="373996"/>
          </a:xfrm>
          <a:custGeom>
            <a:rect l="0" t="0" r="r" b="b"/>
            <a:pathLst>
              <a:path w="373996" h="373996">
                <a:moveTo>
                  <a:pt x="361755" y="60363"/>
                </a:moveTo>
                <a:lnTo>
                  <a:pt x="360910" y="58674"/>
                </a:lnTo>
                <a:lnTo>
                  <a:pt x="360066" y="57830"/>
                </a:lnTo>
                <a:lnTo>
                  <a:pt x="358378" y="56986"/>
                </a:lnTo>
                <a:lnTo>
                  <a:pt x="357111" y="56142"/>
                </a:lnTo>
                <a:lnTo>
                  <a:pt x="355423" y="56564"/>
                </a:lnTo>
                <a:lnTo>
                  <a:pt x="354156" y="56986"/>
                </a:lnTo>
                <a:lnTo>
                  <a:pt x="352890" y="57408"/>
                </a:lnTo>
                <a:lnTo>
                  <a:pt x="351624" y="58252"/>
                </a:lnTo>
                <a:lnTo>
                  <a:pt x="300548" y="109328"/>
                </a:lnTo>
                <a:lnTo>
                  <a:pt x="272688" y="109328"/>
                </a:lnTo>
                <a:lnTo>
                  <a:pt x="272688" y="72604"/>
                </a:lnTo>
                <a:lnTo>
                  <a:pt x="317010" y="22372"/>
                </a:lnTo>
                <a:lnTo>
                  <a:pt x="317854" y="20684"/>
                </a:lnTo>
                <a:lnTo>
                  <a:pt x="318277" y="19417"/>
                </a:lnTo>
                <a:lnTo>
                  <a:pt x="318699" y="18151"/>
                </a:lnTo>
                <a:lnTo>
                  <a:pt x="318699" y="16463"/>
                </a:lnTo>
                <a:lnTo>
                  <a:pt x="318277" y="15618"/>
                </a:lnTo>
                <a:lnTo>
                  <a:pt x="317432" y="13930"/>
                </a:lnTo>
                <a:lnTo>
                  <a:pt x="316588" y="13086"/>
                </a:lnTo>
                <a:lnTo>
                  <a:pt x="315322" y="12241"/>
                </a:lnTo>
                <a:lnTo>
                  <a:pt x="309412" y="9709"/>
                </a:lnTo>
                <a:lnTo>
                  <a:pt x="303502" y="6754"/>
                </a:lnTo>
                <a:lnTo>
                  <a:pt x="297171" y="5065"/>
                </a:lnTo>
                <a:lnTo>
                  <a:pt x="290839" y="3377"/>
                </a:lnTo>
                <a:lnTo>
                  <a:pt x="284507" y="2111"/>
                </a:lnTo>
                <a:lnTo>
                  <a:pt x="278175" y="844"/>
                </a:lnTo>
                <a:lnTo>
                  <a:pt x="271421" y="422"/>
                </a:lnTo>
                <a:lnTo>
                  <a:pt x="265090" y="0"/>
                </a:lnTo>
                <a:lnTo>
                  <a:pt x="259602" y="0"/>
                </a:lnTo>
                <a:lnTo>
                  <a:pt x="254115" y="422"/>
                </a:lnTo>
                <a:lnTo>
                  <a:pt x="248627" y="1266"/>
                </a:lnTo>
                <a:lnTo>
                  <a:pt x="243562" y="2533"/>
                </a:lnTo>
                <a:lnTo>
                  <a:pt x="238074" y="3377"/>
                </a:lnTo>
                <a:lnTo>
                  <a:pt x="233009" y="4643"/>
                </a:lnTo>
                <a:lnTo>
                  <a:pt x="227521" y="6332"/>
                </a:lnTo>
                <a:lnTo>
                  <a:pt x="222456" y="8020"/>
                </a:lnTo>
                <a:lnTo>
                  <a:pt x="217813" y="10553"/>
                </a:lnTo>
                <a:lnTo>
                  <a:pt x="213169" y="13086"/>
                </a:lnTo>
                <a:lnTo>
                  <a:pt x="208104" y="15618"/>
                </a:lnTo>
                <a:lnTo>
                  <a:pt x="203461" y="18573"/>
                </a:lnTo>
                <a:lnTo>
                  <a:pt x="199662" y="21950"/>
                </a:lnTo>
                <a:lnTo>
                  <a:pt x="195018" y="24905"/>
                </a:lnTo>
                <a:lnTo>
                  <a:pt x="190797" y="28704"/>
                </a:lnTo>
                <a:lnTo>
                  <a:pt x="186998" y="32081"/>
                </a:lnTo>
                <a:lnTo>
                  <a:pt x="181088" y="38413"/>
                </a:lnTo>
                <a:lnTo>
                  <a:pt x="175601" y="45167"/>
                </a:lnTo>
                <a:lnTo>
                  <a:pt x="170958" y="52343"/>
                </a:lnTo>
                <a:lnTo>
                  <a:pt x="167158" y="59519"/>
                </a:lnTo>
                <a:lnTo>
                  <a:pt x="163359" y="67539"/>
                </a:lnTo>
                <a:lnTo>
                  <a:pt x="160405" y="75137"/>
                </a:lnTo>
                <a:lnTo>
                  <a:pt x="157872" y="82735"/>
                </a:lnTo>
                <a:lnTo>
                  <a:pt x="156183" y="90755"/>
                </a:lnTo>
                <a:lnTo>
                  <a:pt x="155339" y="99198"/>
                </a:lnTo>
                <a:lnTo>
                  <a:pt x="154495" y="107218"/>
                </a:lnTo>
                <a:lnTo>
                  <a:pt x="154917" y="115660"/>
                </a:lnTo>
                <a:lnTo>
                  <a:pt x="155339" y="123680"/>
                </a:lnTo>
                <a:lnTo>
                  <a:pt x="156606" y="132123"/>
                </a:lnTo>
                <a:lnTo>
                  <a:pt x="158716" y="140143"/>
                </a:lnTo>
                <a:lnTo>
                  <a:pt x="161249" y="148163"/>
                </a:lnTo>
                <a:lnTo>
                  <a:pt x="164626" y="155761"/>
                </a:lnTo>
                <a:lnTo>
                  <a:pt x="11397" y="308990"/>
                </a:lnTo>
                <a:lnTo>
                  <a:pt x="8864" y="311523"/>
                </a:lnTo>
                <a:lnTo>
                  <a:pt x="6754" y="314900"/>
                </a:lnTo>
                <a:lnTo>
                  <a:pt x="4643" y="317854"/>
                </a:lnTo>
                <a:lnTo>
                  <a:pt x="2955" y="321653"/>
                </a:lnTo>
                <a:lnTo>
                  <a:pt x="1688" y="324608"/>
                </a:lnTo>
                <a:lnTo>
                  <a:pt x="844" y="328407"/>
                </a:lnTo>
                <a:lnTo>
                  <a:pt x="422" y="332206"/>
                </a:lnTo>
                <a:lnTo>
                  <a:pt x="0" y="336005"/>
                </a:lnTo>
                <a:lnTo>
                  <a:pt x="422" y="339804"/>
                </a:lnTo>
                <a:lnTo>
                  <a:pt x="844" y="343181"/>
                </a:lnTo>
                <a:lnTo>
                  <a:pt x="1688" y="346980"/>
                </a:lnTo>
                <a:lnTo>
                  <a:pt x="2955" y="350357"/>
                </a:lnTo>
                <a:lnTo>
                  <a:pt x="4643" y="353734"/>
                </a:lnTo>
                <a:lnTo>
                  <a:pt x="6332" y="356689"/>
                </a:lnTo>
                <a:lnTo>
                  <a:pt x="8442" y="360066"/>
                </a:lnTo>
                <a:lnTo>
                  <a:pt x="11397" y="363021"/>
                </a:lnTo>
                <a:lnTo>
                  <a:pt x="13930" y="365554"/>
                </a:lnTo>
                <a:lnTo>
                  <a:pt x="17307" y="367664"/>
                </a:lnTo>
                <a:lnTo>
                  <a:pt x="20262" y="369353"/>
                </a:lnTo>
                <a:lnTo>
                  <a:pt x="23216" y="371041"/>
                </a:lnTo>
                <a:lnTo>
                  <a:pt x="27016" y="372308"/>
                </a:lnTo>
                <a:lnTo>
                  <a:pt x="30815" y="373152"/>
                </a:lnTo>
                <a:lnTo>
                  <a:pt x="34192" y="373574"/>
                </a:lnTo>
                <a:lnTo>
                  <a:pt x="38413" y="373996"/>
                </a:lnTo>
                <a:lnTo>
                  <a:pt x="41790" y="373574"/>
                </a:lnTo>
                <a:lnTo>
                  <a:pt x="45589" y="373152"/>
                </a:lnTo>
                <a:lnTo>
                  <a:pt x="48966" y="372308"/>
                </a:lnTo>
                <a:lnTo>
                  <a:pt x="52765" y="371041"/>
                </a:lnTo>
                <a:lnTo>
                  <a:pt x="56142" y="369353"/>
                </a:lnTo>
                <a:lnTo>
                  <a:pt x="59096" y="367664"/>
                </a:lnTo>
                <a:lnTo>
                  <a:pt x="62473" y="365554"/>
                </a:lnTo>
                <a:lnTo>
                  <a:pt x="65006" y="363021"/>
                </a:lnTo>
                <a:lnTo>
                  <a:pt x="218235" y="209792"/>
                </a:lnTo>
                <a:lnTo>
                  <a:pt x="223722" y="211903"/>
                </a:lnTo>
                <a:lnTo>
                  <a:pt x="229210" y="214014"/>
                </a:lnTo>
                <a:lnTo>
                  <a:pt x="234697" y="216124"/>
                </a:lnTo>
                <a:lnTo>
                  <a:pt x="240607" y="217390"/>
                </a:lnTo>
                <a:lnTo>
                  <a:pt x="246517" y="218235"/>
                </a:lnTo>
                <a:lnTo>
                  <a:pt x="252426" y="219079"/>
                </a:lnTo>
                <a:lnTo>
                  <a:pt x="258336" y="219501"/>
                </a:lnTo>
                <a:lnTo>
                  <a:pt x="264245" y="219501"/>
                </a:lnTo>
                <a:lnTo>
                  <a:pt x="264245" y="219501"/>
                </a:lnTo>
                <a:lnTo>
                  <a:pt x="264245" y="219501"/>
                </a:lnTo>
                <a:lnTo>
                  <a:pt x="269733" y="219501"/>
                </a:lnTo>
                <a:lnTo>
                  <a:pt x="274798" y="219079"/>
                </a:lnTo>
                <a:lnTo>
                  <a:pt x="280286" y="218657"/>
                </a:lnTo>
                <a:lnTo>
                  <a:pt x="285773" y="217813"/>
                </a:lnTo>
                <a:lnTo>
                  <a:pt x="290839" y="216546"/>
                </a:lnTo>
                <a:lnTo>
                  <a:pt x="296326" y="214858"/>
                </a:lnTo>
                <a:lnTo>
                  <a:pt x="301392" y="213169"/>
                </a:lnTo>
                <a:lnTo>
                  <a:pt x="306035" y="211481"/>
                </a:lnTo>
                <a:lnTo>
                  <a:pt x="311101" y="209370"/>
                </a:lnTo>
                <a:lnTo>
                  <a:pt x="315744" y="206838"/>
                </a:lnTo>
                <a:lnTo>
                  <a:pt x="319965" y="204305"/>
                </a:lnTo>
                <a:lnTo>
                  <a:pt x="324608" y="201350"/>
                </a:lnTo>
                <a:lnTo>
                  <a:pt x="329252" y="198395"/>
                </a:lnTo>
                <a:lnTo>
                  <a:pt x="333895" y="195018"/>
                </a:lnTo>
                <a:lnTo>
                  <a:pt x="337694" y="191641"/>
                </a:lnTo>
                <a:lnTo>
                  <a:pt x="341915" y="187420"/>
                </a:lnTo>
                <a:lnTo>
                  <a:pt x="347825" y="181088"/>
                </a:lnTo>
                <a:lnTo>
                  <a:pt x="353312" y="174334"/>
                </a:lnTo>
                <a:lnTo>
                  <a:pt x="357956" y="167158"/>
                </a:lnTo>
                <a:lnTo>
                  <a:pt x="362177" y="159560"/>
                </a:lnTo>
                <a:lnTo>
                  <a:pt x="365976" y="151962"/>
                </a:lnTo>
                <a:lnTo>
                  <a:pt x="368508" y="143520"/>
                </a:lnTo>
                <a:lnTo>
                  <a:pt x="370619" y="135500"/>
                </a:lnTo>
                <a:lnTo>
                  <a:pt x="372730" y="127057"/>
                </a:lnTo>
                <a:lnTo>
                  <a:pt x="373574" y="119037"/>
                </a:lnTo>
                <a:lnTo>
                  <a:pt x="373996" y="110173"/>
                </a:lnTo>
                <a:lnTo>
                  <a:pt x="373574" y="101730"/>
                </a:lnTo>
                <a:lnTo>
                  <a:pt x="372730" y="93288"/>
                </a:lnTo>
                <a:lnTo>
                  <a:pt x="370619" y="84423"/>
                </a:lnTo>
                <a:lnTo>
                  <a:pt x="368508" y="76403"/>
                </a:lnTo>
                <a:lnTo>
                  <a:pt x="365132" y="68383"/>
                </a:lnTo>
                <a:lnTo>
                  <a:pt x="361755" y="603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/>
          <a:lstStyle/>
          <a:p>
            <a:endParaRPr lang="zh-CN">
              <a:latin typeface="Microsoft YaHei UI"/>
              <a:ea typeface="Microsoft YaHei UI"/>
            </a:endParaRPr>
          </a:p>
        </p:txBody>
      </p:sp>
      <p:grpSp>
        <p:nvGrpSpPr>
          <p:cNvPr id="58" name="组 57"/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任意多边形(F) 497"/>
            <p:cNvSpPr/>
            <p:nvPr/>
          </p:nvSpPr>
          <p:spPr>
            <a:xfrm>
              <a:off x="3746500" y="1344613"/>
              <a:ext cx="285750" cy="182563"/>
            </a:xfrm>
            <a:custGeom>
              <a:rect l="0" t="0" r="r" b="b"/>
              <a:pathLst>
                <a:path w="285750" h="182563">
                  <a:moveTo>
                    <a:pt x="0" y="0"/>
                  </a:moveTo>
                  <a:lnTo>
                    <a:pt x="0" y="148790"/>
                  </a:lnTo>
                  <a:lnTo>
                    <a:pt x="316" y="146242"/>
                  </a:lnTo>
                  <a:lnTo>
                    <a:pt x="633" y="144330"/>
                  </a:lnTo>
                  <a:lnTo>
                    <a:pt x="1582" y="142100"/>
                  </a:lnTo>
                  <a:lnTo>
                    <a:pt x="2532" y="140188"/>
                  </a:lnTo>
                  <a:lnTo>
                    <a:pt x="3797" y="138276"/>
                  </a:lnTo>
                  <a:lnTo>
                    <a:pt x="5696" y="136365"/>
                  </a:lnTo>
                  <a:lnTo>
                    <a:pt x="7278" y="134772"/>
                  </a:lnTo>
                  <a:lnTo>
                    <a:pt x="9493" y="133497"/>
                  </a:lnTo>
                  <a:lnTo>
                    <a:pt x="9493" y="9558"/>
                  </a:lnTo>
                  <a:lnTo>
                    <a:pt x="276257" y="9558"/>
                  </a:lnTo>
                  <a:lnTo>
                    <a:pt x="276257" y="173005"/>
                  </a:lnTo>
                  <a:lnTo>
                    <a:pt x="152210" y="173005"/>
                  </a:lnTo>
                  <a:lnTo>
                    <a:pt x="152210" y="182563"/>
                  </a:lnTo>
                  <a:lnTo>
                    <a:pt x="285750" y="182563"/>
                  </a:lnTo>
                  <a:lnTo>
                    <a:pt x="285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endParaRPr lang="zh-CN">
                <a:latin typeface="Microsoft YaHei UI"/>
                <a:ea typeface="Microsoft YaHei UI"/>
              </a:endParaRPr>
            </a:p>
          </p:txBody>
        </p:sp>
        <p:sp>
          <p:nvSpPr>
            <p:cNvPr id="60" name="任意多边形(F) 498"/>
            <p:cNvSpPr/>
            <p:nvPr/>
          </p:nvSpPr>
          <p:spPr>
            <a:xfrm>
              <a:off x="3775075" y="1373188"/>
              <a:ext cx="228600" cy="125413"/>
            </a:xfrm>
            <a:custGeom>
              <a:rect l="0" t="0" r="r" b="b"/>
              <a:pathLst>
                <a:path w="228600" h="125413">
                  <a:moveTo>
                    <a:pt x="114142" y="91820"/>
                  </a:moveTo>
                  <a:lnTo>
                    <a:pt x="110664" y="91820"/>
                  </a:lnTo>
                  <a:lnTo>
                    <a:pt x="107818" y="91180"/>
                  </a:lnTo>
                  <a:lnTo>
                    <a:pt x="104340" y="90541"/>
                  </a:lnTo>
                  <a:lnTo>
                    <a:pt x="101178" y="88941"/>
                  </a:lnTo>
                  <a:lnTo>
                    <a:pt x="98649" y="87661"/>
                  </a:lnTo>
                  <a:lnTo>
                    <a:pt x="95487" y="86061"/>
                  </a:lnTo>
                  <a:lnTo>
                    <a:pt x="93274" y="84142"/>
                  </a:lnTo>
                  <a:lnTo>
                    <a:pt x="90744" y="81902"/>
                  </a:lnTo>
                  <a:lnTo>
                    <a:pt x="88847" y="79343"/>
                  </a:lnTo>
                  <a:lnTo>
                    <a:pt x="86634" y="77103"/>
                  </a:lnTo>
                  <a:lnTo>
                    <a:pt x="85053" y="74224"/>
                  </a:lnTo>
                  <a:lnTo>
                    <a:pt x="83788" y="71345"/>
                  </a:lnTo>
                  <a:lnTo>
                    <a:pt x="82207" y="68145"/>
                  </a:lnTo>
                  <a:lnTo>
                    <a:pt x="81575" y="64946"/>
                  </a:lnTo>
                  <a:lnTo>
                    <a:pt x="81259" y="61427"/>
                  </a:lnTo>
                  <a:lnTo>
                    <a:pt x="80943" y="58227"/>
                  </a:lnTo>
                  <a:lnTo>
                    <a:pt x="81259" y="54708"/>
                  </a:lnTo>
                  <a:lnTo>
                    <a:pt x="81575" y="51189"/>
                  </a:lnTo>
                  <a:lnTo>
                    <a:pt x="82207" y="48310"/>
                  </a:lnTo>
                  <a:lnTo>
                    <a:pt x="83788" y="45110"/>
                  </a:lnTo>
                  <a:lnTo>
                    <a:pt x="85053" y="41911"/>
                  </a:lnTo>
                  <a:lnTo>
                    <a:pt x="86634" y="39352"/>
                  </a:lnTo>
                  <a:lnTo>
                    <a:pt x="88847" y="36792"/>
                  </a:lnTo>
                  <a:lnTo>
                    <a:pt x="90744" y="34553"/>
                  </a:lnTo>
                  <a:lnTo>
                    <a:pt x="93274" y="31993"/>
                  </a:lnTo>
                  <a:lnTo>
                    <a:pt x="95487" y="30393"/>
                  </a:lnTo>
                  <a:lnTo>
                    <a:pt x="98649" y="28794"/>
                  </a:lnTo>
                  <a:lnTo>
                    <a:pt x="101178" y="26874"/>
                  </a:lnTo>
                  <a:lnTo>
                    <a:pt x="104340" y="25914"/>
                  </a:lnTo>
                  <a:lnTo>
                    <a:pt x="107818" y="25275"/>
                  </a:lnTo>
                  <a:lnTo>
                    <a:pt x="110664" y="24635"/>
                  </a:lnTo>
                  <a:lnTo>
                    <a:pt x="114142" y="24635"/>
                  </a:lnTo>
                  <a:lnTo>
                    <a:pt x="117620" y="24635"/>
                  </a:lnTo>
                  <a:lnTo>
                    <a:pt x="121098" y="25275"/>
                  </a:lnTo>
                  <a:lnTo>
                    <a:pt x="123944" y="25914"/>
                  </a:lnTo>
                  <a:lnTo>
                    <a:pt x="127422" y="26874"/>
                  </a:lnTo>
                  <a:lnTo>
                    <a:pt x="130267" y="28794"/>
                  </a:lnTo>
                  <a:lnTo>
                    <a:pt x="132797" y="30393"/>
                  </a:lnTo>
                  <a:lnTo>
                    <a:pt x="135642" y="31993"/>
                  </a:lnTo>
                  <a:lnTo>
                    <a:pt x="137856" y="34553"/>
                  </a:lnTo>
                  <a:lnTo>
                    <a:pt x="140069" y="36792"/>
                  </a:lnTo>
                  <a:lnTo>
                    <a:pt x="141966" y="39352"/>
                  </a:lnTo>
                  <a:lnTo>
                    <a:pt x="143547" y="41911"/>
                  </a:lnTo>
                  <a:lnTo>
                    <a:pt x="145128" y="45110"/>
                  </a:lnTo>
                  <a:lnTo>
                    <a:pt x="146076" y="48310"/>
                  </a:lnTo>
                  <a:lnTo>
                    <a:pt x="147025" y="51189"/>
                  </a:lnTo>
                  <a:lnTo>
                    <a:pt x="147341" y="54708"/>
                  </a:lnTo>
                  <a:lnTo>
                    <a:pt x="147657" y="58227"/>
                  </a:lnTo>
                  <a:lnTo>
                    <a:pt x="147341" y="61427"/>
                  </a:lnTo>
                  <a:lnTo>
                    <a:pt x="147025" y="64946"/>
                  </a:lnTo>
                  <a:lnTo>
                    <a:pt x="146076" y="68145"/>
                  </a:lnTo>
                  <a:lnTo>
                    <a:pt x="145128" y="71345"/>
                  </a:lnTo>
                  <a:lnTo>
                    <a:pt x="143547" y="74224"/>
                  </a:lnTo>
                  <a:lnTo>
                    <a:pt x="141966" y="77103"/>
                  </a:lnTo>
                  <a:lnTo>
                    <a:pt x="140069" y="79343"/>
                  </a:lnTo>
                  <a:lnTo>
                    <a:pt x="137856" y="81902"/>
                  </a:lnTo>
                  <a:lnTo>
                    <a:pt x="135642" y="84142"/>
                  </a:lnTo>
                  <a:lnTo>
                    <a:pt x="132797" y="86061"/>
                  </a:lnTo>
                  <a:lnTo>
                    <a:pt x="130267" y="87661"/>
                  </a:lnTo>
                  <a:lnTo>
                    <a:pt x="127422" y="88941"/>
                  </a:lnTo>
                  <a:lnTo>
                    <a:pt x="123944" y="90541"/>
                  </a:lnTo>
                  <a:lnTo>
                    <a:pt x="121098" y="91180"/>
                  </a:lnTo>
                  <a:lnTo>
                    <a:pt x="117620" y="91820"/>
                  </a:lnTo>
                  <a:lnTo>
                    <a:pt x="114142" y="91820"/>
                  </a:lnTo>
                  <a:lnTo>
                    <a:pt x="114142" y="91820"/>
                  </a:lnTo>
                  <a:close/>
                  <a:moveTo>
                    <a:pt x="33515" y="48630"/>
                  </a:moveTo>
                  <a:lnTo>
                    <a:pt x="30354" y="48310"/>
                  </a:lnTo>
                  <a:lnTo>
                    <a:pt x="27824" y="47670"/>
                  </a:lnTo>
                  <a:lnTo>
                    <a:pt x="25295" y="46070"/>
                  </a:lnTo>
                  <a:lnTo>
                    <a:pt x="23398" y="44470"/>
                  </a:lnTo>
                  <a:lnTo>
                    <a:pt x="21500" y="41911"/>
                  </a:lnTo>
                  <a:lnTo>
                    <a:pt x="20236" y="39671"/>
                  </a:lnTo>
                  <a:lnTo>
                    <a:pt x="19287" y="36792"/>
                  </a:lnTo>
                  <a:lnTo>
                    <a:pt x="19287" y="34233"/>
                  </a:lnTo>
                  <a:lnTo>
                    <a:pt x="19287" y="31033"/>
                  </a:lnTo>
                  <a:lnTo>
                    <a:pt x="20236" y="28154"/>
                  </a:lnTo>
                  <a:lnTo>
                    <a:pt x="21500" y="25914"/>
                  </a:lnTo>
                  <a:lnTo>
                    <a:pt x="23398" y="23675"/>
                  </a:lnTo>
                  <a:lnTo>
                    <a:pt x="25295" y="22075"/>
                  </a:lnTo>
                  <a:lnTo>
                    <a:pt x="27824" y="20796"/>
                  </a:lnTo>
                  <a:lnTo>
                    <a:pt x="30354" y="20156"/>
                  </a:lnTo>
                  <a:lnTo>
                    <a:pt x="33515" y="19836"/>
                  </a:lnTo>
                  <a:lnTo>
                    <a:pt x="36045" y="20156"/>
                  </a:lnTo>
                  <a:lnTo>
                    <a:pt x="38890" y="20796"/>
                  </a:lnTo>
                  <a:lnTo>
                    <a:pt x="41420" y="22075"/>
                  </a:lnTo>
                  <a:lnTo>
                    <a:pt x="43317" y="23675"/>
                  </a:lnTo>
                  <a:lnTo>
                    <a:pt x="45214" y="25914"/>
                  </a:lnTo>
                  <a:lnTo>
                    <a:pt x="46479" y="28154"/>
                  </a:lnTo>
                  <a:lnTo>
                    <a:pt x="47427" y="31033"/>
                  </a:lnTo>
                  <a:lnTo>
                    <a:pt x="47744" y="34233"/>
                  </a:lnTo>
                  <a:lnTo>
                    <a:pt x="47427" y="36792"/>
                  </a:lnTo>
                  <a:lnTo>
                    <a:pt x="46795" y="39671"/>
                  </a:lnTo>
                  <a:lnTo>
                    <a:pt x="45214" y="41911"/>
                  </a:lnTo>
                  <a:lnTo>
                    <a:pt x="43317" y="44470"/>
                  </a:lnTo>
                  <a:lnTo>
                    <a:pt x="41420" y="46070"/>
                  </a:lnTo>
                  <a:lnTo>
                    <a:pt x="38890" y="47670"/>
                  </a:lnTo>
                  <a:lnTo>
                    <a:pt x="36045" y="48310"/>
                  </a:lnTo>
                  <a:lnTo>
                    <a:pt x="33515" y="48630"/>
                  </a:lnTo>
                  <a:lnTo>
                    <a:pt x="33515" y="48630"/>
                  </a:lnTo>
                  <a:close/>
                  <a:moveTo>
                    <a:pt x="195085" y="77423"/>
                  </a:moveTo>
                  <a:lnTo>
                    <a:pt x="197930" y="77743"/>
                  </a:lnTo>
                  <a:lnTo>
                    <a:pt x="200776" y="78383"/>
                  </a:lnTo>
                  <a:lnTo>
                    <a:pt x="202989" y="79663"/>
                  </a:lnTo>
                  <a:lnTo>
                    <a:pt x="205519" y="81582"/>
                  </a:lnTo>
                  <a:lnTo>
                    <a:pt x="207100" y="83822"/>
                  </a:lnTo>
                  <a:lnTo>
                    <a:pt x="208364" y="86381"/>
                  </a:lnTo>
                  <a:lnTo>
                    <a:pt x="208997" y="88941"/>
                  </a:lnTo>
                  <a:lnTo>
                    <a:pt x="209629" y="91820"/>
                  </a:lnTo>
                  <a:lnTo>
                    <a:pt x="208997" y="95020"/>
                  </a:lnTo>
                  <a:lnTo>
                    <a:pt x="208364" y="97579"/>
                  </a:lnTo>
                  <a:lnTo>
                    <a:pt x="207100" y="100138"/>
                  </a:lnTo>
                  <a:lnTo>
                    <a:pt x="205519" y="102058"/>
                  </a:lnTo>
                  <a:lnTo>
                    <a:pt x="202989" y="103658"/>
                  </a:lnTo>
                  <a:lnTo>
                    <a:pt x="200776" y="105257"/>
                  </a:lnTo>
                  <a:lnTo>
                    <a:pt x="197930" y="105897"/>
                  </a:lnTo>
                  <a:lnTo>
                    <a:pt x="195085" y="106217"/>
                  </a:lnTo>
                  <a:lnTo>
                    <a:pt x="192239" y="105897"/>
                  </a:lnTo>
                  <a:lnTo>
                    <a:pt x="189710" y="105257"/>
                  </a:lnTo>
                  <a:lnTo>
                    <a:pt x="187180" y="103658"/>
                  </a:lnTo>
                  <a:lnTo>
                    <a:pt x="184967" y="102058"/>
                  </a:lnTo>
                  <a:lnTo>
                    <a:pt x="183386" y="100138"/>
                  </a:lnTo>
                  <a:lnTo>
                    <a:pt x="182121" y="97579"/>
                  </a:lnTo>
                  <a:lnTo>
                    <a:pt x="181173" y="95020"/>
                  </a:lnTo>
                  <a:lnTo>
                    <a:pt x="180856" y="91820"/>
                  </a:lnTo>
                  <a:lnTo>
                    <a:pt x="181173" y="88941"/>
                  </a:lnTo>
                  <a:lnTo>
                    <a:pt x="182121" y="86381"/>
                  </a:lnTo>
                  <a:lnTo>
                    <a:pt x="183386" y="83822"/>
                  </a:lnTo>
                  <a:lnTo>
                    <a:pt x="184967" y="81582"/>
                  </a:lnTo>
                  <a:lnTo>
                    <a:pt x="187180" y="79663"/>
                  </a:lnTo>
                  <a:lnTo>
                    <a:pt x="189710" y="78383"/>
                  </a:lnTo>
                  <a:lnTo>
                    <a:pt x="192239" y="77743"/>
                  </a:lnTo>
                  <a:lnTo>
                    <a:pt x="195085" y="77423"/>
                  </a:lnTo>
                  <a:close/>
                  <a:moveTo>
                    <a:pt x="123627" y="125413"/>
                  </a:moveTo>
                  <a:lnTo>
                    <a:pt x="209629" y="125413"/>
                  </a:lnTo>
                  <a:lnTo>
                    <a:pt x="211526" y="125413"/>
                  </a:lnTo>
                  <a:lnTo>
                    <a:pt x="213107" y="125093"/>
                  </a:lnTo>
                  <a:lnTo>
                    <a:pt x="215320" y="124773"/>
                  </a:lnTo>
                  <a:lnTo>
                    <a:pt x="216901" y="124133"/>
                  </a:lnTo>
                  <a:lnTo>
                    <a:pt x="218482" y="123493"/>
                  </a:lnTo>
                  <a:lnTo>
                    <a:pt x="220379" y="122214"/>
                  </a:lnTo>
                  <a:lnTo>
                    <a:pt x="221644" y="121254"/>
                  </a:lnTo>
                  <a:lnTo>
                    <a:pt x="222909" y="119974"/>
                  </a:lnTo>
                  <a:lnTo>
                    <a:pt x="224173" y="118694"/>
                  </a:lnTo>
                  <a:lnTo>
                    <a:pt x="225438" y="117095"/>
                  </a:lnTo>
                  <a:lnTo>
                    <a:pt x="226071" y="115495"/>
                  </a:lnTo>
                  <a:lnTo>
                    <a:pt x="227019" y="113895"/>
                  </a:lnTo>
                  <a:lnTo>
                    <a:pt x="227651" y="111976"/>
                  </a:lnTo>
                  <a:lnTo>
                    <a:pt x="227968" y="110376"/>
                  </a:lnTo>
                  <a:lnTo>
                    <a:pt x="228600" y="108137"/>
                  </a:lnTo>
                  <a:lnTo>
                    <a:pt x="228600" y="106217"/>
                  </a:lnTo>
                  <a:lnTo>
                    <a:pt x="228600" y="19836"/>
                  </a:lnTo>
                  <a:lnTo>
                    <a:pt x="228600" y="17596"/>
                  </a:lnTo>
                  <a:lnTo>
                    <a:pt x="227968" y="15677"/>
                  </a:lnTo>
                  <a:lnTo>
                    <a:pt x="227651" y="13757"/>
                  </a:lnTo>
                  <a:lnTo>
                    <a:pt x="227019" y="12157"/>
                  </a:lnTo>
                  <a:lnTo>
                    <a:pt x="226071" y="10558"/>
                  </a:lnTo>
                  <a:lnTo>
                    <a:pt x="225438" y="8638"/>
                  </a:lnTo>
                  <a:lnTo>
                    <a:pt x="224173" y="7358"/>
                  </a:lnTo>
                  <a:lnTo>
                    <a:pt x="222909" y="6079"/>
                  </a:lnTo>
                  <a:lnTo>
                    <a:pt x="221644" y="4479"/>
                  </a:lnTo>
                  <a:lnTo>
                    <a:pt x="220379" y="3519"/>
                  </a:lnTo>
                  <a:lnTo>
                    <a:pt x="218482" y="2559"/>
                  </a:lnTo>
                  <a:lnTo>
                    <a:pt x="216901" y="1920"/>
                  </a:lnTo>
                  <a:lnTo>
                    <a:pt x="215320" y="1280"/>
                  </a:lnTo>
                  <a:lnTo>
                    <a:pt x="213107" y="960"/>
                  </a:lnTo>
                  <a:lnTo>
                    <a:pt x="211526" y="640"/>
                  </a:lnTo>
                  <a:lnTo>
                    <a:pt x="209629" y="640"/>
                  </a:lnTo>
                  <a:lnTo>
                    <a:pt x="19287" y="0"/>
                  </a:lnTo>
                  <a:lnTo>
                    <a:pt x="17074" y="640"/>
                  </a:lnTo>
                  <a:lnTo>
                    <a:pt x="15177" y="960"/>
                  </a:lnTo>
                  <a:lnTo>
                    <a:pt x="13596" y="1280"/>
                  </a:lnTo>
                  <a:lnTo>
                    <a:pt x="11699" y="1920"/>
                  </a:lnTo>
                  <a:lnTo>
                    <a:pt x="10118" y="2559"/>
                  </a:lnTo>
                  <a:lnTo>
                    <a:pt x="8537" y="3519"/>
                  </a:lnTo>
                  <a:lnTo>
                    <a:pt x="6956" y="4479"/>
                  </a:lnTo>
                  <a:lnTo>
                    <a:pt x="5691" y="6079"/>
                  </a:lnTo>
                  <a:lnTo>
                    <a:pt x="4427" y="7358"/>
                  </a:lnTo>
                  <a:lnTo>
                    <a:pt x="3162" y="8638"/>
                  </a:lnTo>
                  <a:lnTo>
                    <a:pt x="2213" y="10558"/>
                  </a:lnTo>
                  <a:lnTo>
                    <a:pt x="1581" y="12157"/>
                  </a:lnTo>
                  <a:lnTo>
                    <a:pt x="949" y="13757"/>
                  </a:lnTo>
                  <a:lnTo>
                    <a:pt x="632" y="15677"/>
                  </a:lnTo>
                  <a:lnTo>
                    <a:pt x="316" y="17596"/>
                  </a:lnTo>
                  <a:lnTo>
                    <a:pt x="0" y="19836"/>
                  </a:lnTo>
                  <a:lnTo>
                    <a:pt x="0" y="97259"/>
                  </a:lnTo>
                  <a:lnTo>
                    <a:pt x="6956" y="95659"/>
                  </a:lnTo>
                  <a:lnTo>
                    <a:pt x="14544" y="94060"/>
                  </a:lnTo>
                  <a:lnTo>
                    <a:pt x="21500" y="93100"/>
                  </a:lnTo>
                  <a:lnTo>
                    <a:pt x="28456" y="92780"/>
                  </a:lnTo>
                  <a:lnTo>
                    <a:pt x="39839" y="92140"/>
                  </a:lnTo>
                  <a:lnTo>
                    <a:pt x="47744" y="91820"/>
                  </a:lnTo>
                  <a:lnTo>
                    <a:pt x="54383" y="92140"/>
                  </a:lnTo>
                  <a:lnTo>
                    <a:pt x="65134" y="92460"/>
                  </a:lnTo>
                  <a:lnTo>
                    <a:pt x="71141" y="93100"/>
                  </a:lnTo>
                  <a:lnTo>
                    <a:pt x="77149" y="93740"/>
                  </a:lnTo>
                  <a:lnTo>
                    <a:pt x="84105" y="95020"/>
                  </a:lnTo>
                  <a:lnTo>
                    <a:pt x="90428" y="95979"/>
                  </a:lnTo>
                  <a:lnTo>
                    <a:pt x="96752" y="97579"/>
                  </a:lnTo>
                  <a:lnTo>
                    <a:pt x="103076" y="99819"/>
                  </a:lnTo>
                  <a:lnTo>
                    <a:pt x="108767" y="101738"/>
                  </a:lnTo>
                  <a:lnTo>
                    <a:pt x="113826" y="104617"/>
                  </a:lnTo>
                  <a:lnTo>
                    <a:pt x="115723" y="106217"/>
                  </a:lnTo>
                  <a:lnTo>
                    <a:pt x="117936" y="107817"/>
                  </a:lnTo>
                  <a:lnTo>
                    <a:pt x="119517" y="109736"/>
                  </a:lnTo>
                  <a:lnTo>
                    <a:pt x="121098" y="111656"/>
                  </a:lnTo>
                  <a:lnTo>
                    <a:pt x="122363" y="113895"/>
                  </a:lnTo>
                  <a:lnTo>
                    <a:pt x="122995" y="115815"/>
                  </a:lnTo>
                  <a:lnTo>
                    <a:pt x="123627" y="118055"/>
                  </a:lnTo>
                  <a:lnTo>
                    <a:pt x="123627" y="120614"/>
                  </a:lnTo>
                  <a:lnTo>
                    <a:pt x="123627" y="1254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endParaRPr lang="zh-CN">
                <a:latin typeface="Microsoft YaHei UI"/>
                <a:ea typeface="Microsoft YaHei UI"/>
              </a:endParaRPr>
            </a:p>
          </p:txBody>
        </p:sp>
        <p:sp>
          <p:nvSpPr>
            <p:cNvPr id="61" name="任意多边形(F) 499"/>
            <p:cNvSpPr/>
            <p:nvPr/>
          </p:nvSpPr>
          <p:spPr>
            <a:xfrm>
              <a:off x="3756025" y="1598613"/>
              <a:ext cx="133350" cy="33338"/>
            </a:xfrm>
            <a:custGeom>
              <a:rect l="0" t="0" r="r" b="b"/>
              <a:pathLst>
                <a:path w="133350" h="33338">
                  <a:moveTo>
                    <a:pt x="0" y="0"/>
                  </a:moveTo>
                  <a:lnTo>
                    <a:pt x="0" y="14105"/>
                  </a:lnTo>
                  <a:lnTo>
                    <a:pt x="317" y="15387"/>
                  </a:lnTo>
                  <a:lnTo>
                    <a:pt x="633" y="16669"/>
                  </a:lnTo>
                  <a:lnTo>
                    <a:pt x="950" y="17310"/>
                  </a:lnTo>
                  <a:lnTo>
                    <a:pt x="1584" y="17951"/>
                  </a:lnTo>
                  <a:lnTo>
                    <a:pt x="1584" y="18272"/>
                  </a:lnTo>
                  <a:lnTo>
                    <a:pt x="1900" y="18913"/>
                  </a:lnTo>
                  <a:lnTo>
                    <a:pt x="2534" y="19875"/>
                  </a:lnTo>
                  <a:lnTo>
                    <a:pt x="3484" y="20836"/>
                  </a:lnTo>
                  <a:lnTo>
                    <a:pt x="3484" y="20836"/>
                  </a:lnTo>
                  <a:lnTo>
                    <a:pt x="4118" y="20836"/>
                  </a:lnTo>
                  <a:lnTo>
                    <a:pt x="6335" y="22439"/>
                  </a:lnTo>
                  <a:lnTo>
                    <a:pt x="9819" y="24362"/>
                  </a:lnTo>
                  <a:lnTo>
                    <a:pt x="9819" y="24362"/>
                  </a:lnTo>
                  <a:lnTo>
                    <a:pt x="10136" y="24683"/>
                  </a:lnTo>
                  <a:lnTo>
                    <a:pt x="11403" y="25324"/>
                  </a:lnTo>
                  <a:lnTo>
                    <a:pt x="12987" y="25645"/>
                  </a:lnTo>
                  <a:lnTo>
                    <a:pt x="13937" y="25965"/>
                  </a:lnTo>
                  <a:lnTo>
                    <a:pt x="14254" y="25965"/>
                  </a:lnTo>
                  <a:lnTo>
                    <a:pt x="15521" y="26606"/>
                  </a:lnTo>
                  <a:lnTo>
                    <a:pt x="16788" y="26927"/>
                  </a:lnTo>
                  <a:lnTo>
                    <a:pt x="18371" y="27247"/>
                  </a:lnTo>
                  <a:lnTo>
                    <a:pt x="19321" y="27568"/>
                  </a:lnTo>
                  <a:lnTo>
                    <a:pt x="20272" y="27889"/>
                  </a:lnTo>
                  <a:lnTo>
                    <a:pt x="20905" y="27889"/>
                  </a:lnTo>
                  <a:lnTo>
                    <a:pt x="25973" y="29491"/>
                  </a:lnTo>
                  <a:lnTo>
                    <a:pt x="31041" y="30453"/>
                  </a:lnTo>
                  <a:lnTo>
                    <a:pt x="36426" y="31094"/>
                  </a:lnTo>
                  <a:lnTo>
                    <a:pt x="42127" y="31735"/>
                  </a:lnTo>
                  <a:lnTo>
                    <a:pt x="52580" y="32697"/>
                  </a:lnTo>
                  <a:lnTo>
                    <a:pt x="62399" y="33338"/>
                  </a:lnTo>
                  <a:lnTo>
                    <a:pt x="64299" y="33338"/>
                  </a:lnTo>
                  <a:lnTo>
                    <a:pt x="66833" y="33338"/>
                  </a:lnTo>
                  <a:lnTo>
                    <a:pt x="68734" y="33338"/>
                  </a:lnTo>
                  <a:lnTo>
                    <a:pt x="71268" y="33338"/>
                  </a:lnTo>
                  <a:lnTo>
                    <a:pt x="80770" y="32697"/>
                  </a:lnTo>
                  <a:lnTo>
                    <a:pt x="91540" y="31735"/>
                  </a:lnTo>
                  <a:lnTo>
                    <a:pt x="96924" y="31094"/>
                  </a:lnTo>
                  <a:lnTo>
                    <a:pt x="101992" y="30453"/>
                  </a:lnTo>
                  <a:lnTo>
                    <a:pt x="107694" y="29491"/>
                  </a:lnTo>
                  <a:lnTo>
                    <a:pt x="112762" y="27889"/>
                  </a:lnTo>
                  <a:lnTo>
                    <a:pt x="113395" y="27889"/>
                  </a:lnTo>
                  <a:lnTo>
                    <a:pt x="114029" y="27568"/>
                  </a:lnTo>
                  <a:lnTo>
                    <a:pt x="115295" y="27247"/>
                  </a:lnTo>
                  <a:lnTo>
                    <a:pt x="116562" y="26927"/>
                  </a:lnTo>
                  <a:lnTo>
                    <a:pt x="117829" y="26606"/>
                  </a:lnTo>
                  <a:lnTo>
                    <a:pt x="119096" y="25965"/>
                  </a:lnTo>
                  <a:lnTo>
                    <a:pt x="119730" y="25965"/>
                  </a:lnTo>
                  <a:lnTo>
                    <a:pt x="120047" y="25645"/>
                  </a:lnTo>
                  <a:lnTo>
                    <a:pt x="121947" y="25324"/>
                  </a:lnTo>
                  <a:lnTo>
                    <a:pt x="123531" y="24683"/>
                  </a:lnTo>
                  <a:lnTo>
                    <a:pt x="123531" y="24362"/>
                  </a:lnTo>
                  <a:lnTo>
                    <a:pt x="123848" y="24362"/>
                  </a:lnTo>
                  <a:lnTo>
                    <a:pt x="127015" y="22439"/>
                  </a:lnTo>
                  <a:lnTo>
                    <a:pt x="129549" y="20836"/>
                  </a:lnTo>
                  <a:lnTo>
                    <a:pt x="129549" y="20836"/>
                  </a:lnTo>
                  <a:lnTo>
                    <a:pt x="129549" y="20836"/>
                  </a:lnTo>
                  <a:lnTo>
                    <a:pt x="130816" y="19875"/>
                  </a:lnTo>
                  <a:lnTo>
                    <a:pt x="131766" y="18913"/>
                  </a:lnTo>
                  <a:lnTo>
                    <a:pt x="132083" y="18272"/>
                  </a:lnTo>
                  <a:lnTo>
                    <a:pt x="132083" y="17951"/>
                  </a:lnTo>
                  <a:lnTo>
                    <a:pt x="132717" y="17310"/>
                  </a:lnTo>
                  <a:lnTo>
                    <a:pt x="133033" y="16669"/>
                  </a:lnTo>
                  <a:lnTo>
                    <a:pt x="133350" y="15387"/>
                  </a:lnTo>
                  <a:lnTo>
                    <a:pt x="133350" y="14105"/>
                  </a:lnTo>
                  <a:lnTo>
                    <a:pt x="133350" y="0"/>
                  </a:lnTo>
                  <a:lnTo>
                    <a:pt x="129866" y="1282"/>
                  </a:lnTo>
                  <a:lnTo>
                    <a:pt x="126382" y="2244"/>
                  </a:lnTo>
                  <a:lnTo>
                    <a:pt x="122264" y="3206"/>
                  </a:lnTo>
                  <a:lnTo>
                    <a:pt x="118146" y="4167"/>
                  </a:lnTo>
                  <a:lnTo>
                    <a:pt x="108961" y="6091"/>
                  </a:lnTo>
                  <a:lnTo>
                    <a:pt x="99458" y="7373"/>
                  </a:lnTo>
                  <a:lnTo>
                    <a:pt x="89956" y="8014"/>
                  </a:lnTo>
                  <a:lnTo>
                    <a:pt x="81087" y="8655"/>
                  </a:lnTo>
                  <a:lnTo>
                    <a:pt x="73168" y="8976"/>
                  </a:lnTo>
                  <a:lnTo>
                    <a:pt x="66833" y="8976"/>
                  </a:lnTo>
                  <a:lnTo>
                    <a:pt x="60498" y="8976"/>
                  </a:lnTo>
                  <a:lnTo>
                    <a:pt x="52580" y="8655"/>
                  </a:lnTo>
                  <a:lnTo>
                    <a:pt x="43711" y="8014"/>
                  </a:lnTo>
                  <a:lnTo>
                    <a:pt x="34209" y="7373"/>
                  </a:lnTo>
                  <a:lnTo>
                    <a:pt x="24706" y="6091"/>
                  </a:lnTo>
                  <a:lnTo>
                    <a:pt x="15521" y="4167"/>
                  </a:lnTo>
                  <a:lnTo>
                    <a:pt x="11086" y="3206"/>
                  </a:lnTo>
                  <a:lnTo>
                    <a:pt x="6968" y="2244"/>
                  </a:lnTo>
                  <a:lnTo>
                    <a:pt x="3167" y="128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endParaRPr lang="zh-CN">
                <a:latin typeface="Microsoft YaHei UI"/>
                <a:ea typeface="Microsoft YaHei UI"/>
              </a:endParaRPr>
            </a:p>
          </p:txBody>
        </p:sp>
        <p:sp>
          <p:nvSpPr>
            <p:cNvPr id="62" name="任意多边形(F) 500"/>
            <p:cNvSpPr/>
            <p:nvPr/>
          </p:nvSpPr>
          <p:spPr>
            <a:xfrm>
              <a:off x="3756025" y="1474788"/>
              <a:ext cx="133350" cy="28575"/>
            </a:xfrm>
            <a:custGeom>
              <a:rect l="0" t="0" r="r" b="b"/>
              <a:pathLst>
                <a:path w="133350" h="28575">
                  <a:moveTo>
                    <a:pt x="133350" y="18415"/>
                  </a:moveTo>
                  <a:lnTo>
                    <a:pt x="133033" y="17463"/>
                  </a:lnTo>
                  <a:lnTo>
                    <a:pt x="132715" y="15875"/>
                  </a:lnTo>
                  <a:lnTo>
                    <a:pt x="132080" y="14923"/>
                  </a:lnTo>
                  <a:lnTo>
                    <a:pt x="131128" y="13970"/>
                  </a:lnTo>
                  <a:lnTo>
                    <a:pt x="128905" y="11748"/>
                  </a:lnTo>
                  <a:lnTo>
                    <a:pt x="126048" y="10160"/>
                  </a:lnTo>
                  <a:lnTo>
                    <a:pt x="122555" y="8573"/>
                  </a:lnTo>
                  <a:lnTo>
                    <a:pt x="118745" y="6985"/>
                  </a:lnTo>
                  <a:lnTo>
                    <a:pt x="114300" y="5715"/>
                  </a:lnTo>
                  <a:lnTo>
                    <a:pt x="109538" y="4445"/>
                  </a:lnTo>
                  <a:lnTo>
                    <a:pt x="99378" y="2858"/>
                  </a:lnTo>
                  <a:lnTo>
                    <a:pt x="87948" y="953"/>
                  </a:lnTo>
                  <a:lnTo>
                    <a:pt x="77153" y="318"/>
                  </a:lnTo>
                  <a:lnTo>
                    <a:pt x="66675" y="0"/>
                  </a:lnTo>
                  <a:lnTo>
                    <a:pt x="54610" y="318"/>
                  </a:lnTo>
                  <a:lnTo>
                    <a:pt x="42228" y="1270"/>
                  </a:lnTo>
                  <a:lnTo>
                    <a:pt x="35878" y="2223"/>
                  </a:lnTo>
                  <a:lnTo>
                    <a:pt x="29845" y="3493"/>
                  </a:lnTo>
                  <a:lnTo>
                    <a:pt x="24130" y="4445"/>
                  </a:lnTo>
                  <a:lnTo>
                    <a:pt x="18733" y="5715"/>
                  </a:lnTo>
                  <a:lnTo>
                    <a:pt x="18733" y="5715"/>
                  </a:lnTo>
                  <a:lnTo>
                    <a:pt x="17463" y="6033"/>
                  </a:lnTo>
                  <a:lnTo>
                    <a:pt x="16510" y="6350"/>
                  </a:lnTo>
                  <a:lnTo>
                    <a:pt x="15240" y="6668"/>
                  </a:lnTo>
                  <a:lnTo>
                    <a:pt x="13970" y="6985"/>
                  </a:lnTo>
                  <a:lnTo>
                    <a:pt x="13653" y="7620"/>
                  </a:lnTo>
                  <a:lnTo>
                    <a:pt x="12700" y="7620"/>
                  </a:lnTo>
                  <a:lnTo>
                    <a:pt x="11113" y="8255"/>
                  </a:lnTo>
                  <a:lnTo>
                    <a:pt x="9843" y="8890"/>
                  </a:lnTo>
                  <a:lnTo>
                    <a:pt x="9525" y="8890"/>
                  </a:lnTo>
                  <a:lnTo>
                    <a:pt x="9525" y="8890"/>
                  </a:lnTo>
                  <a:lnTo>
                    <a:pt x="6033" y="10478"/>
                  </a:lnTo>
                  <a:lnTo>
                    <a:pt x="3810" y="12700"/>
                  </a:lnTo>
                  <a:lnTo>
                    <a:pt x="3175" y="12700"/>
                  </a:lnTo>
                  <a:lnTo>
                    <a:pt x="3175" y="12700"/>
                  </a:lnTo>
                  <a:lnTo>
                    <a:pt x="2223" y="13653"/>
                  </a:lnTo>
                  <a:lnTo>
                    <a:pt x="1588" y="14605"/>
                  </a:lnTo>
                  <a:lnTo>
                    <a:pt x="1270" y="14923"/>
                  </a:lnTo>
                  <a:lnTo>
                    <a:pt x="1270" y="15240"/>
                  </a:lnTo>
                  <a:lnTo>
                    <a:pt x="635" y="15875"/>
                  </a:lnTo>
                  <a:lnTo>
                    <a:pt x="318" y="16510"/>
                  </a:lnTo>
                  <a:lnTo>
                    <a:pt x="0" y="17780"/>
                  </a:lnTo>
                  <a:lnTo>
                    <a:pt x="0" y="18415"/>
                  </a:lnTo>
                  <a:lnTo>
                    <a:pt x="2540" y="20003"/>
                  </a:lnTo>
                  <a:lnTo>
                    <a:pt x="6985" y="21590"/>
                  </a:lnTo>
                  <a:lnTo>
                    <a:pt x="13653" y="23495"/>
                  </a:lnTo>
                  <a:lnTo>
                    <a:pt x="21273" y="24765"/>
                  </a:lnTo>
                  <a:lnTo>
                    <a:pt x="30480" y="26670"/>
                  </a:lnTo>
                  <a:lnTo>
                    <a:pt x="41593" y="27623"/>
                  </a:lnTo>
                  <a:lnTo>
                    <a:pt x="53340" y="28575"/>
                  </a:lnTo>
                  <a:lnTo>
                    <a:pt x="66675" y="28575"/>
                  </a:lnTo>
                  <a:lnTo>
                    <a:pt x="79693" y="28575"/>
                  </a:lnTo>
                  <a:lnTo>
                    <a:pt x="91758" y="27623"/>
                  </a:lnTo>
                  <a:lnTo>
                    <a:pt x="102553" y="26670"/>
                  </a:lnTo>
                  <a:lnTo>
                    <a:pt x="112078" y="24765"/>
                  </a:lnTo>
                  <a:lnTo>
                    <a:pt x="119698" y="23495"/>
                  </a:lnTo>
                  <a:lnTo>
                    <a:pt x="126365" y="21590"/>
                  </a:lnTo>
                  <a:lnTo>
                    <a:pt x="130810" y="19685"/>
                  </a:lnTo>
                  <a:lnTo>
                    <a:pt x="133350" y="184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endParaRPr lang="zh-CN">
                <a:latin typeface="Microsoft YaHei UI"/>
                <a:ea typeface="Microsoft YaHei UI"/>
              </a:endParaRPr>
            </a:p>
          </p:txBody>
        </p:sp>
        <p:sp>
          <p:nvSpPr>
            <p:cNvPr id="63" name="任意多边形(F) 501"/>
            <p:cNvSpPr/>
            <p:nvPr/>
          </p:nvSpPr>
          <p:spPr>
            <a:xfrm>
              <a:off x="3756025" y="1503363"/>
              <a:ext cx="133350" cy="23813"/>
            </a:xfrm>
            <a:custGeom>
              <a:rect l="0" t="0" r="r" b="b"/>
              <a:pathLst>
                <a:path w="133350" h="23813">
                  <a:moveTo>
                    <a:pt x="0" y="0"/>
                  </a:moveTo>
                  <a:lnTo>
                    <a:pt x="0" y="13335"/>
                  </a:lnTo>
                  <a:lnTo>
                    <a:pt x="2534" y="14605"/>
                  </a:lnTo>
                  <a:lnTo>
                    <a:pt x="6968" y="16510"/>
                  </a:lnTo>
                  <a:lnTo>
                    <a:pt x="13620" y="18098"/>
                  </a:lnTo>
                  <a:lnTo>
                    <a:pt x="21222" y="19685"/>
                  </a:lnTo>
                  <a:lnTo>
                    <a:pt x="30724" y="21590"/>
                  </a:lnTo>
                  <a:lnTo>
                    <a:pt x="41177" y="22543"/>
                  </a:lnTo>
                  <a:lnTo>
                    <a:pt x="53530" y="23495"/>
                  </a:lnTo>
                  <a:lnTo>
                    <a:pt x="66833" y="23813"/>
                  </a:lnTo>
                  <a:lnTo>
                    <a:pt x="80137" y="23495"/>
                  </a:lnTo>
                  <a:lnTo>
                    <a:pt x="91856" y="22543"/>
                  </a:lnTo>
                  <a:lnTo>
                    <a:pt x="102942" y="21590"/>
                  </a:lnTo>
                  <a:lnTo>
                    <a:pt x="112445" y="19685"/>
                  </a:lnTo>
                  <a:lnTo>
                    <a:pt x="120047" y="18098"/>
                  </a:lnTo>
                  <a:lnTo>
                    <a:pt x="126382" y="16510"/>
                  </a:lnTo>
                  <a:lnTo>
                    <a:pt x="131133" y="14605"/>
                  </a:lnTo>
                  <a:lnTo>
                    <a:pt x="133350" y="13335"/>
                  </a:lnTo>
                  <a:lnTo>
                    <a:pt x="133350" y="0"/>
                  </a:lnTo>
                  <a:lnTo>
                    <a:pt x="129866" y="1270"/>
                  </a:lnTo>
                  <a:lnTo>
                    <a:pt x="126382" y="2540"/>
                  </a:lnTo>
                  <a:lnTo>
                    <a:pt x="122264" y="3810"/>
                  </a:lnTo>
                  <a:lnTo>
                    <a:pt x="118146" y="4445"/>
                  </a:lnTo>
                  <a:lnTo>
                    <a:pt x="108961" y="6033"/>
                  </a:lnTo>
                  <a:lnTo>
                    <a:pt x="99458" y="7620"/>
                  </a:lnTo>
                  <a:lnTo>
                    <a:pt x="89956" y="8573"/>
                  </a:lnTo>
                  <a:lnTo>
                    <a:pt x="81087" y="8890"/>
                  </a:lnTo>
                  <a:lnTo>
                    <a:pt x="73168" y="9208"/>
                  </a:lnTo>
                  <a:lnTo>
                    <a:pt x="66833" y="9525"/>
                  </a:lnTo>
                  <a:lnTo>
                    <a:pt x="60498" y="9208"/>
                  </a:lnTo>
                  <a:lnTo>
                    <a:pt x="52580" y="8890"/>
                  </a:lnTo>
                  <a:lnTo>
                    <a:pt x="43711" y="8573"/>
                  </a:lnTo>
                  <a:lnTo>
                    <a:pt x="34209" y="7620"/>
                  </a:lnTo>
                  <a:lnTo>
                    <a:pt x="24706" y="6033"/>
                  </a:lnTo>
                  <a:lnTo>
                    <a:pt x="15521" y="4763"/>
                  </a:lnTo>
                  <a:lnTo>
                    <a:pt x="11086" y="3810"/>
                  </a:lnTo>
                  <a:lnTo>
                    <a:pt x="6968" y="2540"/>
                  </a:lnTo>
                  <a:lnTo>
                    <a:pt x="3167" y="12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endParaRPr lang="zh-CN">
                <a:latin typeface="Microsoft YaHei UI"/>
                <a:ea typeface="Microsoft YaHei UI"/>
              </a:endParaRPr>
            </a:p>
          </p:txBody>
        </p:sp>
        <p:sp>
          <p:nvSpPr>
            <p:cNvPr id="64" name="任意多边形(F) 502"/>
            <p:cNvSpPr/>
            <p:nvPr/>
          </p:nvSpPr>
          <p:spPr>
            <a:xfrm>
              <a:off x="3756025" y="1574800"/>
              <a:ext cx="133350" cy="23813"/>
            </a:xfrm>
            <a:custGeom>
              <a:rect l="0" t="0" r="r" b="b"/>
              <a:pathLst>
                <a:path w="133350" h="23813">
                  <a:moveTo>
                    <a:pt x="0" y="0"/>
                  </a:moveTo>
                  <a:lnTo>
                    <a:pt x="0" y="13335"/>
                  </a:lnTo>
                  <a:lnTo>
                    <a:pt x="2534" y="15240"/>
                  </a:lnTo>
                  <a:lnTo>
                    <a:pt x="6968" y="16828"/>
                  </a:lnTo>
                  <a:lnTo>
                    <a:pt x="13620" y="18415"/>
                  </a:lnTo>
                  <a:lnTo>
                    <a:pt x="21222" y="20320"/>
                  </a:lnTo>
                  <a:lnTo>
                    <a:pt x="30724" y="21590"/>
                  </a:lnTo>
                  <a:lnTo>
                    <a:pt x="41177" y="22860"/>
                  </a:lnTo>
                  <a:lnTo>
                    <a:pt x="53530" y="23495"/>
                  </a:lnTo>
                  <a:lnTo>
                    <a:pt x="66833" y="23813"/>
                  </a:lnTo>
                  <a:lnTo>
                    <a:pt x="80137" y="23495"/>
                  </a:lnTo>
                  <a:lnTo>
                    <a:pt x="91856" y="22860"/>
                  </a:lnTo>
                  <a:lnTo>
                    <a:pt x="102942" y="21590"/>
                  </a:lnTo>
                  <a:lnTo>
                    <a:pt x="112445" y="20320"/>
                  </a:lnTo>
                  <a:lnTo>
                    <a:pt x="120047" y="18415"/>
                  </a:lnTo>
                  <a:lnTo>
                    <a:pt x="126382" y="16828"/>
                  </a:lnTo>
                  <a:lnTo>
                    <a:pt x="131133" y="15240"/>
                  </a:lnTo>
                  <a:lnTo>
                    <a:pt x="133350" y="13335"/>
                  </a:lnTo>
                  <a:lnTo>
                    <a:pt x="133350" y="0"/>
                  </a:lnTo>
                  <a:lnTo>
                    <a:pt x="129866" y="1588"/>
                  </a:lnTo>
                  <a:lnTo>
                    <a:pt x="126382" y="2858"/>
                  </a:lnTo>
                  <a:lnTo>
                    <a:pt x="122264" y="3810"/>
                  </a:lnTo>
                  <a:lnTo>
                    <a:pt x="118146" y="4763"/>
                  </a:lnTo>
                  <a:lnTo>
                    <a:pt x="108961" y="6668"/>
                  </a:lnTo>
                  <a:lnTo>
                    <a:pt x="99458" y="7620"/>
                  </a:lnTo>
                  <a:lnTo>
                    <a:pt x="89956" y="8573"/>
                  </a:lnTo>
                  <a:lnTo>
                    <a:pt x="81087" y="9208"/>
                  </a:lnTo>
                  <a:lnTo>
                    <a:pt x="73168" y="9525"/>
                  </a:lnTo>
                  <a:lnTo>
                    <a:pt x="66833" y="9525"/>
                  </a:lnTo>
                  <a:lnTo>
                    <a:pt x="60498" y="9525"/>
                  </a:lnTo>
                  <a:lnTo>
                    <a:pt x="52580" y="9208"/>
                  </a:lnTo>
                  <a:lnTo>
                    <a:pt x="43711" y="8573"/>
                  </a:lnTo>
                  <a:lnTo>
                    <a:pt x="34209" y="7620"/>
                  </a:lnTo>
                  <a:lnTo>
                    <a:pt x="24706" y="6668"/>
                  </a:lnTo>
                  <a:lnTo>
                    <a:pt x="15521" y="4763"/>
                  </a:lnTo>
                  <a:lnTo>
                    <a:pt x="11086" y="3810"/>
                  </a:lnTo>
                  <a:lnTo>
                    <a:pt x="6968" y="2858"/>
                  </a:lnTo>
                  <a:lnTo>
                    <a:pt x="3167" y="1588"/>
                  </a:lnTo>
                  <a:lnTo>
                    <a:pt x="0" y="31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endParaRPr lang="zh-CN">
                <a:latin typeface="Microsoft YaHei UI"/>
                <a:ea typeface="Microsoft YaHei UI"/>
              </a:endParaRPr>
            </a:p>
          </p:txBody>
        </p:sp>
        <p:sp>
          <p:nvSpPr>
            <p:cNvPr id="65" name="任意多边形(F) 503"/>
            <p:cNvSpPr/>
            <p:nvPr/>
          </p:nvSpPr>
          <p:spPr>
            <a:xfrm>
              <a:off x="3756025" y="1550988"/>
              <a:ext cx="133350" cy="23813"/>
            </a:xfrm>
            <a:custGeom>
              <a:rect l="0" t="0" r="r" b="b"/>
              <a:pathLst>
                <a:path w="133350" h="23813">
                  <a:moveTo>
                    <a:pt x="0" y="0"/>
                  </a:moveTo>
                  <a:lnTo>
                    <a:pt x="0" y="13335"/>
                  </a:lnTo>
                  <a:lnTo>
                    <a:pt x="2534" y="14923"/>
                  </a:lnTo>
                  <a:lnTo>
                    <a:pt x="6968" y="16828"/>
                  </a:lnTo>
                  <a:lnTo>
                    <a:pt x="13620" y="18415"/>
                  </a:lnTo>
                  <a:lnTo>
                    <a:pt x="21222" y="20320"/>
                  </a:lnTo>
                  <a:lnTo>
                    <a:pt x="30724" y="21590"/>
                  </a:lnTo>
                  <a:lnTo>
                    <a:pt x="41177" y="22860"/>
                  </a:lnTo>
                  <a:lnTo>
                    <a:pt x="53530" y="23495"/>
                  </a:lnTo>
                  <a:lnTo>
                    <a:pt x="66833" y="23813"/>
                  </a:lnTo>
                  <a:lnTo>
                    <a:pt x="80137" y="23495"/>
                  </a:lnTo>
                  <a:lnTo>
                    <a:pt x="91856" y="22860"/>
                  </a:lnTo>
                  <a:lnTo>
                    <a:pt x="102942" y="21590"/>
                  </a:lnTo>
                  <a:lnTo>
                    <a:pt x="112445" y="20320"/>
                  </a:lnTo>
                  <a:lnTo>
                    <a:pt x="120047" y="18415"/>
                  </a:lnTo>
                  <a:lnTo>
                    <a:pt x="126382" y="16828"/>
                  </a:lnTo>
                  <a:lnTo>
                    <a:pt x="131133" y="14923"/>
                  </a:lnTo>
                  <a:lnTo>
                    <a:pt x="133350" y="13335"/>
                  </a:lnTo>
                  <a:lnTo>
                    <a:pt x="133350" y="0"/>
                  </a:lnTo>
                  <a:lnTo>
                    <a:pt x="129866" y="1588"/>
                  </a:lnTo>
                  <a:lnTo>
                    <a:pt x="126382" y="2858"/>
                  </a:lnTo>
                  <a:lnTo>
                    <a:pt x="122264" y="3810"/>
                  </a:lnTo>
                  <a:lnTo>
                    <a:pt x="118146" y="4763"/>
                  </a:lnTo>
                  <a:lnTo>
                    <a:pt x="108961" y="6668"/>
                  </a:lnTo>
                  <a:lnTo>
                    <a:pt x="99458" y="7620"/>
                  </a:lnTo>
                  <a:lnTo>
                    <a:pt x="89956" y="8573"/>
                  </a:lnTo>
                  <a:lnTo>
                    <a:pt x="81087" y="9208"/>
                  </a:lnTo>
                  <a:lnTo>
                    <a:pt x="73168" y="9525"/>
                  </a:lnTo>
                  <a:lnTo>
                    <a:pt x="66833" y="9525"/>
                  </a:lnTo>
                  <a:lnTo>
                    <a:pt x="60498" y="9525"/>
                  </a:lnTo>
                  <a:lnTo>
                    <a:pt x="52580" y="9208"/>
                  </a:lnTo>
                  <a:lnTo>
                    <a:pt x="43711" y="8573"/>
                  </a:lnTo>
                  <a:lnTo>
                    <a:pt x="34209" y="7620"/>
                  </a:lnTo>
                  <a:lnTo>
                    <a:pt x="24706" y="6668"/>
                  </a:lnTo>
                  <a:lnTo>
                    <a:pt x="15521" y="4763"/>
                  </a:lnTo>
                  <a:lnTo>
                    <a:pt x="11086" y="3810"/>
                  </a:lnTo>
                  <a:lnTo>
                    <a:pt x="6968" y="2858"/>
                  </a:lnTo>
                  <a:lnTo>
                    <a:pt x="3167" y="158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endParaRPr lang="zh-CN">
                <a:latin typeface="Microsoft YaHei UI"/>
                <a:ea typeface="Microsoft YaHei UI"/>
              </a:endParaRPr>
            </a:p>
          </p:txBody>
        </p:sp>
        <p:sp>
          <p:nvSpPr>
            <p:cNvPr id="66" name="任意多边形(F) 504"/>
            <p:cNvSpPr/>
            <p:nvPr/>
          </p:nvSpPr>
          <p:spPr>
            <a:xfrm>
              <a:off x="3756025" y="1527175"/>
              <a:ext cx="133350" cy="23813"/>
            </a:xfrm>
            <a:custGeom>
              <a:rect l="0" t="0" r="r" b="b"/>
              <a:pathLst>
                <a:path w="133350" h="23813">
                  <a:moveTo>
                    <a:pt x="0" y="0"/>
                  </a:moveTo>
                  <a:lnTo>
                    <a:pt x="0" y="13335"/>
                  </a:lnTo>
                  <a:lnTo>
                    <a:pt x="2534" y="14605"/>
                  </a:lnTo>
                  <a:lnTo>
                    <a:pt x="6968" y="16510"/>
                  </a:lnTo>
                  <a:lnTo>
                    <a:pt x="13620" y="18415"/>
                  </a:lnTo>
                  <a:lnTo>
                    <a:pt x="21222" y="20003"/>
                  </a:lnTo>
                  <a:lnTo>
                    <a:pt x="30724" y="21590"/>
                  </a:lnTo>
                  <a:lnTo>
                    <a:pt x="41177" y="22860"/>
                  </a:lnTo>
                  <a:lnTo>
                    <a:pt x="53530" y="23495"/>
                  </a:lnTo>
                  <a:lnTo>
                    <a:pt x="66833" y="23813"/>
                  </a:lnTo>
                  <a:lnTo>
                    <a:pt x="80137" y="23495"/>
                  </a:lnTo>
                  <a:lnTo>
                    <a:pt x="91856" y="22860"/>
                  </a:lnTo>
                  <a:lnTo>
                    <a:pt x="102942" y="21590"/>
                  </a:lnTo>
                  <a:lnTo>
                    <a:pt x="112445" y="20003"/>
                  </a:lnTo>
                  <a:lnTo>
                    <a:pt x="120047" y="18415"/>
                  </a:lnTo>
                  <a:lnTo>
                    <a:pt x="126382" y="16510"/>
                  </a:lnTo>
                  <a:lnTo>
                    <a:pt x="131133" y="14923"/>
                  </a:lnTo>
                  <a:lnTo>
                    <a:pt x="133350" y="13335"/>
                  </a:lnTo>
                  <a:lnTo>
                    <a:pt x="133350" y="0"/>
                  </a:lnTo>
                  <a:lnTo>
                    <a:pt x="129866" y="1270"/>
                  </a:lnTo>
                  <a:lnTo>
                    <a:pt x="126382" y="2858"/>
                  </a:lnTo>
                  <a:lnTo>
                    <a:pt x="122264" y="3810"/>
                  </a:lnTo>
                  <a:lnTo>
                    <a:pt x="118146" y="4763"/>
                  </a:lnTo>
                  <a:lnTo>
                    <a:pt x="108961" y="6033"/>
                  </a:lnTo>
                  <a:lnTo>
                    <a:pt x="99458" y="7620"/>
                  </a:lnTo>
                  <a:lnTo>
                    <a:pt x="89956" y="8573"/>
                  </a:lnTo>
                  <a:lnTo>
                    <a:pt x="81087" y="9208"/>
                  </a:lnTo>
                  <a:lnTo>
                    <a:pt x="73168" y="9208"/>
                  </a:lnTo>
                  <a:lnTo>
                    <a:pt x="66833" y="9525"/>
                  </a:lnTo>
                  <a:lnTo>
                    <a:pt x="60498" y="9208"/>
                  </a:lnTo>
                  <a:lnTo>
                    <a:pt x="52580" y="8890"/>
                  </a:lnTo>
                  <a:lnTo>
                    <a:pt x="43711" y="8573"/>
                  </a:lnTo>
                  <a:lnTo>
                    <a:pt x="34209" y="7620"/>
                  </a:lnTo>
                  <a:lnTo>
                    <a:pt x="24706" y="6033"/>
                  </a:lnTo>
                  <a:lnTo>
                    <a:pt x="15521" y="4763"/>
                  </a:lnTo>
                  <a:lnTo>
                    <a:pt x="11086" y="3810"/>
                  </a:lnTo>
                  <a:lnTo>
                    <a:pt x="6968" y="2858"/>
                  </a:lnTo>
                  <a:lnTo>
                    <a:pt x="3167" y="127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endParaRPr lang="zh-CN">
                <a:latin typeface="Microsoft YaHei UI"/>
                <a:ea typeface="Microsoft YaHei UI"/>
              </a:endParaRPr>
            </a:p>
          </p:txBody>
        </p:sp>
      </p:grpSp>
      <p:grpSp>
        <p:nvGrpSpPr>
          <p:cNvPr id="67" name="组 66"/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任意多边形(F) 324"/>
            <p:cNvSpPr/>
            <p:nvPr/>
          </p:nvSpPr>
          <p:spPr>
            <a:xfrm>
              <a:off x="877888" y="771525"/>
              <a:ext cx="61913" cy="287338"/>
            </a:xfrm>
            <a:custGeom>
              <a:rect l="0" t="0" r="r" b="b"/>
              <a:pathLst>
                <a:path w="61913" h="287338">
                  <a:moveTo>
                    <a:pt x="0" y="4773"/>
                  </a:moveTo>
                  <a:lnTo>
                    <a:pt x="0" y="282565"/>
                  </a:lnTo>
                  <a:lnTo>
                    <a:pt x="316" y="283520"/>
                  </a:lnTo>
                  <a:lnTo>
                    <a:pt x="316" y="284792"/>
                  </a:lnTo>
                  <a:lnTo>
                    <a:pt x="948" y="285429"/>
                  </a:lnTo>
                  <a:lnTo>
                    <a:pt x="1264" y="286065"/>
                  </a:lnTo>
                  <a:lnTo>
                    <a:pt x="2211" y="286702"/>
                  </a:lnTo>
                  <a:lnTo>
                    <a:pt x="3159" y="287020"/>
                  </a:lnTo>
                  <a:lnTo>
                    <a:pt x="3791" y="287338"/>
                  </a:lnTo>
                  <a:lnTo>
                    <a:pt x="4738" y="287338"/>
                  </a:lnTo>
                  <a:lnTo>
                    <a:pt x="61913" y="287338"/>
                  </a:lnTo>
                  <a:lnTo>
                    <a:pt x="61913" y="253927"/>
                  </a:lnTo>
                  <a:lnTo>
                    <a:pt x="52437" y="253927"/>
                  </a:lnTo>
                  <a:lnTo>
                    <a:pt x="50541" y="253608"/>
                  </a:lnTo>
                  <a:lnTo>
                    <a:pt x="48962" y="253290"/>
                  </a:lnTo>
                  <a:lnTo>
                    <a:pt x="47067" y="252336"/>
                  </a:lnTo>
                  <a:lnTo>
                    <a:pt x="45803" y="251063"/>
                  </a:lnTo>
                  <a:lnTo>
                    <a:pt x="44539" y="249790"/>
                  </a:lnTo>
                  <a:lnTo>
                    <a:pt x="43592" y="248199"/>
                  </a:lnTo>
                  <a:lnTo>
                    <a:pt x="42960" y="246290"/>
                  </a:lnTo>
                  <a:lnTo>
                    <a:pt x="42960" y="244380"/>
                  </a:lnTo>
                  <a:lnTo>
                    <a:pt x="42960" y="234834"/>
                  </a:lnTo>
                  <a:lnTo>
                    <a:pt x="42960" y="232925"/>
                  </a:lnTo>
                  <a:lnTo>
                    <a:pt x="43592" y="231016"/>
                  </a:lnTo>
                  <a:lnTo>
                    <a:pt x="44539" y="229425"/>
                  </a:lnTo>
                  <a:lnTo>
                    <a:pt x="45803" y="228152"/>
                  </a:lnTo>
                  <a:lnTo>
                    <a:pt x="47067" y="226879"/>
                  </a:lnTo>
                  <a:lnTo>
                    <a:pt x="48962" y="225925"/>
                  </a:lnTo>
                  <a:lnTo>
                    <a:pt x="50541" y="225288"/>
                  </a:lnTo>
                  <a:lnTo>
                    <a:pt x="52437" y="225288"/>
                  </a:lnTo>
                  <a:lnTo>
                    <a:pt x="61913" y="225288"/>
                  </a:lnTo>
                  <a:lnTo>
                    <a:pt x="61913" y="110099"/>
                  </a:lnTo>
                  <a:lnTo>
                    <a:pt x="52437" y="110099"/>
                  </a:lnTo>
                  <a:lnTo>
                    <a:pt x="50541" y="109780"/>
                  </a:lnTo>
                  <a:lnTo>
                    <a:pt x="48962" y="109462"/>
                  </a:lnTo>
                  <a:lnTo>
                    <a:pt x="47067" y="108507"/>
                  </a:lnTo>
                  <a:lnTo>
                    <a:pt x="45803" y="107553"/>
                  </a:lnTo>
                  <a:lnTo>
                    <a:pt x="44539" y="105962"/>
                  </a:lnTo>
                  <a:lnTo>
                    <a:pt x="43592" y="104371"/>
                  </a:lnTo>
                  <a:lnTo>
                    <a:pt x="42960" y="102462"/>
                  </a:lnTo>
                  <a:lnTo>
                    <a:pt x="42960" y="100552"/>
                  </a:lnTo>
                  <a:lnTo>
                    <a:pt x="42960" y="91006"/>
                  </a:lnTo>
                  <a:lnTo>
                    <a:pt x="42960" y="89097"/>
                  </a:lnTo>
                  <a:lnTo>
                    <a:pt x="43592" y="87506"/>
                  </a:lnTo>
                  <a:lnTo>
                    <a:pt x="44539" y="85597"/>
                  </a:lnTo>
                  <a:lnTo>
                    <a:pt x="45803" y="84324"/>
                  </a:lnTo>
                  <a:lnTo>
                    <a:pt x="47067" y="83051"/>
                  </a:lnTo>
                  <a:lnTo>
                    <a:pt x="48962" y="82415"/>
                  </a:lnTo>
                  <a:lnTo>
                    <a:pt x="50541" y="81460"/>
                  </a:lnTo>
                  <a:lnTo>
                    <a:pt x="52437" y="81460"/>
                  </a:lnTo>
                  <a:lnTo>
                    <a:pt x="61913" y="81460"/>
                  </a:lnTo>
                  <a:lnTo>
                    <a:pt x="61913" y="62368"/>
                  </a:lnTo>
                  <a:lnTo>
                    <a:pt x="52437" y="62368"/>
                  </a:lnTo>
                  <a:lnTo>
                    <a:pt x="50541" y="62050"/>
                  </a:lnTo>
                  <a:lnTo>
                    <a:pt x="48962" y="61413"/>
                  </a:lnTo>
                  <a:lnTo>
                    <a:pt x="47067" y="60777"/>
                  </a:lnTo>
                  <a:lnTo>
                    <a:pt x="45803" y="59504"/>
                  </a:lnTo>
                  <a:lnTo>
                    <a:pt x="44539" y="57913"/>
                  </a:lnTo>
                  <a:lnTo>
                    <a:pt x="43592" y="56322"/>
                  </a:lnTo>
                  <a:lnTo>
                    <a:pt x="42960" y="54731"/>
                  </a:lnTo>
                  <a:lnTo>
                    <a:pt x="42960" y="52504"/>
                  </a:lnTo>
                  <a:lnTo>
                    <a:pt x="42960" y="42958"/>
                  </a:lnTo>
                  <a:lnTo>
                    <a:pt x="42960" y="41366"/>
                  </a:lnTo>
                  <a:lnTo>
                    <a:pt x="43592" y="39139"/>
                  </a:lnTo>
                  <a:lnTo>
                    <a:pt x="44539" y="37866"/>
                  </a:lnTo>
                  <a:lnTo>
                    <a:pt x="45803" y="36593"/>
                  </a:lnTo>
                  <a:lnTo>
                    <a:pt x="47067" y="35002"/>
                  </a:lnTo>
                  <a:lnTo>
                    <a:pt x="48962" y="34366"/>
                  </a:lnTo>
                  <a:lnTo>
                    <a:pt x="50541" y="33730"/>
                  </a:lnTo>
                  <a:lnTo>
                    <a:pt x="52437" y="33411"/>
                  </a:lnTo>
                  <a:lnTo>
                    <a:pt x="61913" y="33411"/>
                  </a:lnTo>
                  <a:lnTo>
                    <a:pt x="61913" y="0"/>
                  </a:lnTo>
                  <a:lnTo>
                    <a:pt x="4738" y="0"/>
                  </a:lnTo>
                  <a:lnTo>
                    <a:pt x="3791" y="0"/>
                  </a:lnTo>
                  <a:lnTo>
                    <a:pt x="3159" y="318"/>
                  </a:lnTo>
                  <a:lnTo>
                    <a:pt x="2211" y="636"/>
                  </a:lnTo>
                  <a:lnTo>
                    <a:pt x="1264" y="1273"/>
                  </a:lnTo>
                  <a:lnTo>
                    <a:pt x="948" y="1909"/>
                  </a:lnTo>
                  <a:lnTo>
                    <a:pt x="316" y="3182"/>
                  </a:lnTo>
                  <a:lnTo>
                    <a:pt x="316" y="3818"/>
                  </a:lnTo>
                  <a:lnTo>
                    <a:pt x="0" y="4773"/>
                  </a:lnTo>
                  <a:lnTo>
                    <a:pt x="0" y="477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endParaRPr lang="zh-CN">
                <a:latin typeface="Microsoft YaHei UI"/>
                <a:ea typeface="Microsoft YaHei UI"/>
              </a:endParaRPr>
            </a:p>
          </p:txBody>
        </p:sp>
        <p:sp>
          <p:nvSpPr>
            <p:cNvPr id="69" name="任意多边形(F) 325"/>
            <p:cNvSpPr/>
            <p:nvPr/>
          </p:nvSpPr>
          <p:spPr>
            <a:xfrm>
              <a:off x="1027113" y="771525"/>
              <a:ext cx="66675" cy="287338"/>
            </a:xfrm>
            <a:custGeom>
              <a:rect l="0" t="0" r="r" b="b"/>
              <a:pathLst>
                <a:path w="66675" h="287338">
                  <a:moveTo>
                    <a:pt x="0" y="33411"/>
                  </a:moveTo>
                  <a:lnTo>
                    <a:pt x="9480" y="33411"/>
                  </a:lnTo>
                  <a:lnTo>
                    <a:pt x="11376" y="33730"/>
                  </a:lnTo>
                  <a:lnTo>
                    <a:pt x="12956" y="34048"/>
                  </a:lnTo>
                  <a:lnTo>
                    <a:pt x="14852" y="35002"/>
                  </a:lnTo>
                  <a:lnTo>
                    <a:pt x="16116" y="36593"/>
                  </a:lnTo>
                  <a:lnTo>
                    <a:pt x="17380" y="37866"/>
                  </a:lnTo>
                  <a:lnTo>
                    <a:pt x="18328" y="39139"/>
                  </a:lnTo>
                  <a:lnTo>
                    <a:pt x="18960" y="41366"/>
                  </a:lnTo>
                  <a:lnTo>
                    <a:pt x="18960" y="42958"/>
                  </a:lnTo>
                  <a:lnTo>
                    <a:pt x="18960" y="52504"/>
                  </a:lnTo>
                  <a:lnTo>
                    <a:pt x="18960" y="54731"/>
                  </a:lnTo>
                  <a:lnTo>
                    <a:pt x="18328" y="56322"/>
                  </a:lnTo>
                  <a:lnTo>
                    <a:pt x="17380" y="57913"/>
                  </a:lnTo>
                  <a:lnTo>
                    <a:pt x="16116" y="59504"/>
                  </a:lnTo>
                  <a:lnTo>
                    <a:pt x="14852" y="60777"/>
                  </a:lnTo>
                  <a:lnTo>
                    <a:pt x="12956" y="61413"/>
                  </a:lnTo>
                  <a:lnTo>
                    <a:pt x="11376" y="62050"/>
                  </a:lnTo>
                  <a:lnTo>
                    <a:pt x="9480" y="62368"/>
                  </a:lnTo>
                  <a:lnTo>
                    <a:pt x="0" y="62368"/>
                  </a:lnTo>
                  <a:lnTo>
                    <a:pt x="0" y="177239"/>
                  </a:lnTo>
                  <a:lnTo>
                    <a:pt x="9480" y="177239"/>
                  </a:lnTo>
                  <a:lnTo>
                    <a:pt x="11376" y="177558"/>
                  </a:lnTo>
                  <a:lnTo>
                    <a:pt x="12956" y="178194"/>
                  </a:lnTo>
                  <a:lnTo>
                    <a:pt x="14852" y="178831"/>
                  </a:lnTo>
                  <a:lnTo>
                    <a:pt x="16116" y="180103"/>
                  </a:lnTo>
                  <a:lnTo>
                    <a:pt x="17380" y="181694"/>
                  </a:lnTo>
                  <a:lnTo>
                    <a:pt x="18328" y="183285"/>
                  </a:lnTo>
                  <a:lnTo>
                    <a:pt x="18960" y="184876"/>
                  </a:lnTo>
                  <a:lnTo>
                    <a:pt x="18960" y="186786"/>
                  </a:lnTo>
                  <a:lnTo>
                    <a:pt x="18960" y="196650"/>
                  </a:lnTo>
                  <a:lnTo>
                    <a:pt x="18960" y="198241"/>
                  </a:lnTo>
                  <a:lnTo>
                    <a:pt x="18328" y="200150"/>
                  </a:lnTo>
                  <a:lnTo>
                    <a:pt x="17380" y="201741"/>
                  </a:lnTo>
                  <a:lnTo>
                    <a:pt x="16116" y="203014"/>
                  </a:lnTo>
                  <a:lnTo>
                    <a:pt x="14852" y="204605"/>
                  </a:lnTo>
                  <a:lnTo>
                    <a:pt x="12956" y="205241"/>
                  </a:lnTo>
                  <a:lnTo>
                    <a:pt x="11376" y="205878"/>
                  </a:lnTo>
                  <a:lnTo>
                    <a:pt x="9480" y="206196"/>
                  </a:lnTo>
                  <a:lnTo>
                    <a:pt x="0" y="206196"/>
                  </a:lnTo>
                  <a:lnTo>
                    <a:pt x="0" y="225288"/>
                  </a:lnTo>
                  <a:lnTo>
                    <a:pt x="9480" y="225288"/>
                  </a:lnTo>
                  <a:lnTo>
                    <a:pt x="11376" y="225288"/>
                  </a:lnTo>
                  <a:lnTo>
                    <a:pt x="12956" y="225925"/>
                  </a:lnTo>
                  <a:lnTo>
                    <a:pt x="14852" y="226561"/>
                  </a:lnTo>
                  <a:lnTo>
                    <a:pt x="16116" y="228152"/>
                  </a:lnTo>
                  <a:lnTo>
                    <a:pt x="17380" y="229425"/>
                  </a:lnTo>
                  <a:lnTo>
                    <a:pt x="18328" y="231016"/>
                  </a:lnTo>
                  <a:lnTo>
                    <a:pt x="18960" y="232925"/>
                  </a:lnTo>
                  <a:lnTo>
                    <a:pt x="18960" y="234834"/>
                  </a:lnTo>
                  <a:lnTo>
                    <a:pt x="18960" y="244380"/>
                  </a:lnTo>
                  <a:lnTo>
                    <a:pt x="18960" y="245972"/>
                  </a:lnTo>
                  <a:lnTo>
                    <a:pt x="18328" y="248199"/>
                  </a:lnTo>
                  <a:lnTo>
                    <a:pt x="17380" y="249790"/>
                  </a:lnTo>
                  <a:lnTo>
                    <a:pt x="16116" y="251063"/>
                  </a:lnTo>
                  <a:lnTo>
                    <a:pt x="14852" y="252336"/>
                  </a:lnTo>
                  <a:lnTo>
                    <a:pt x="12956" y="253290"/>
                  </a:lnTo>
                  <a:lnTo>
                    <a:pt x="11376" y="253608"/>
                  </a:lnTo>
                  <a:lnTo>
                    <a:pt x="9480" y="253927"/>
                  </a:lnTo>
                  <a:lnTo>
                    <a:pt x="0" y="253927"/>
                  </a:lnTo>
                  <a:lnTo>
                    <a:pt x="0" y="287338"/>
                  </a:lnTo>
                  <a:lnTo>
                    <a:pt x="66675" y="287338"/>
                  </a:lnTo>
                  <a:lnTo>
                    <a:pt x="66675" y="158147"/>
                  </a:lnTo>
                  <a:lnTo>
                    <a:pt x="57195" y="158147"/>
                  </a:lnTo>
                  <a:lnTo>
                    <a:pt x="54983" y="158147"/>
                  </a:lnTo>
                  <a:lnTo>
                    <a:pt x="53403" y="157511"/>
                  </a:lnTo>
                  <a:lnTo>
                    <a:pt x="51823" y="156238"/>
                  </a:lnTo>
                  <a:lnTo>
                    <a:pt x="50243" y="155283"/>
                  </a:lnTo>
                  <a:lnTo>
                    <a:pt x="48979" y="154011"/>
                  </a:lnTo>
                  <a:lnTo>
                    <a:pt x="48347" y="152101"/>
                  </a:lnTo>
                  <a:lnTo>
                    <a:pt x="47715" y="150510"/>
                  </a:lnTo>
                  <a:lnTo>
                    <a:pt x="47715" y="148601"/>
                  </a:lnTo>
                  <a:lnTo>
                    <a:pt x="47715" y="139055"/>
                  </a:lnTo>
                  <a:lnTo>
                    <a:pt x="47715" y="136828"/>
                  </a:lnTo>
                  <a:lnTo>
                    <a:pt x="48347" y="135237"/>
                  </a:lnTo>
                  <a:lnTo>
                    <a:pt x="48979" y="133327"/>
                  </a:lnTo>
                  <a:lnTo>
                    <a:pt x="50243" y="132055"/>
                  </a:lnTo>
                  <a:lnTo>
                    <a:pt x="51823" y="131100"/>
                  </a:lnTo>
                  <a:lnTo>
                    <a:pt x="53403" y="130145"/>
                  </a:lnTo>
                  <a:lnTo>
                    <a:pt x="54983" y="129827"/>
                  </a:lnTo>
                  <a:lnTo>
                    <a:pt x="57195" y="129509"/>
                  </a:lnTo>
                  <a:lnTo>
                    <a:pt x="66675" y="129509"/>
                  </a:lnTo>
                  <a:lnTo>
                    <a:pt x="66675" y="110099"/>
                  </a:lnTo>
                  <a:lnTo>
                    <a:pt x="57195" y="110099"/>
                  </a:lnTo>
                  <a:lnTo>
                    <a:pt x="54983" y="109780"/>
                  </a:lnTo>
                  <a:lnTo>
                    <a:pt x="53403" y="109462"/>
                  </a:lnTo>
                  <a:lnTo>
                    <a:pt x="51823" y="108507"/>
                  </a:lnTo>
                  <a:lnTo>
                    <a:pt x="50243" y="107553"/>
                  </a:lnTo>
                  <a:lnTo>
                    <a:pt x="48979" y="105962"/>
                  </a:lnTo>
                  <a:lnTo>
                    <a:pt x="48347" y="104371"/>
                  </a:lnTo>
                  <a:lnTo>
                    <a:pt x="47715" y="102462"/>
                  </a:lnTo>
                  <a:lnTo>
                    <a:pt x="47715" y="100552"/>
                  </a:lnTo>
                  <a:lnTo>
                    <a:pt x="47715" y="91006"/>
                  </a:lnTo>
                  <a:lnTo>
                    <a:pt x="47715" y="89097"/>
                  </a:lnTo>
                  <a:lnTo>
                    <a:pt x="48347" y="87506"/>
                  </a:lnTo>
                  <a:lnTo>
                    <a:pt x="48979" y="85597"/>
                  </a:lnTo>
                  <a:lnTo>
                    <a:pt x="50243" y="84324"/>
                  </a:lnTo>
                  <a:lnTo>
                    <a:pt x="51823" y="83051"/>
                  </a:lnTo>
                  <a:lnTo>
                    <a:pt x="53403" y="82415"/>
                  </a:lnTo>
                  <a:lnTo>
                    <a:pt x="54983" y="81460"/>
                  </a:lnTo>
                  <a:lnTo>
                    <a:pt x="57195" y="81460"/>
                  </a:lnTo>
                  <a:lnTo>
                    <a:pt x="66675" y="81460"/>
                  </a:lnTo>
                  <a:lnTo>
                    <a:pt x="66675" y="62368"/>
                  </a:lnTo>
                  <a:lnTo>
                    <a:pt x="57195" y="62368"/>
                  </a:lnTo>
                  <a:lnTo>
                    <a:pt x="54983" y="62050"/>
                  </a:lnTo>
                  <a:lnTo>
                    <a:pt x="53403" y="61413"/>
                  </a:lnTo>
                  <a:lnTo>
                    <a:pt x="51823" y="60777"/>
                  </a:lnTo>
                  <a:lnTo>
                    <a:pt x="50243" y="59504"/>
                  </a:lnTo>
                  <a:lnTo>
                    <a:pt x="48979" y="57913"/>
                  </a:lnTo>
                  <a:lnTo>
                    <a:pt x="48347" y="56322"/>
                  </a:lnTo>
                  <a:lnTo>
                    <a:pt x="47715" y="54731"/>
                  </a:lnTo>
                  <a:lnTo>
                    <a:pt x="47715" y="52504"/>
                  </a:lnTo>
                  <a:lnTo>
                    <a:pt x="47715" y="42958"/>
                  </a:lnTo>
                  <a:lnTo>
                    <a:pt x="47715" y="41366"/>
                  </a:lnTo>
                  <a:lnTo>
                    <a:pt x="48347" y="39139"/>
                  </a:lnTo>
                  <a:lnTo>
                    <a:pt x="48979" y="37866"/>
                  </a:lnTo>
                  <a:lnTo>
                    <a:pt x="50243" y="36593"/>
                  </a:lnTo>
                  <a:lnTo>
                    <a:pt x="51823" y="35002"/>
                  </a:lnTo>
                  <a:lnTo>
                    <a:pt x="53403" y="34366"/>
                  </a:lnTo>
                  <a:lnTo>
                    <a:pt x="54983" y="33730"/>
                  </a:lnTo>
                  <a:lnTo>
                    <a:pt x="57195" y="33411"/>
                  </a:lnTo>
                  <a:lnTo>
                    <a:pt x="66675" y="33411"/>
                  </a:lnTo>
                  <a:lnTo>
                    <a:pt x="66675" y="0"/>
                  </a:lnTo>
                  <a:lnTo>
                    <a:pt x="0" y="0"/>
                  </a:lnTo>
                  <a:lnTo>
                    <a:pt x="0" y="334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endParaRPr lang="zh-CN">
                <a:latin typeface="Microsoft YaHei UI"/>
                <a:ea typeface="Microsoft YaHei UI"/>
              </a:endParaRPr>
            </a:p>
          </p:txBody>
        </p:sp>
        <p:sp>
          <p:nvSpPr>
            <p:cNvPr id="70" name="任意多边形(F) 326"/>
            <p:cNvSpPr/>
            <p:nvPr/>
          </p:nvSpPr>
          <p:spPr>
            <a:xfrm>
              <a:off x="949325" y="771525"/>
              <a:ext cx="68263" cy="287338"/>
            </a:xfrm>
            <a:custGeom>
              <a:rect l="0" t="0" r="r" b="b"/>
              <a:pathLst>
                <a:path w="68263" h="287338">
                  <a:moveTo>
                    <a:pt x="0" y="33411"/>
                  </a:moveTo>
                  <a:lnTo>
                    <a:pt x="9706" y="33411"/>
                  </a:lnTo>
                  <a:lnTo>
                    <a:pt x="11647" y="33730"/>
                  </a:lnTo>
                  <a:lnTo>
                    <a:pt x="13588" y="34048"/>
                  </a:lnTo>
                  <a:lnTo>
                    <a:pt x="15206" y="35002"/>
                  </a:lnTo>
                  <a:lnTo>
                    <a:pt x="16823" y="36593"/>
                  </a:lnTo>
                  <a:lnTo>
                    <a:pt x="17794" y="37866"/>
                  </a:lnTo>
                  <a:lnTo>
                    <a:pt x="18764" y="39139"/>
                  </a:lnTo>
                  <a:lnTo>
                    <a:pt x="19088" y="41366"/>
                  </a:lnTo>
                  <a:lnTo>
                    <a:pt x="19411" y="42958"/>
                  </a:lnTo>
                  <a:lnTo>
                    <a:pt x="19411" y="52504"/>
                  </a:lnTo>
                  <a:lnTo>
                    <a:pt x="19088" y="54731"/>
                  </a:lnTo>
                  <a:lnTo>
                    <a:pt x="18764" y="56322"/>
                  </a:lnTo>
                  <a:lnTo>
                    <a:pt x="17794" y="57913"/>
                  </a:lnTo>
                  <a:lnTo>
                    <a:pt x="16823" y="59504"/>
                  </a:lnTo>
                  <a:lnTo>
                    <a:pt x="15206" y="60777"/>
                  </a:lnTo>
                  <a:lnTo>
                    <a:pt x="13588" y="61413"/>
                  </a:lnTo>
                  <a:lnTo>
                    <a:pt x="11647" y="62050"/>
                  </a:lnTo>
                  <a:lnTo>
                    <a:pt x="9706" y="62368"/>
                  </a:lnTo>
                  <a:lnTo>
                    <a:pt x="0" y="62368"/>
                  </a:lnTo>
                  <a:lnTo>
                    <a:pt x="0" y="81460"/>
                  </a:lnTo>
                  <a:lnTo>
                    <a:pt x="9706" y="81460"/>
                  </a:lnTo>
                  <a:lnTo>
                    <a:pt x="11647" y="81460"/>
                  </a:lnTo>
                  <a:lnTo>
                    <a:pt x="13588" y="82415"/>
                  </a:lnTo>
                  <a:lnTo>
                    <a:pt x="15206" y="83051"/>
                  </a:lnTo>
                  <a:lnTo>
                    <a:pt x="16823" y="84324"/>
                  </a:lnTo>
                  <a:lnTo>
                    <a:pt x="17794" y="85597"/>
                  </a:lnTo>
                  <a:lnTo>
                    <a:pt x="18764" y="87506"/>
                  </a:lnTo>
                  <a:lnTo>
                    <a:pt x="19088" y="89097"/>
                  </a:lnTo>
                  <a:lnTo>
                    <a:pt x="19411" y="91006"/>
                  </a:lnTo>
                  <a:lnTo>
                    <a:pt x="19411" y="100552"/>
                  </a:lnTo>
                  <a:lnTo>
                    <a:pt x="19088" y="102462"/>
                  </a:lnTo>
                  <a:lnTo>
                    <a:pt x="18764" y="104371"/>
                  </a:lnTo>
                  <a:lnTo>
                    <a:pt x="17794" y="105962"/>
                  </a:lnTo>
                  <a:lnTo>
                    <a:pt x="16823" y="107553"/>
                  </a:lnTo>
                  <a:lnTo>
                    <a:pt x="15206" y="108507"/>
                  </a:lnTo>
                  <a:lnTo>
                    <a:pt x="13588" y="109462"/>
                  </a:lnTo>
                  <a:lnTo>
                    <a:pt x="11647" y="109780"/>
                  </a:lnTo>
                  <a:lnTo>
                    <a:pt x="9706" y="110099"/>
                  </a:lnTo>
                  <a:lnTo>
                    <a:pt x="0" y="110099"/>
                  </a:lnTo>
                  <a:lnTo>
                    <a:pt x="0" y="225288"/>
                  </a:lnTo>
                  <a:lnTo>
                    <a:pt x="9706" y="225288"/>
                  </a:lnTo>
                  <a:lnTo>
                    <a:pt x="11647" y="225288"/>
                  </a:lnTo>
                  <a:lnTo>
                    <a:pt x="13588" y="225925"/>
                  </a:lnTo>
                  <a:lnTo>
                    <a:pt x="15206" y="226561"/>
                  </a:lnTo>
                  <a:lnTo>
                    <a:pt x="16823" y="228152"/>
                  </a:lnTo>
                  <a:lnTo>
                    <a:pt x="17794" y="229425"/>
                  </a:lnTo>
                  <a:lnTo>
                    <a:pt x="18764" y="231016"/>
                  </a:lnTo>
                  <a:lnTo>
                    <a:pt x="19088" y="232925"/>
                  </a:lnTo>
                  <a:lnTo>
                    <a:pt x="19411" y="234834"/>
                  </a:lnTo>
                  <a:lnTo>
                    <a:pt x="19411" y="244380"/>
                  </a:lnTo>
                  <a:lnTo>
                    <a:pt x="19088" y="245972"/>
                  </a:lnTo>
                  <a:lnTo>
                    <a:pt x="18764" y="248199"/>
                  </a:lnTo>
                  <a:lnTo>
                    <a:pt x="17794" y="249790"/>
                  </a:lnTo>
                  <a:lnTo>
                    <a:pt x="16823" y="251063"/>
                  </a:lnTo>
                  <a:lnTo>
                    <a:pt x="15206" y="252336"/>
                  </a:lnTo>
                  <a:lnTo>
                    <a:pt x="13588" y="253290"/>
                  </a:lnTo>
                  <a:lnTo>
                    <a:pt x="11647" y="253608"/>
                  </a:lnTo>
                  <a:lnTo>
                    <a:pt x="9706" y="253927"/>
                  </a:lnTo>
                  <a:lnTo>
                    <a:pt x="0" y="253927"/>
                  </a:lnTo>
                  <a:lnTo>
                    <a:pt x="0" y="287338"/>
                  </a:lnTo>
                  <a:lnTo>
                    <a:pt x="68263" y="287338"/>
                  </a:lnTo>
                  <a:lnTo>
                    <a:pt x="68263" y="253927"/>
                  </a:lnTo>
                  <a:lnTo>
                    <a:pt x="58557" y="253927"/>
                  </a:lnTo>
                  <a:lnTo>
                    <a:pt x="56616" y="253608"/>
                  </a:lnTo>
                  <a:lnTo>
                    <a:pt x="54675" y="253290"/>
                  </a:lnTo>
                  <a:lnTo>
                    <a:pt x="53057" y="252336"/>
                  </a:lnTo>
                  <a:lnTo>
                    <a:pt x="51440" y="251063"/>
                  </a:lnTo>
                  <a:lnTo>
                    <a:pt x="50469" y="249790"/>
                  </a:lnTo>
                  <a:lnTo>
                    <a:pt x="49499" y="248199"/>
                  </a:lnTo>
                  <a:lnTo>
                    <a:pt x="49175" y="246290"/>
                  </a:lnTo>
                  <a:lnTo>
                    <a:pt x="48852" y="244380"/>
                  </a:lnTo>
                  <a:lnTo>
                    <a:pt x="48852" y="234834"/>
                  </a:lnTo>
                  <a:lnTo>
                    <a:pt x="49175" y="232925"/>
                  </a:lnTo>
                  <a:lnTo>
                    <a:pt x="49499" y="231016"/>
                  </a:lnTo>
                  <a:lnTo>
                    <a:pt x="50469" y="229425"/>
                  </a:lnTo>
                  <a:lnTo>
                    <a:pt x="51440" y="228152"/>
                  </a:lnTo>
                  <a:lnTo>
                    <a:pt x="53057" y="226879"/>
                  </a:lnTo>
                  <a:lnTo>
                    <a:pt x="54675" y="225925"/>
                  </a:lnTo>
                  <a:lnTo>
                    <a:pt x="56616" y="225288"/>
                  </a:lnTo>
                  <a:lnTo>
                    <a:pt x="58557" y="225288"/>
                  </a:lnTo>
                  <a:lnTo>
                    <a:pt x="68263" y="225288"/>
                  </a:lnTo>
                  <a:lnTo>
                    <a:pt x="68263" y="206196"/>
                  </a:lnTo>
                  <a:lnTo>
                    <a:pt x="58557" y="206196"/>
                  </a:lnTo>
                  <a:lnTo>
                    <a:pt x="56616" y="205878"/>
                  </a:lnTo>
                  <a:lnTo>
                    <a:pt x="54675" y="205241"/>
                  </a:lnTo>
                  <a:lnTo>
                    <a:pt x="53057" y="204605"/>
                  </a:lnTo>
                  <a:lnTo>
                    <a:pt x="51440" y="203014"/>
                  </a:lnTo>
                  <a:lnTo>
                    <a:pt x="50469" y="201741"/>
                  </a:lnTo>
                  <a:lnTo>
                    <a:pt x="49499" y="200150"/>
                  </a:lnTo>
                  <a:lnTo>
                    <a:pt x="49175" y="198241"/>
                  </a:lnTo>
                  <a:lnTo>
                    <a:pt x="48852" y="196650"/>
                  </a:lnTo>
                  <a:lnTo>
                    <a:pt x="48852" y="186786"/>
                  </a:lnTo>
                  <a:lnTo>
                    <a:pt x="49175" y="184876"/>
                  </a:lnTo>
                  <a:lnTo>
                    <a:pt x="49499" y="183285"/>
                  </a:lnTo>
                  <a:lnTo>
                    <a:pt x="50469" y="181694"/>
                  </a:lnTo>
                  <a:lnTo>
                    <a:pt x="51440" y="180103"/>
                  </a:lnTo>
                  <a:lnTo>
                    <a:pt x="53057" y="178831"/>
                  </a:lnTo>
                  <a:lnTo>
                    <a:pt x="54675" y="178194"/>
                  </a:lnTo>
                  <a:lnTo>
                    <a:pt x="56616" y="177558"/>
                  </a:lnTo>
                  <a:lnTo>
                    <a:pt x="58557" y="177239"/>
                  </a:lnTo>
                  <a:lnTo>
                    <a:pt x="68263" y="177239"/>
                  </a:lnTo>
                  <a:lnTo>
                    <a:pt x="68263" y="62368"/>
                  </a:lnTo>
                  <a:lnTo>
                    <a:pt x="58557" y="62368"/>
                  </a:lnTo>
                  <a:lnTo>
                    <a:pt x="56616" y="62050"/>
                  </a:lnTo>
                  <a:lnTo>
                    <a:pt x="54675" y="61413"/>
                  </a:lnTo>
                  <a:lnTo>
                    <a:pt x="53057" y="60777"/>
                  </a:lnTo>
                  <a:lnTo>
                    <a:pt x="51440" y="59504"/>
                  </a:lnTo>
                  <a:lnTo>
                    <a:pt x="50469" y="57913"/>
                  </a:lnTo>
                  <a:lnTo>
                    <a:pt x="49499" y="56322"/>
                  </a:lnTo>
                  <a:lnTo>
                    <a:pt x="49175" y="54731"/>
                  </a:lnTo>
                  <a:lnTo>
                    <a:pt x="48852" y="52504"/>
                  </a:lnTo>
                  <a:lnTo>
                    <a:pt x="48852" y="42958"/>
                  </a:lnTo>
                  <a:lnTo>
                    <a:pt x="49175" y="41366"/>
                  </a:lnTo>
                  <a:lnTo>
                    <a:pt x="49499" y="39139"/>
                  </a:lnTo>
                  <a:lnTo>
                    <a:pt x="50469" y="37866"/>
                  </a:lnTo>
                  <a:lnTo>
                    <a:pt x="51440" y="36593"/>
                  </a:lnTo>
                  <a:lnTo>
                    <a:pt x="53057" y="35002"/>
                  </a:lnTo>
                  <a:lnTo>
                    <a:pt x="54675" y="34366"/>
                  </a:lnTo>
                  <a:lnTo>
                    <a:pt x="56616" y="33730"/>
                  </a:lnTo>
                  <a:lnTo>
                    <a:pt x="58557" y="33411"/>
                  </a:lnTo>
                  <a:lnTo>
                    <a:pt x="68263" y="33411"/>
                  </a:lnTo>
                  <a:lnTo>
                    <a:pt x="68263" y="0"/>
                  </a:lnTo>
                  <a:lnTo>
                    <a:pt x="0" y="0"/>
                  </a:lnTo>
                  <a:lnTo>
                    <a:pt x="0" y="3341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endParaRPr lang="zh-CN">
                <a:latin typeface="Microsoft YaHei UI"/>
                <a:ea typeface="Microsoft YaHei UI"/>
              </a:endParaRPr>
            </a:p>
          </p:txBody>
        </p:sp>
        <p:sp>
          <p:nvSpPr>
            <p:cNvPr id="71" name="任意多边形(F) 327"/>
            <p:cNvSpPr/>
            <p:nvPr/>
          </p:nvSpPr>
          <p:spPr>
            <a:xfrm>
              <a:off x="1103313" y="771525"/>
              <a:ext cx="61913" cy="287338"/>
            </a:xfrm>
            <a:custGeom>
              <a:rect l="0" t="0" r="r" b="b"/>
              <a:pathLst>
                <a:path w="61913" h="287338">
                  <a:moveTo>
                    <a:pt x="57150" y="0"/>
                  </a:moveTo>
                  <a:lnTo>
                    <a:pt x="0" y="0"/>
                  </a:lnTo>
                  <a:lnTo>
                    <a:pt x="0" y="33411"/>
                  </a:lnTo>
                  <a:lnTo>
                    <a:pt x="9525" y="33411"/>
                  </a:lnTo>
                  <a:lnTo>
                    <a:pt x="11430" y="33730"/>
                  </a:lnTo>
                  <a:lnTo>
                    <a:pt x="13335" y="34048"/>
                  </a:lnTo>
                  <a:lnTo>
                    <a:pt x="14923" y="35002"/>
                  </a:lnTo>
                  <a:lnTo>
                    <a:pt x="16193" y="36593"/>
                  </a:lnTo>
                  <a:lnTo>
                    <a:pt x="17463" y="37866"/>
                  </a:lnTo>
                  <a:lnTo>
                    <a:pt x="18415" y="39139"/>
                  </a:lnTo>
                  <a:lnTo>
                    <a:pt x="18733" y="41366"/>
                  </a:lnTo>
                  <a:lnTo>
                    <a:pt x="19050" y="42958"/>
                  </a:lnTo>
                  <a:lnTo>
                    <a:pt x="19050" y="52504"/>
                  </a:lnTo>
                  <a:lnTo>
                    <a:pt x="18733" y="54731"/>
                  </a:lnTo>
                  <a:lnTo>
                    <a:pt x="18415" y="56322"/>
                  </a:lnTo>
                  <a:lnTo>
                    <a:pt x="17463" y="57913"/>
                  </a:lnTo>
                  <a:lnTo>
                    <a:pt x="16193" y="59504"/>
                  </a:lnTo>
                  <a:lnTo>
                    <a:pt x="14923" y="60777"/>
                  </a:lnTo>
                  <a:lnTo>
                    <a:pt x="13335" y="61413"/>
                  </a:lnTo>
                  <a:lnTo>
                    <a:pt x="11430" y="62050"/>
                  </a:lnTo>
                  <a:lnTo>
                    <a:pt x="9525" y="62368"/>
                  </a:lnTo>
                  <a:lnTo>
                    <a:pt x="0" y="62368"/>
                  </a:lnTo>
                  <a:lnTo>
                    <a:pt x="0" y="81460"/>
                  </a:lnTo>
                  <a:lnTo>
                    <a:pt x="9525" y="81460"/>
                  </a:lnTo>
                  <a:lnTo>
                    <a:pt x="11430" y="81460"/>
                  </a:lnTo>
                  <a:lnTo>
                    <a:pt x="13335" y="82415"/>
                  </a:lnTo>
                  <a:lnTo>
                    <a:pt x="14923" y="83051"/>
                  </a:lnTo>
                  <a:lnTo>
                    <a:pt x="16193" y="84324"/>
                  </a:lnTo>
                  <a:lnTo>
                    <a:pt x="17463" y="85597"/>
                  </a:lnTo>
                  <a:lnTo>
                    <a:pt x="18415" y="87506"/>
                  </a:lnTo>
                  <a:lnTo>
                    <a:pt x="18733" y="89097"/>
                  </a:lnTo>
                  <a:lnTo>
                    <a:pt x="19050" y="91006"/>
                  </a:lnTo>
                  <a:lnTo>
                    <a:pt x="19050" y="100552"/>
                  </a:lnTo>
                  <a:lnTo>
                    <a:pt x="18733" y="102462"/>
                  </a:lnTo>
                  <a:lnTo>
                    <a:pt x="18415" y="104371"/>
                  </a:lnTo>
                  <a:lnTo>
                    <a:pt x="17463" y="105962"/>
                  </a:lnTo>
                  <a:lnTo>
                    <a:pt x="16193" y="107553"/>
                  </a:lnTo>
                  <a:lnTo>
                    <a:pt x="14923" y="108507"/>
                  </a:lnTo>
                  <a:lnTo>
                    <a:pt x="13335" y="109462"/>
                  </a:lnTo>
                  <a:lnTo>
                    <a:pt x="11430" y="109780"/>
                  </a:lnTo>
                  <a:lnTo>
                    <a:pt x="9525" y="110099"/>
                  </a:lnTo>
                  <a:lnTo>
                    <a:pt x="0" y="110099"/>
                  </a:lnTo>
                  <a:lnTo>
                    <a:pt x="0" y="129509"/>
                  </a:lnTo>
                  <a:lnTo>
                    <a:pt x="9525" y="129509"/>
                  </a:lnTo>
                  <a:lnTo>
                    <a:pt x="11430" y="129827"/>
                  </a:lnTo>
                  <a:lnTo>
                    <a:pt x="13335" y="130145"/>
                  </a:lnTo>
                  <a:lnTo>
                    <a:pt x="14923" y="131100"/>
                  </a:lnTo>
                  <a:lnTo>
                    <a:pt x="16193" y="132055"/>
                  </a:lnTo>
                  <a:lnTo>
                    <a:pt x="17463" y="133327"/>
                  </a:lnTo>
                  <a:lnTo>
                    <a:pt x="18415" y="135237"/>
                  </a:lnTo>
                  <a:lnTo>
                    <a:pt x="18733" y="136828"/>
                  </a:lnTo>
                  <a:lnTo>
                    <a:pt x="19050" y="139055"/>
                  </a:lnTo>
                  <a:lnTo>
                    <a:pt x="19050" y="148601"/>
                  </a:lnTo>
                  <a:lnTo>
                    <a:pt x="18733" y="150510"/>
                  </a:lnTo>
                  <a:lnTo>
                    <a:pt x="18415" y="152101"/>
                  </a:lnTo>
                  <a:lnTo>
                    <a:pt x="17463" y="154011"/>
                  </a:lnTo>
                  <a:lnTo>
                    <a:pt x="16193" y="155283"/>
                  </a:lnTo>
                  <a:lnTo>
                    <a:pt x="14923" y="156238"/>
                  </a:lnTo>
                  <a:lnTo>
                    <a:pt x="13335" y="157511"/>
                  </a:lnTo>
                  <a:lnTo>
                    <a:pt x="11430" y="158147"/>
                  </a:lnTo>
                  <a:lnTo>
                    <a:pt x="9525" y="158147"/>
                  </a:lnTo>
                  <a:lnTo>
                    <a:pt x="0" y="158147"/>
                  </a:lnTo>
                  <a:lnTo>
                    <a:pt x="0" y="287338"/>
                  </a:lnTo>
                  <a:lnTo>
                    <a:pt x="57150" y="287338"/>
                  </a:lnTo>
                  <a:lnTo>
                    <a:pt x="58103" y="287338"/>
                  </a:lnTo>
                  <a:lnTo>
                    <a:pt x="59373" y="287020"/>
                  </a:lnTo>
                  <a:lnTo>
                    <a:pt x="60008" y="286702"/>
                  </a:lnTo>
                  <a:lnTo>
                    <a:pt x="60643" y="286065"/>
                  </a:lnTo>
                  <a:lnTo>
                    <a:pt x="61278" y="285429"/>
                  </a:lnTo>
                  <a:lnTo>
                    <a:pt x="61595" y="284792"/>
                  </a:lnTo>
                  <a:lnTo>
                    <a:pt x="61913" y="283520"/>
                  </a:lnTo>
                  <a:lnTo>
                    <a:pt x="61913" y="282565"/>
                  </a:lnTo>
                  <a:lnTo>
                    <a:pt x="61913" y="4773"/>
                  </a:lnTo>
                  <a:lnTo>
                    <a:pt x="61913" y="3818"/>
                  </a:lnTo>
                  <a:lnTo>
                    <a:pt x="61595" y="3182"/>
                  </a:lnTo>
                  <a:lnTo>
                    <a:pt x="61278" y="1909"/>
                  </a:lnTo>
                  <a:lnTo>
                    <a:pt x="60643" y="1273"/>
                  </a:lnTo>
                  <a:lnTo>
                    <a:pt x="60008" y="636"/>
                  </a:lnTo>
                  <a:lnTo>
                    <a:pt x="59373" y="318"/>
                  </a:lnTo>
                  <a:lnTo>
                    <a:pt x="58103" y="0"/>
                  </a:lnTo>
                  <a:lnTo>
                    <a:pt x="57150" y="0"/>
                  </a:lnTo>
                  <a:lnTo>
                    <a:pt x="571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/>
            <a:lstStyle/>
            <a:p>
              <a:endParaRPr lang="zh-CN">
                <a:latin typeface="Microsoft YaHei UI"/>
                <a:ea typeface="Microsoft YaHei UI"/>
              </a:endParaRPr>
            </a:p>
          </p:txBody>
        </p:sp>
      </p:grpSp>
      <p:sp>
        <p:nvSpPr>
          <p:cNvPr id="72" name="任意多边形(F) 2319"/>
          <p:cNvSpPr/>
          <p:nvPr/>
        </p:nvSpPr>
        <p:spPr>
          <a:xfrm>
            <a:off x="10247928" y="2303513"/>
            <a:ext cx="367656" cy="367656"/>
          </a:xfrm>
          <a:custGeom>
            <a:rect l="0" t="0" r="r" b="b"/>
            <a:pathLst>
              <a:path w="367656" h="367656">
                <a:moveTo>
                  <a:pt x="258376" y="140624"/>
                </a:moveTo>
                <a:lnTo>
                  <a:pt x="235927" y="140624"/>
                </a:lnTo>
                <a:lnTo>
                  <a:pt x="184252" y="191876"/>
                </a:lnTo>
                <a:lnTo>
                  <a:pt x="232962" y="191876"/>
                </a:lnTo>
                <a:lnTo>
                  <a:pt x="234232" y="191876"/>
                </a:lnTo>
                <a:lnTo>
                  <a:pt x="235080" y="192299"/>
                </a:lnTo>
                <a:lnTo>
                  <a:pt x="236774" y="193146"/>
                </a:lnTo>
                <a:lnTo>
                  <a:pt x="237621" y="193570"/>
                </a:lnTo>
                <a:lnTo>
                  <a:pt x="238468" y="194841"/>
                </a:lnTo>
                <a:lnTo>
                  <a:pt x="238892" y="196111"/>
                </a:lnTo>
                <a:lnTo>
                  <a:pt x="239315" y="197382"/>
                </a:lnTo>
                <a:lnTo>
                  <a:pt x="239315" y="198229"/>
                </a:lnTo>
                <a:lnTo>
                  <a:pt x="239315" y="199500"/>
                </a:lnTo>
                <a:lnTo>
                  <a:pt x="238892" y="200771"/>
                </a:lnTo>
                <a:lnTo>
                  <a:pt x="238468" y="201618"/>
                </a:lnTo>
                <a:lnTo>
                  <a:pt x="237621" y="202889"/>
                </a:lnTo>
                <a:lnTo>
                  <a:pt x="236774" y="203736"/>
                </a:lnTo>
                <a:lnTo>
                  <a:pt x="235080" y="204159"/>
                </a:lnTo>
                <a:lnTo>
                  <a:pt x="234232" y="204583"/>
                </a:lnTo>
                <a:lnTo>
                  <a:pt x="232962" y="204583"/>
                </a:lnTo>
                <a:lnTo>
                  <a:pt x="171545" y="204583"/>
                </a:lnTo>
                <a:lnTo>
                  <a:pt x="120293" y="255834"/>
                </a:lnTo>
                <a:lnTo>
                  <a:pt x="181710" y="255834"/>
                </a:lnTo>
                <a:lnTo>
                  <a:pt x="182981" y="255834"/>
                </a:lnTo>
                <a:lnTo>
                  <a:pt x="184252" y="256258"/>
                </a:lnTo>
                <a:lnTo>
                  <a:pt x="185099" y="257105"/>
                </a:lnTo>
                <a:lnTo>
                  <a:pt x="186369" y="257529"/>
                </a:lnTo>
                <a:lnTo>
                  <a:pt x="187217" y="258799"/>
                </a:lnTo>
                <a:lnTo>
                  <a:pt x="187640" y="260070"/>
                </a:lnTo>
                <a:lnTo>
                  <a:pt x="188064" y="260917"/>
                </a:lnTo>
                <a:lnTo>
                  <a:pt x="188064" y="262188"/>
                </a:lnTo>
                <a:lnTo>
                  <a:pt x="188064" y="263459"/>
                </a:lnTo>
                <a:lnTo>
                  <a:pt x="187640" y="265153"/>
                </a:lnTo>
                <a:lnTo>
                  <a:pt x="187217" y="266000"/>
                </a:lnTo>
                <a:lnTo>
                  <a:pt x="186369" y="266847"/>
                </a:lnTo>
                <a:lnTo>
                  <a:pt x="185099" y="267694"/>
                </a:lnTo>
                <a:lnTo>
                  <a:pt x="184252" y="268118"/>
                </a:lnTo>
                <a:lnTo>
                  <a:pt x="182981" y="268541"/>
                </a:lnTo>
                <a:lnTo>
                  <a:pt x="181710" y="268541"/>
                </a:lnTo>
                <a:lnTo>
                  <a:pt x="107586" y="268541"/>
                </a:lnTo>
                <a:lnTo>
                  <a:pt x="24567" y="351560"/>
                </a:lnTo>
                <a:lnTo>
                  <a:pt x="15248" y="342666"/>
                </a:lnTo>
                <a:lnTo>
                  <a:pt x="98691" y="259646"/>
                </a:lnTo>
                <a:lnTo>
                  <a:pt x="98691" y="185522"/>
                </a:lnTo>
                <a:lnTo>
                  <a:pt x="98691" y="184252"/>
                </a:lnTo>
                <a:lnTo>
                  <a:pt x="99115" y="183404"/>
                </a:lnTo>
                <a:lnTo>
                  <a:pt x="99962" y="181710"/>
                </a:lnTo>
                <a:lnTo>
                  <a:pt x="100385" y="180863"/>
                </a:lnTo>
                <a:lnTo>
                  <a:pt x="101232" y="180439"/>
                </a:lnTo>
                <a:lnTo>
                  <a:pt x="102503" y="179592"/>
                </a:lnTo>
                <a:lnTo>
                  <a:pt x="103350" y="179169"/>
                </a:lnTo>
                <a:lnTo>
                  <a:pt x="105045" y="179169"/>
                </a:lnTo>
                <a:lnTo>
                  <a:pt x="106315" y="179169"/>
                </a:lnTo>
                <a:lnTo>
                  <a:pt x="107586" y="179592"/>
                </a:lnTo>
                <a:lnTo>
                  <a:pt x="108433" y="180439"/>
                </a:lnTo>
                <a:lnTo>
                  <a:pt x="109280" y="180863"/>
                </a:lnTo>
                <a:lnTo>
                  <a:pt x="110551" y="181710"/>
                </a:lnTo>
                <a:lnTo>
                  <a:pt x="110975" y="183404"/>
                </a:lnTo>
                <a:lnTo>
                  <a:pt x="111398" y="184252"/>
                </a:lnTo>
                <a:lnTo>
                  <a:pt x="111398" y="185522"/>
                </a:lnTo>
                <a:lnTo>
                  <a:pt x="111398" y="246939"/>
                </a:lnTo>
                <a:lnTo>
                  <a:pt x="162650" y="196111"/>
                </a:lnTo>
                <a:lnTo>
                  <a:pt x="162650" y="134271"/>
                </a:lnTo>
                <a:lnTo>
                  <a:pt x="162650" y="133424"/>
                </a:lnTo>
                <a:lnTo>
                  <a:pt x="163073" y="131729"/>
                </a:lnTo>
                <a:lnTo>
                  <a:pt x="163497" y="130882"/>
                </a:lnTo>
                <a:lnTo>
                  <a:pt x="164344" y="130035"/>
                </a:lnTo>
                <a:lnTo>
                  <a:pt x="165191" y="129188"/>
                </a:lnTo>
                <a:lnTo>
                  <a:pt x="166462" y="128341"/>
                </a:lnTo>
                <a:lnTo>
                  <a:pt x="167732" y="128341"/>
                </a:lnTo>
                <a:lnTo>
                  <a:pt x="169003" y="127917"/>
                </a:lnTo>
                <a:lnTo>
                  <a:pt x="170274" y="128341"/>
                </a:lnTo>
                <a:lnTo>
                  <a:pt x="171545" y="128341"/>
                </a:lnTo>
                <a:lnTo>
                  <a:pt x="172392" y="129188"/>
                </a:lnTo>
                <a:lnTo>
                  <a:pt x="173662" y="130035"/>
                </a:lnTo>
                <a:lnTo>
                  <a:pt x="174510" y="130882"/>
                </a:lnTo>
                <a:lnTo>
                  <a:pt x="174933" y="131729"/>
                </a:lnTo>
                <a:lnTo>
                  <a:pt x="175357" y="133424"/>
                </a:lnTo>
                <a:lnTo>
                  <a:pt x="175357" y="134271"/>
                </a:lnTo>
                <a:lnTo>
                  <a:pt x="175357" y="182557"/>
                </a:lnTo>
                <a:lnTo>
                  <a:pt x="226608" y="131729"/>
                </a:lnTo>
                <a:lnTo>
                  <a:pt x="226608" y="108857"/>
                </a:lnTo>
                <a:lnTo>
                  <a:pt x="226608" y="107162"/>
                </a:lnTo>
                <a:lnTo>
                  <a:pt x="227032" y="106315"/>
                </a:lnTo>
                <a:lnTo>
                  <a:pt x="227455" y="105045"/>
                </a:lnTo>
                <a:lnTo>
                  <a:pt x="228303" y="104197"/>
                </a:lnTo>
                <a:lnTo>
                  <a:pt x="229573" y="103774"/>
                </a:lnTo>
                <a:lnTo>
                  <a:pt x="230420" y="102927"/>
                </a:lnTo>
                <a:lnTo>
                  <a:pt x="231691" y="102503"/>
                </a:lnTo>
                <a:lnTo>
                  <a:pt x="232962" y="102503"/>
                </a:lnTo>
                <a:lnTo>
                  <a:pt x="234232" y="102503"/>
                </a:lnTo>
                <a:lnTo>
                  <a:pt x="235080" y="102927"/>
                </a:lnTo>
                <a:lnTo>
                  <a:pt x="236774" y="103774"/>
                </a:lnTo>
                <a:lnTo>
                  <a:pt x="237621" y="104197"/>
                </a:lnTo>
                <a:lnTo>
                  <a:pt x="238468" y="105045"/>
                </a:lnTo>
                <a:lnTo>
                  <a:pt x="238892" y="106315"/>
                </a:lnTo>
                <a:lnTo>
                  <a:pt x="239315" y="107162"/>
                </a:lnTo>
                <a:lnTo>
                  <a:pt x="239315" y="108857"/>
                </a:lnTo>
                <a:lnTo>
                  <a:pt x="239315" y="127917"/>
                </a:lnTo>
                <a:lnTo>
                  <a:pt x="258376" y="127917"/>
                </a:lnTo>
                <a:lnTo>
                  <a:pt x="259646" y="128341"/>
                </a:lnTo>
                <a:lnTo>
                  <a:pt x="261341" y="128341"/>
                </a:lnTo>
                <a:lnTo>
                  <a:pt x="262188" y="129188"/>
                </a:lnTo>
                <a:lnTo>
                  <a:pt x="263035" y="130035"/>
                </a:lnTo>
                <a:lnTo>
                  <a:pt x="263882" y="130882"/>
                </a:lnTo>
                <a:lnTo>
                  <a:pt x="264306" y="131729"/>
                </a:lnTo>
                <a:lnTo>
                  <a:pt x="264729" y="133424"/>
                </a:lnTo>
                <a:lnTo>
                  <a:pt x="264729" y="134271"/>
                </a:lnTo>
                <a:lnTo>
                  <a:pt x="264729" y="135541"/>
                </a:lnTo>
                <a:lnTo>
                  <a:pt x="264306" y="136812"/>
                </a:lnTo>
                <a:lnTo>
                  <a:pt x="263882" y="138083"/>
                </a:lnTo>
                <a:lnTo>
                  <a:pt x="263035" y="138930"/>
                </a:lnTo>
                <a:lnTo>
                  <a:pt x="262188" y="139777"/>
                </a:lnTo>
                <a:lnTo>
                  <a:pt x="261341" y="140201"/>
                </a:lnTo>
                <a:lnTo>
                  <a:pt x="259646" y="140624"/>
                </a:lnTo>
                <a:lnTo>
                  <a:pt x="258376" y="140624"/>
                </a:lnTo>
                <a:close/>
                <a:moveTo>
                  <a:pt x="365538" y="2118"/>
                </a:moveTo>
                <a:lnTo>
                  <a:pt x="364267" y="1271"/>
                </a:lnTo>
                <a:lnTo>
                  <a:pt x="362997" y="424"/>
                </a:lnTo>
                <a:lnTo>
                  <a:pt x="361726" y="0"/>
                </a:lnTo>
                <a:lnTo>
                  <a:pt x="360032" y="0"/>
                </a:lnTo>
                <a:lnTo>
                  <a:pt x="357067" y="424"/>
                </a:lnTo>
                <a:lnTo>
                  <a:pt x="347748" y="2118"/>
                </a:lnTo>
                <a:lnTo>
                  <a:pt x="334194" y="3812"/>
                </a:lnTo>
                <a:lnTo>
                  <a:pt x="316404" y="6777"/>
                </a:lnTo>
                <a:lnTo>
                  <a:pt x="295226" y="11013"/>
                </a:lnTo>
                <a:lnTo>
                  <a:pt x="271506" y="16096"/>
                </a:lnTo>
                <a:lnTo>
                  <a:pt x="258799" y="19061"/>
                </a:lnTo>
                <a:lnTo>
                  <a:pt x="245669" y="22873"/>
                </a:lnTo>
                <a:lnTo>
                  <a:pt x="232115" y="26685"/>
                </a:lnTo>
                <a:lnTo>
                  <a:pt x="218560" y="30497"/>
                </a:lnTo>
                <a:lnTo>
                  <a:pt x="199924" y="36427"/>
                </a:lnTo>
                <a:lnTo>
                  <a:pt x="182557" y="42357"/>
                </a:lnTo>
                <a:lnTo>
                  <a:pt x="165615" y="48710"/>
                </a:lnTo>
                <a:lnTo>
                  <a:pt x="150366" y="55487"/>
                </a:lnTo>
                <a:lnTo>
                  <a:pt x="135118" y="62264"/>
                </a:lnTo>
                <a:lnTo>
                  <a:pt x="121140" y="69465"/>
                </a:lnTo>
                <a:lnTo>
                  <a:pt x="108433" y="77089"/>
                </a:lnTo>
                <a:lnTo>
                  <a:pt x="96150" y="84713"/>
                </a:lnTo>
                <a:lnTo>
                  <a:pt x="84713" y="92761"/>
                </a:lnTo>
                <a:lnTo>
                  <a:pt x="74548" y="100809"/>
                </a:lnTo>
                <a:lnTo>
                  <a:pt x="64806" y="109704"/>
                </a:lnTo>
                <a:lnTo>
                  <a:pt x="56334" y="118175"/>
                </a:lnTo>
                <a:lnTo>
                  <a:pt x="48287" y="127494"/>
                </a:lnTo>
                <a:lnTo>
                  <a:pt x="41086" y="136812"/>
                </a:lnTo>
                <a:lnTo>
                  <a:pt x="35580" y="146554"/>
                </a:lnTo>
                <a:lnTo>
                  <a:pt x="30497" y="155873"/>
                </a:lnTo>
                <a:lnTo>
                  <a:pt x="26685" y="163497"/>
                </a:lnTo>
                <a:lnTo>
                  <a:pt x="24143" y="171968"/>
                </a:lnTo>
                <a:lnTo>
                  <a:pt x="21602" y="179592"/>
                </a:lnTo>
                <a:lnTo>
                  <a:pt x="20331" y="187640"/>
                </a:lnTo>
                <a:lnTo>
                  <a:pt x="19484" y="196111"/>
                </a:lnTo>
                <a:lnTo>
                  <a:pt x="18637" y="204583"/>
                </a:lnTo>
                <a:lnTo>
                  <a:pt x="19061" y="213054"/>
                </a:lnTo>
                <a:lnTo>
                  <a:pt x="19484" y="221949"/>
                </a:lnTo>
                <a:lnTo>
                  <a:pt x="20755" y="230420"/>
                </a:lnTo>
                <a:lnTo>
                  <a:pt x="22873" y="238892"/>
                </a:lnTo>
                <a:lnTo>
                  <a:pt x="24990" y="248210"/>
                </a:lnTo>
                <a:lnTo>
                  <a:pt x="27532" y="257105"/>
                </a:lnTo>
                <a:lnTo>
                  <a:pt x="31344" y="266847"/>
                </a:lnTo>
                <a:lnTo>
                  <a:pt x="35580" y="275742"/>
                </a:lnTo>
                <a:lnTo>
                  <a:pt x="39815" y="285484"/>
                </a:lnTo>
                <a:lnTo>
                  <a:pt x="45322" y="294803"/>
                </a:lnTo>
                <a:lnTo>
                  <a:pt x="1694" y="338430"/>
                </a:lnTo>
                <a:lnTo>
                  <a:pt x="847" y="339277"/>
                </a:lnTo>
                <a:lnTo>
                  <a:pt x="424" y="340548"/>
                </a:lnTo>
                <a:lnTo>
                  <a:pt x="0" y="341818"/>
                </a:lnTo>
                <a:lnTo>
                  <a:pt x="0" y="342666"/>
                </a:lnTo>
                <a:lnTo>
                  <a:pt x="0" y="343936"/>
                </a:lnTo>
                <a:lnTo>
                  <a:pt x="424" y="345207"/>
                </a:lnTo>
                <a:lnTo>
                  <a:pt x="847" y="346054"/>
                </a:lnTo>
                <a:lnTo>
                  <a:pt x="1694" y="347325"/>
                </a:lnTo>
                <a:lnTo>
                  <a:pt x="19908" y="365962"/>
                </a:lnTo>
                <a:lnTo>
                  <a:pt x="20755" y="366809"/>
                </a:lnTo>
                <a:lnTo>
                  <a:pt x="22025" y="367232"/>
                </a:lnTo>
                <a:lnTo>
                  <a:pt x="23296" y="367656"/>
                </a:lnTo>
                <a:lnTo>
                  <a:pt x="24567" y="367656"/>
                </a:lnTo>
                <a:lnTo>
                  <a:pt x="25838" y="367656"/>
                </a:lnTo>
                <a:lnTo>
                  <a:pt x="26685" y="367232"/>
                </a:lnTo>
                <a:lnTo>
                  <a:pt x="27955" y="366809"/>
                </a:lnTo>
                <a:lnTo>
                  <a:pt x="29226" y="365962"/>
                </a:lnTo>
                <a:lnTo>
                  <a:pt x="72430" y="321911"/>
                </a:lnTo>
                <a:lnTo>
                  <a:pt x="83866" y="327417"/>
                </a:lnTo>
                <a:lnTo>
                  <a:pt x="94879" y="332924"/>
                </a:lnTo>
                <a:lnTo>
                  <a:pt x="105892" y="337159"/>
                </a:lnTo>
                <a:lnTo>
                  <a:pt x="116904" y="340971"/>
                </a:lnTo>
                <a:lnTo>
                  <a:pt x="127494" y="343513"/>
                </a:lnTo>
                <a:lnTo>
                  <a:pt x="138083" y="345631"/>
                </a:lnTo>
                <a:lnTo>
                  <a:pt x="148248" y="346901"/>
                </a:lnTo>
                <a:lnTo>
                  <a:pt x="158414" y="347325"/>
                </a:lnTo>
                <a:lnTo>
                  <a:pt x="164767" y="347325"/>
                </a:lnTo>
                <a:lnTo>
                  <a:pt x="171545" y="346901"/>
                </a:lnTo>
                <a:lnTo>
                  <a:pt x="177898" y="345631"/>
                </a:lnTo>
                <a:lnTo>
                  <a:pt x="184252" y="344360"/>
                </a:lnTo>
                <a:lnTo>
                  <a:pt x="190605" y="343089"/>
                </a:lnTo>
                <a:lnTo>
                  <a:pt x="196535" y="341395"/>
                </a:lnTo>
                <a:lnTo>
                  <a:pt x="202889" y="338853"/>
                </a:lnTo>
                <a:lnTo>
                  <a:pt x="208818" y="336312"/>
                </a:lnTo>
                <a:lnTo>
                  <a:pt x="214748" y="333347"/>
                </a:lnTo>
                <a:lnTo>
                  <a:pt x="220678" y="329959"/>
                </a:lnTo>
                <a:lnTo>
                  <a:pt x="226608" y="326146"/>
                </a:lnTo>
                <a:lnTo>
                  <a:pt x="232538" y="322758"/>
                </a:lnTo>
                <a:lnTo>
                  <a:pt x="238045" y="318099"/>
                </a:lnTo>
                <a:lnTo>
                  <a:pt x="243551" y="313439"/>
                </a:lnTo>
                <a:lnTo>
                  <a:pt x="249057" y="309204"/>
                </a:lnTo>
                <a:lnTo>
                  <a:pt x="254140" y="303697"/>
                </a:lnTo>
                <a:lnTo>
                  <a:pt x="259646" y="298191"/>
                </a:lnTo>
                <a:lnTo>
                  <a:pt x="264729" y="292261"/>
                </a:lnTo>
                <a:lnTo>
                  <a:pt x="270236" y="285908"/>
                </a:lnTo>
                <a:lnTo>
                  <a:pt x="275318" y="279554"/>
                </a:lnTo>
                <a:lnTo>
                  <a:pt x="279978" y="272353"/>
                </a:lnTo>
                <a:lnTo>
                  <a:pt x="284637" y="265576"/>
                </a:lnTo>
                <a:lnTo>
                  <a:pt x="289296" y="257529"/>
                </a:lnTo>
                <a:lnTo>
                  <a:pt x="294379" y="249904"/>
                </a:lnTo>
                <a:lnTo>
                  <a:pt x="299038" y="241857"/>
                </a:lnTo>
                <a:lnTo>
                  <a:pt x="302850" y="232962"/>
                </a:lnTo>
                <a:lnTo>
                  <a:pt x="307510" y="224490"/>
                </a:lnTo>
                <a:lnTo>
                  <a:pt x="311745" y="215596"/>
                </a:lnTo>
                <a:lnTo>
                  <a:pt x="319793" y="196535"/>
                </a:lnTo>
                <a:lnTo>
                  <a:pt x="327417" y="175780"/>
                </a:lnTo>
                <a:lnTo>
                  <a:pt x="332924" y="160532"/>
                </a:lnTo>
                <a:lnTo>
                  <a:pt x="338006" y="144436"/>
                </a:lnTo>
                <a:lnTo>
                  <a:pt x="342666" y="129611"/>
                </a:lnTo>
                <a:lnTo>
                  <a:pt x="346478" y="114787"/>
                </a:lnTo>
                <a:lnTo>
                  <a:pt x="353255" y="86408"/>
                </a:lnTo>
                <a:lnTo>
                  <a:pt x="358761" y="60570"/>
                </a:lnTo>
                <a:lnTo>
                  <a:pt x="362573" y="39392"/>
                </a:lnTo>
                <a:lnTo>
                  <a:pt x="365115" y="22449"/>
                </a:lnTo>
                <a:lnTo>
                  <a:pt x="366385" y="11013"/>
                </a:lnTo>
                <a:lnTo>
                  <a:pt x="367656" y="6777"/>
                </a:lnTo>
                <a:lnTo>
                  <a:pt x="367656" y="5506"/>
                </a:lnTo>
                <a:lnTo>
                  <a:pt x="366809" y="4236"/>
                </a:lnTo>
                <a:lnTo>
                  <a:pt x="366385" y="2965"/>
                </a:lnTo>
                <a:lnTo>
                  <a:pt x="365538" y="21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/>
          <a:lstStyle/>
          <a:p>
            <a:endParaRPr lang="zh-CN">
              <a:latin typeface="Microsoft YaHei UI"/>
              <a:ea typeface="Microsoft YaHei UI"/>
            </a:endParaRPr>
          </a:p>
        </p:txBody>
      </p:sp>
      <p:pic>
        <p:nvPicPr>
          <p:cNvPr id="42" name="图片 41"/>
          <p:cNvPicPr/>
          <p:nvPr/>
        </p:nvPicPr>
        <p:blipFill>
          <a:blip r:embed="rId3"/>
          <a:stretch/>
        </p:blipFill>
        <p:spPr>
          <a:xfrm>
            <a:off x="1464046" y="1020428"/>
            <a:ext cx="2557537" cy="2364197"/>
          </a:xfrm>
          <a:prstGeom prst="rect">
            <a:avLst/>
          </a:prstGeom>
        </p:spPr>
      </p:pic>
      <p:pic>
        <p:nvPicPr>
          <p:cNvPr id="73" name="图片 72"/>
          <p:cNvPicPr/>
          <p:nvPr/>
        </p:nvPicPr>
        <p:blipFill>
          <a:blip r:embed="rId4"/>
          <a:stretch/>
        </p:blipFill>
        <p:spPr>
          <a:xfrm>
            <a:off x="7810299" y="1020428"/>
            <a:ext cx="2638717" cy="240857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55434" y="4381758"/>
            <a:ext cx="156966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/>
              <a:t>组员：王尔雅</a:t>
            </a:r>
            <a:endParaRPr lang="en-US"/>
          </a:p>
          <a:p>
            <a:endParaRPr lang="en-US"/>
          </a:p>
          <a:p>
            <a:r>
              <a:rPr lang="zh-CN"/>
              <a:t>负责：管理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8454024" y="4304750"/>
            <a:ext cx="1856914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zh-CN"/>
              <a:t>组员：李攀</a:t>
            </a:r>
            <a:endParaRPr lang="latin"/>
          </a:p>
          <a:p>
            <a:pPr/>
            <a:endParaRPr lang="en-US"/>
          </a:p>
          <a:p>
            <a:pPr/>
            <a:r>
              <a:rPr lang="zh-CN"/>
              <a:t>负责：主页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 rot="0">
            <a:off x="4572000" y="2726872"/>
            <a:ext cx="5649686" cy="2204357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5400"/>
              <a:t>项目设计</a:t>
            </a:r>
          </a:p>
        </p:txBody>
      </p:sp>
    </p:spTree>
  </p:cSld>
  <p:clrMapOvr>
    <a:masterClrMapping/>
  </p:clrMapOvr>
</p:sld>
</file>

<file path=ppt/slides/slide6.xml><?xml version="1.0" encoding="utf-8"?>
<p:sld xmlns:asvg="http://schemas.microsoft.com/office/drawing/2016/SVG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​​(S) 7"/>
          <p:cNvCxnSpPr/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 w="6350">
            <a:solidFill>
              <a:schemeClr val="accent3">
                <a:lumMod val="50000"/>
              </a:schemeClr>
            </a:solidFill>
            <a:prstDash val="solid"/>
            <a:miter/>
            <a:headEnd type="oval"/>
          </a:ln>
        </p:spPr>
      </p:cxnSp>
      <p:sp>
        <p:nvSpPr>
          <p:cNvPr id="11" name="标题 1"/>
          <p:cNvSpPr txBox="1"/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/>
                <a:ea typeface="+mj-ea"/>
              </a:defRPr>
            </a:lvl1pPr>
          </a:lstStyle>
          <a:p>
            <a:pPr algn="ctr"/>
            <a:r>
              <a:rPr 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/>
                <a:ea typeface="Microsoft YaHei UI"/>
              </a:rPr>
              <a:t>项目设计模块</a:t>
            </a:r>
            <a:br>
              <a:rPr 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/>
                <a:ea typeface="Microsoft YaHei UI"/>
              </a:rPr>
            </a:br>
            <a:endParaRPr lang="zh-CN" sz="2800">
              <a:solidFill>
                <a:schemeClr val="tx1">
                  <a:lumMod val="75000"/>
                  <a:lumOff val="25000"/>
                </a:schemeClr>
              </a:solidFill>
              <a:latin typeface="Microsoft YaHei UI"/>
              <a:ea typeface="Microsoft YaHei UI"/>
            </a:endParaRPr>
          </a:p>
        </p:txBody>
      </p:sp>
      <p:cxnSp>
        <p:nvCxnSpPr>
          <p:cNvPr id="14" name="直接连接符​​(S) 13"/>
          <p:cNvCxnSpPr/>
          <p:nvPr/>
        </p:nvCxnSpPr>
        <p:spPr>
          <a:xfrm>
            <a:off x="0" y="522898"/>
            <a:ext cx="4086225" cy="0"/>
          </a:xfrm>
          <a:prstGeom prst="line">
            <a:avLst/>
          </a:prstGeom>
          <a:ln w="6350">
            <a:solidFill>
              <a:schemeClr val="accent3">
                <a:lumMod val="50000"/>
              </a:schemeClr>
            </a:solidFill>
            <a:prstDash val="solid"/>
            <a:miter/>
            <a:tailEnd type="oval"/>
          </a:ln>
        </p:spPr>
      </p:cxnSp>
      <p:pic>
        <p:nvPicPr>
          <p:cNvPr id="5" name="图示 4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:r="http://schemas.openxmlformats.org/officeDocument/2006/relationships" r:embed="rId3"/>
              </a:ext>
            </a:extLst>
          </a:blip>
          <a:stretch/>
        </p:blipFill>
        <p:spPr>
          <a:xfrm>
            <a:off x="2020887" y="916435"/>
            <a:ext cx="8128000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​​(S) 7"/>
          <p:cNvCxnSpPr/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 w="6350">
            <a:solidFill>
              <a:schemeClr val="accent3">
                <a:lumMod val="50000"/>
              </a:schemeClr>
            </a:solidFill>
            <a:prstDash val="solid"/>
            <a:miter/>
            <a:headEnd type="oval"/>
          </a:ln>
        </p:spPr>
      </p:cxnSp>
      <p:sp>
        <p:nvSpPr>
          <p:cNvPr id="11" name="标题 1"/>
          <p:cNvSpPr txBox="1"/>
          <p:nvPr/>
        </p:nvSpPr>
        <p:spPr>
          <a:xfrm>
            <a:off x="228600" y="190500"/>
            <a:ext cx="11734800" cy="3810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/>
                <a:ea typeface="+mj-ea"/>
              </a:defRPr>
            </a:lvl1pPr>
          </a:lstStyle>
          <a:p>
            <a:pPr algn="ctr"/>
            <a:r>
              <a:rPr lang="zh-CN" sz="2800" b="1">
                <a:solidFill>
                  <a:srgbClr val="404040"/>
                </a:solidFill>
                <a:latin typeface="Microsoft YaHei UI"/>
                <a:ea typeface="Microsoft YaHei UI"/>
              </a:rPr>
              <a:t>项目设计理念</a:t>
            </a:r>
          </a:p>
        </p:txBody>
      </p:sp>
      <p:cxnSp>
        <p:nvCxnSpPr>
          <p:cNvPr id="14" name="直接连接符​​(S) 13"/>
          <p:cNvCxnSpPr/>
          <p:nvPr/>
        </p:nvCxnSpPr>
        <p:spPr>
          <a:xfrm>
            <a:off x="0" y="522898"/>
            <a:ext cx="4086225" cy="0"/>
          </a:xfrm>
          <a:prstGeom prst="line">
            <a:avLst/>
          </a:prstGeom>
          <a:ln w="6350">
            <a:solidFill>
              <a:schemeClr val="accent3">
                <a:lumMod val="50000"/>
              </a:schemeClr>
            </a:solidFill>
            <a:prstDash val="solid"/>
            <a:miter/>
            <a:tailEnd type="oval"/>
          </a:ln>
        </p:spPr>
      </p:cxnSp>
      <p:sp>
        <p:nvSpPr>
          <p:cNvPr id="15" name=""/>
          <p:cNvSpPr/>
          <p:nvPr/>
        </p:nvSpPr>
        <p:spPr>
          <a:xfrm rot="0" flipH="0" flipV="0">
            <a:off x="1179813" y="896288"/>
            <a:ext cx="2444689" cy="998738"/>
          </a:xfrm>
          <a:prstGeom prst="flowChartAlternateProcess">
            <a:avLst/>
          </a:prstGeom>
          <a:solidFill>
            <a:schemeClr val="accent1"/>
          </a:solidFill>
          <a:ln w="12700" cap="flat" cmpd="sng">
            <a:solidFill>
              <a:schemeClr val="accent1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zh-CN" sz="2400">
                <a:solidFill>
                  <a:srgbClr val="FFFFFF"/>
                </a:solidFill>
              </a:rPr>
              <a:t>项目设计理念</a:t>
            </a:r>
          </a:p>
        </p:txBody>
      </p:sp>
      <p:sp>
        <p:nvSpPr>
          <p:cNvPr id="16" name=""/>
          <p:cNvSpPr txBox="1"/>
          <p:nvPr/>
        </p:nvSpPr>
        <p:spPr>
          <a:xfrm rot="0" flipH="0" flipV="0">
            <a:off x="1179813" y="2090057"/>
            <a:ext cx="9339943" cy="3869872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2400"/>
              <a:t>        </a:t>
            </a:r>
            <a:r>
              <a:rPr lang="zh-CN" sz="2400"/>
              <a:t>在繁忙的一天，为老师和学生节约时间。为老师提供方便快捷的成绩录入功能，还可以快捷修改成绩，节约出大把闲暇时广</a:t>
            </a:r>
          </a:p>
          <a:p>
            <a:pPr/>
            <a:endParaRPr lang="zh-CN" sz="2400"/>
          </a:p>
          <a:p>
            <a:pPr/>
            <a:endParaRPr lang="zh-CN" sz="2400"/>
          </a:p>
          <a:p>
            <a:pPr/>
            <a:r>
              <a:rPr lang="zh-CN" sz="2400"/>
              <a:t>       为学生提供方便快捷的成绩查询功能，让同学快速知道成绩</a:t>
            </a:r>
            <a:r>
              <a:rPr lang="zh-CN"/>
              <a:t>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​​(S) 7"/>
          <p:cNvCxnSpPr/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 w="6350">
            <a:solidFill>
              <a:schemeClr val="accent3">
                <a:lumMod val="50000"/>
              </a:schemeClr>
            </a:solidFill>
            <a:prstDash val="solid"/>
            <a:miter/>
            <a:headEnd type="oval"/>
          </a:ln>
        </p:spPr>
      </p:cxnSp>
      <p:sp>
        <p:nvSpPr>
          <p:cNvPr id="11" name="标题 1"/>
          <p:cNvSpPr txBox="1"/>
          <p:nvPr/>
        </p:nvSpPr>
        <p:spPr>
          <a:xfrm>
            <a:off x="228600" y="190500"/>
            <a:ext cx="11734800" cy="3810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/>
                <a:ea typeface="+mj-ea"/>
              </a:defRPr>
            </a:lvl1pPr>
          </a:lstStyle>
          <a:p>
            <a:pPr algn="ctr"/>
            <a:r>
              <a:rPr lang="zh-CN" sz="2800" b="1">
                <a:solidFill>
                  <a:srgbClr val="404040"/>
                </a:solidFill>
                <a:latin typeface="Microsoft YaHei UI"/>
                <a:ea typeface="Microsoft YaHei UI"/>
              </a:rPr>
              <a:t>项目需求</a:t>
            </a:r>
          </a:p>
        </p:txBody>
      </p:sp>
      <p:cxnSp>
        <p:nvCxnSpPr>
          <p:cNvPr id="14" name="直接连接符​​(S) 13"/>
          <p:cNvCxnSpPr/>
          <p:nvPr/>
        </p:nvCxnSpPr>
        <p:spPr>
          <a:xfrm>
            <a:off x="0" y="522898"/>
            <a:ext cx="4086225" cy="0"/>
          </a:xfrm>
          <a:prstGeom prst="line">
            <a:avLst/>
          </a:prstGeom>
          <a:ln w="6350">
            <a:solidFill>
              <a:schemeClr val="accent3">
                <a:lumMod val="50000"/>
              </a:schemeClr>
            </a:solidFill>
            <a:prstDash val="solid"/>
            <a:miter/>
            <a:tailEnd type="oval"/>
          </a:ln>
        </p:spPr>
      </p:cxnSp>
      <p:sp>
        <p:nvSpPr>
          <p:cNvPr id="7" name="文本框 6"/>
          <p:cNvSpPr txBox="1"/>
          <p:nvPr/>
        </p:nvSpPr>
        <p:spPr>
          <a:xfrm rot="0" flipH="0" flipV="0">
            <a:off x="1505365" y="2336436"/>
            <a:ext cx="8511623" cy="1187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zh-CN" sz="2400">
                <a:solidFill>
                  <a:srgbClr val="000000"/>
                </a:solidFill>
                <a:latin typeface="微软雅黑"/>
                <a:ea typeface="微软雅黑"/>
              </a:rPr>
              <a:t>主要针对老师和学生是该系统的主要用户，因此设计应简单，易于使用。设计页面简单，一目了然。风格自然，贴近现代年轻人</a:t>
            </a:r>
          </a:p>
        </p:txBody>
      </p:sp>
      <p:sp>
        <p:nvSpPr>
          <p:cNvPr id="15" name=""/>
          <p:cNvSpPr/>
          <p:nvPr/>
        </p:nvSpPr>
        <p:spPr>
          <a:xfrm rot="0" flipH="0" flipV="0">
            <a:off x="1179813" y="896288"/>
            <a:ext cx="2444689" cy="998738"/>
          </a:xfrm>
          <a:prstGeom prst="flowChartAlternateProcess">
            <a:avLst/>
          </a:prstGeom>
          <a:solidFill>
            <a:schemeClr val="accent1"/>
          </a:solidFill>
          <a:ln w="12700" cap="flat" cmpd="sng">
            <a:solidFill>
              <a:schemeClr val="accent1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zh-CN" sz="2400">
                <a:solidFill>
                  <a:srgbClr val="FFFFFF"/>
                </a:solidFill>
              </a:rPr>
              <a:t>项目需求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​​(S) 7"/>
          <p:cNvCxnSpPr/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 w="6350">
            <a:solidFill>
              <a:schemeClr val="accent3">
                <a:lumMod val="50000"/>
              </a:schemeClr>
            </a:solidFill>
            <a:prstDash val="solid"/>
            <a:miter/>
            <a:headEnd type="oval"/>
          </a:ln>
        </p:spPr>
      </p:cxnSp>
      <p:sp>
        <p:nvSpPr>
          <p:cNvPr id="11" name="标题 1"/>
          <p:cNvSpPr txBox="1"/>
          <p:nvPr/>
        </p:nvSpPr>
        <p:spPr>
          <a:xfrm>
            <a:off x="228600" y="190500"/>
            <a:ext cx="11734800" cy="381000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>
            <a:lvl1pPr lvl="0" algn="l" defTabSz="914400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/>
                <a:ea typeface="+mj-ea"/>
              </a:defRPr>
            </a:lvl1pPr>
          </a:lstStyle>
          <a:p>
            <a:pPr algn="ctr"/>
            <a:r>
              <a:rPr lang="zh-CN" sz="2800" b="1">
                <a:solidFill>
                  <a:srgbClr val="404040"/>
                </a:solidFill>
                <a:latin typeface="Microsoft YaHei UI"/>
                <a:ea typeface="Microsoft YaHei UI"/>
              </a:rPr>
              <a:t>项目分类和实现方法</a:t>
            </a:r>
          </a:p>
        </p:txBody>
      </p:sp>
      <p:cxnSp>
        <p:nvCxnSpPr>
          <p:cNvPr id="14" name="直接连接符​​(S) 13"/>
          <p:cNvCxnSpPr/>
          <p:nvPr/>
        </p:nvCxnSpPr>
        <p:spPr>
          <a:xfrm>
            <a:off x="0" y="522898"/>
            <a:ext cx="4086225" cy="0"/>
          </a:xfrm>
          <a:prstGeom prst="line">
            <a:avLst/>
          </a:prstGeom>
          <a:ln w="6350">
            <a:solidFill>
              <a:schemeClr val="accent3">
                <a:lumMod val="50000"/>
              </a:schemeClr>
            </a:solidFill>
            <a:prstDash val="solid"/>
            <a:miter/>
            <a:tailEnd type="oval"/>
          </a:ln>
        </p:spPr>
      </p:cxnSp>
      <p:sp>
        <p:nvSpPr>
          <p:cNvPr id="15" name=""/>
          <p:cNvSpPr/>
          <p:nvPr/>
        </p:nvSpPr>
        <p:spPr>
          <a:xfrm rot="0" flipH="0" flipV="0">
            <a:off x="1179813" y="896288"/>
            <a:ext cx="2444689" cy="998738"/>
          </a:xfrm>
          <a:prstGeom prst="flowChartAlternateProcess">
            <a:avLst/>
          </a:prstGeom>
          <a:solidFill>
            <a:schemeClr val="accent1"/>
          </a:solidFill>
          <a:ln w="12700" cap="flat" cmpd="sng">
            <a:solidFill>
              <a:schemeClr val="accent1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zh-CN" sz="2400">
                <a:solidFill>
                  <a:srgbClr val="FFFFFF"/>
                </a:solidFill>
              </a:rPr>
              <a:t>项目分类</a:t>
            </a:r>
          </a:p>
        </p:txBody>
      </p:sp>
      <p:sp>
        <p:nvSpPr>
          <p:cNvPr id="16" name=""/>
          <p:cNvSpPr txBox="1"/>
          <p:nvPr/>
        </p:nvSpPr>
        <p:spPr>
          <a:xfrm rot="0">
            <a:off x="1355271" y="2269672"/>
            <a:ext cx="8654143" cy="3477986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pPr/>
            <a:r>
              <a:rPr lang="zh-CN" sz="2400"/>
              <a:t>1. 教务系统主页                                  bootstrap框架</a:t>
            </a:r>
          </a:p>
          <a:p>
            <a:pPr/>
            <a:endParaRPr lang="zh-CN" sz="2400"/>
          </a:p>
          <a:p>
            <a:pPr/>
            <a:r>
              <a:rPr lang="zh-CN" sz="2400"/>
              <a:t>2.个人信息详情                                   CSS</a:t>
            </a:r>
          </a:p>
          <a:p>
            <a:pPr/>
            <a:endParaRPr lang="zh-CN" sz="2400"/>
          </a:p>
          <a:p>
            <a:pPr/>
            <a:r>
              <a:rPr lang="zh-CN" sz="2400"/>
              <a:t>3.成绩查询页面                                   HTML</a:t>
            </a:r>
          </a:p>
          <a:p>
            <a:pPr/>
            <a:endParaRPr lang="zh-CN" sz="2400"/>
          </a:p>
          <a:p>
            <a:pPr/>
            <a:r>
              <a:rPr lang="zh-CN" sz="2400"/>
              <a:t>4.成绩增删改查                                   JavaScript</a:t>
            </a:r>
          </a:p>
        </p:txBody>
      </p:sp>
      <p:sp>
        <p:nvSpPr>
          <p:cNvPr id="17" name=""/>
          <p:cNvSpPr/>
          <p:nvPr/>
        </p:nvSpPr>
        <p:spPr>
          <a:xfrm rot="0" flipH="0" flipV="0">
            <a:off x="6292684" y="896288"/>
            <a:ext cx="2444689" cy="998738"/>
          </a:xfrm>
          <a:prstGeom prst="flowChartAlternateProcess">
            <a:avLst/>
          </a:prstGeom>
          <a:solidFill>
            <a:schemeClr val="accent1"/>
          </a:solidFill>
          <a:ln w="12700" cap="flat" cmpd="sng">
            <a:solidFill>
              <a:schemeClr val="accent1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zh-CN" sz="2400">
                <a:solidFill>
                  <a:srgbClr val="FFFFFF"/>
                </a:solidFill>
              </a:rPr>
              <a:t>项目实现方法</a:t>
            </a:r>
          </a:p>
        </p:txBody>
      </p:sp>
    </p:spTree>
  </p:cSld>
  <p:clrMapOvr>
    <a:masterClrMapping/>
  </p:clrMapOvr>
</p:sld>
</file>