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5" r:id="rId6"/>
    <p:sldId id="296" r:id="rId7"/>
    <p:sldId id="302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3" r:id="rId17"/>
    <p:sldId id="299" r:id="rId18"/>
    <p:sldId id="301" r:id="rId19"/>
  </p:sldIdLst>
  <p:sldSz cx="9144000" cy="5143500" type="screen16x9"/>
  <p:notesSz cx="7099300" cy="10234613"/>
  <p:embeddedFontLst>
    <p:embeddedFont>
      <p:font typeface="Amazon Ember Medium" panose="020B0603020204030204" pitchFamily="34" charset="0"/>
      <p:regular r:id="rId22"/>
      <p:italic r:id="rId23"/>
    </p:embeddedFont>
    <p:embeddedFont>
      <p:font typeface="Amazon Ember Light" panose="020B0403020204020204" pitchFamily="34" charset="0"/>
      <p:regular r:id="rId24"/>
      <p:italic r:id="rId25"/>
    </p:embeddedFont>
    <p:embeddedFont>
      <p:font typeface="Amazon Ember Heavy" panose="020B0803020204020204" pitchFamily="34" charset="0"/>
      <p:bold r:id="rId26"/>
      <p:boldItalic r:id="rId2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mazon Template" id="{94B2741C-41D8-4805-8F06-B7D4EBB37BBB}">
          <p14:sldIdLst>
            <p14:sldId id="256"/>
            <p14:sldId id="295"/>
            <p14:sldId id="296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299"/>
            <p14:sldId id="301"/>
          </p14:sldIdLst>
        </p14:section>
        <p14:section name="Quick Quide" id="{3CAA7917-433F-426A-BAE6-FC740653BD94}">
          <p14:sldIdLst/>
        </p14:section>
        <p14:section name="Example Slides" id="{D366BA43-6481-4B85-AA27-9609A52D190E}">
          <p14:sldIdLst/>
        </p14:section>
      </p14:sectionLst>
    </p:ext>
    <p:ext uri="{EFAFB233-063F-42B5-8137-9DF3F51BA10A}">
      <p15:sldGuideLst xmlns:p15="http://schemas.microsoft.com/office/powerpoint/2012/main">
        <p15:guide id="9" pos="5465">
          <p15:clr>
            <a:srgbClr val="A4A3A4"/>
          </p15:clr>
        </p15:guide>
        <p15:guide id="11" pos="2064">
          <p15:clr>
            <a:srgbClr val="A4A3A4"/>
          </p15:clr>
        </p15:guide>
        <p15:guide id="12" pos="3674">
          <p15:clr>
            <a:srgbClr val="A4A3A4"/>
          </p15:clr>
        </p15:guide>
        <p15:guide id="13" pos="3855">
          <p15:clr>
            <a:srgbClr val="A4A3A4"/>
          </p15:clr>
        </p15:guide>
        <p15:guide id="14" pos="2789">
          <p15:clr>
            <a:srgbClr val="A4A3A4"/>
          </p15:clr>
        </p15:guide>
        <p15:guide id="15" pos="2971">
          <p15:clr>
            <a:srgbClr val="A4A3A4"/>
          </p15:clr>
        </p15:guide>
        <p15:guide id="16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728">
          <p15:clr>
            <a:srgbClr val="A4A3A4"/>
          </p15:clr>
        </p15:guide>
        <p15:guide id="3" orient="horz" pos="5762">
          <p15:clr>
            <a:srgbClr val="A4A3A4"/>
          </p15:clr>
        </p15:guide>
        <p15:guide id="4" orient="horz" pos="2837">
          <p15:clr>
            <a:srgbClr val="A4A3A4"/>
          </p15:clr>
        </p15:guide>
        <p15:guide id="5" pos="475">
          <p15:clr>
            <a:srgbClr val="A4A3A4"/>
          </p15:clr>
        </p15:guide>
        <p15:guide id="6" pos="4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269"/>
    <a:srgbClr val="FFA723"/>
    <a:srgbClr val="7CA7B0"/>
    <a:srgbClr val="289187"/>
    <a:srgbClr val="E96594"/>
    <a:srgbClr val="A8B953"/>
    <a:srgbClr val="F06262"/>
    <a:srgbClr val="002E36"/>
    <a:srgbClr val="1B615A"/>
    <a:srgbClr val="36C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2" autoAdjust="0"/>
  </p:normalViewPr>
  <p:slideViewPr>
    <p:cSldViewPr snapToObjects="1" showGuides="1">
      <p:cViewPr varScale="1">
        <p:scale>
          <a:sx n="137" d="100"/>
          <a:sy n="137" d="100"/>
        </p:scale>
        <p:origin x="228" y="318"/>
      </p:cViewPr>
      <p:guideLst>
        <p:guide pos="5465"/>
        <p:guide pos="2064"/>
        <p:guide pos="3674"/>
        <p:guide pos="3855"/>
        <p:guide pos="2789"/>
        <p:guide pos="2971"/>
        <p:guide orient="horz" pos="1620"/>
      </p:guideLst>
    </p:cSldViewPr>
  </p:slideViewPr>
  <p:outlineViewPr>
    <p:cViewPr>
      <p:scale>
        <a:sx n="33" d="100"/>
        <a:sy n="33" d="100"/>
      </p:scale>
      <p:origin x="0" y="-119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 showGuides="1">
      <p:cViewPr>
        <p:scale>
          <a:sx n="66" d="100"/>
          <a:sy n="66" d="100"/>
        </p:scale>
        <p:origin x="-4020" y="-294"/>
      </p:cViewPr>
      <p:guideLst>
        <p:guide orient="horz" pos="3087"/>
        <p:guide orient="horz" pos="728"/>
        <p:guide orient="horz" pos="5762"/>
        <p:guide orient="horz" pos="2837"/>
        <p:guide pos="475"/>
        <p:guide pos="4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 bwMode="gray">
          <a:xfrm>
            <a:off x="-168694" y="-159510"/>
            <a:ext cx="7436689" cy="10553632"/>
            <a:chOff x="-168694" y="-159510"/>
            <a:chExt cx="7436689" cy="10553632"/>
          </a:xfrm>
        </p:grpSpPr>
        <p:grpSp>
          <p:nvGrpSpPr>
            <p:cNvPr id="14" name="Group 13"/>
            <p:cNvGrpSpPr/>
            <p:nvPr/>
          </p:nvGrpSpPr>
          <p:grpSpPr bwMode="gray">
            <a:xfrm>
              <a:off x="717510" y="-159510"/>
              <a:ext cx="5997145" cy="63432"/>
              <a:chOff x="717510" y="-152366"/>
              <a:chExt cx="5997145" cy="63432"/>
            </a:xfrm>
          </p:grpSpPr>
          <p:sp>
            <p:nvSpPr>
              <p:cNvPr id="28" name="Isosceles Triangle 27"/>
              <p:cNvSpPr/>
              <p:nvPr/>
            </p:nvSpPr>
            <p:spPr bwMode="gray">
              <a:xfrm rot="10800000">
                <a:off x="717510" y="-15236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 bwMode="gray">
              <a:xfrm rot="10800000">
                <a:off x="6641073" y="-15236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 bwMode="gray">
            <a:xfrm flipV="1">
              <a:off x="717510" y="10330690"/>
              <a:ext cx="5997145" cy="63432"/>
              <a:chOff x="717510" y="-152366"/>
              <a:chExt cx="5997145" cy="63432"/>
            </a:xfrm>
          </p:grpSpPr>
          <p:sp>
            <p:nvSpPr>
              <p:cNvPr id="26" name="Isosceles Triangle 25"/>
              <p:cNvSpPr/>
              <p:nvPr/>
            </p:nvSpPr>
            <p:spPr bwMode="gray">
              <a:xfrm rot="10800000">
                <a:off x="717510" y="-15236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 bwMode="gray">
              <a:xfrm rot="10800000">
                <a:off x="6641073" y="-15236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 bwMode="gray">
            <a:xfrm>
              <a:off x="-168694" y="1117694"/>
              <a:ext cx="63432" cy="8066272"/>
              <a:chOff x="-178408" y="1117694"/>
              <a:chExt cx="63432" cy="8066272"/>
            </a:xfrm>
          </p:grpSpPr>
          <p:sp>
            <p:nvSpPr>
              <p:cNvPr id="22" name="Isosceles Triangle 21"/>
              <p:cNvSpPr/>
              <p:nvPr/>
            </p:nvSpPr>
            <p:spPr bwMode="gray">
              <a:xfrm rot="5400000">
                <a:off x="-183483" y="1122769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 bwMode="gray">
              <a:xfrm rot="5400000">
                <a:off x="-183483" y="4472022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 bwMode="gray">
              <a:xfrm rot="5400000">
                <a:off x="-183483" y="486651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 bwMode="gray">
              <a:xfrm rot="5400000">
                <a:off x="-183483" y="9115459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 bwMode="gray">
            <a:xfrm flipH="1">
              <a:off x="7204563" y="1117694"/>
              <a:ext cx="63432" cy="8066272"/>
              <a:chOff x="-178408" y="1117694"/>
              <a:chExt cx="63432" cy="8066272"/>
            </a:xfrm>
          </p:grpSpPr>
          <p:sp>
            <p:nvSpPr>
              <p:cNvPr id="18" name="Isosceles Triangle 17"/>
              <p:cNvSpPr/>
              <p:nvPr/>
            </p:nvSpPr>
            <p:spPr bwMode="gray">
              <a:xfrm rot="5400000">
                <a:off x="-183483" y="1122769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 bwMode="gray">
              <a:xfrm rot="5400000">
                <a:off x="-183483" y="4472022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 bwMode="gray">
              <a:xfrm rot="5400000">
                <a:off x="-183483" y="486651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 bwMode="gray">
              <a:xfrm rot="5400000">
                <a:off x="-183483" y="9115459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</p:grpSp>
      </p:grpSp>
      <p:sp>
        <p:nvSpPr>
          <p:cNvPr id="9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754301" y="724818"/>
            <a:ext cx="2422641" cy="43088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r>
              <a:rPr lang="de-DE" dirty="0"/>
              <a:t>Header</a:t>
            </a:r>
          </a:p>
        </p:txBody>
      </p:sp>
      <p:sp>
        <p:nvSpPr>
          <p:cNvPr id="10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021294" y="724818"/>
            <a:ext cx="2658951" cy="43088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fld id="{55390318-EEBD-4ACA-81A0-E1D5DFCD1490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754300" y="9588634"/>
            <a:ext cx="3615307" cy="64420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6009523" y="9588634"/>
            <a:ext cx="664148" cy="64420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fld id="{166C960D-FB06-4072-89D9-0F9615EFA2C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190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 bwMode="gray">
          <a:xfrm>
            <a:off x="-168694" y="-159510"/>
            <a:ext cx="7436689" cy="10553632"/>
            <a:chOff x="-168694" y="-159510"/>
            <a:chExt cx="7436689" cy="10553632"/>
          </a:xfrm>
        </p:grpSpPr>
        <p:grpSp>
          <p:nvGrpSpPr>
            <p:cNvPr id="11" name="Group 10"/>
            <p:cNvGrpSpPr/>
            <p:nvPr/>
          </p:nvGrpSpPr>
          <p:grpSpPr bwMode="gray">
            <a:xfrm>
              <a:off x="717510" y="-159510"/>
              <a:ext cx="5997145" cy="63432"/>
              <a:chOff x="717510" y="-152366"/>
              <a:chExt cx="5997145" cy="63432"/>
            </a:xfrm>
          </p:grpSpPr>
          <p:sp>
            <p:nvSpPr>
              <p:cNvPr id="15" name="Isosceles Triangle 14"/>
              <p:cNvSpPr/>
              <p:nvPr/>
            </p:nvSpPr>
            <p:spPr bwMode="gray">
              <a:xfrm rot="10800000">
                <a:off x="717510" y="-15236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 bwMode="gray">
              <a:xfrm rot="10800000">
                <a:off x="6641073" y="-15236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 bwMode="gray">
            <a:xfrm flipV="1">
              <a:off x="717510" y="10330690"/>
              <a:ext cx="5997145" cy="63432"/>
              <a:chOff x="717510" y="-152366"/>
              <a:chExt cx="5997145" cy="63432"/>
            </a:xfrm>
          </p:grpSpPr>
          <p:sp>
            <p:nvSpPr>
              <p:cNvPr id="19" name="Isosceles Triangle 18"/>
              <p:cNvSpPr/>
              <p:nvPr/>
            </p:nvSpPr>
            <p:spPr bwMode="gray">
              <a:xfrm rot="10800000">
                <a:off x="717510" y="-15236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 bwMode="gray">
              <a:xfrm rot="10800000">
                <a:off x="6641073" y="-15236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 bwMode="gray">
            <a:xfrm>
              <a:off x="-168694" y="1117694"/>
              <a:ext cx="63432" cy="8066272"/>
              <a:chOff x="-178408" y="1117694"/>
              <a:chExt cx="63432" cy="8066272"/>
            </a:xfrm>
          </p:grpSpPr>
          <p:sp>
            <p:nvSpPr>
              <p:cNvPr id="23" name="Isosceles Triangle 22"/>
              <p:cNvSpPr/>
              <p:nvPr/>
            </p:nvSpPr>
            <p:spPr bwMode="gray">
              <a:xfrm rot="5400000">
                <a:off x="-183483" y="1122769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 bwMode="gray">
              <a:xfrm rot="5400000">
                <a:off x="-183483" y="4472022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 bwMode="gray">
              <a:xfrm rot="5400000">
                <a:off x="-183483" y="486651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 bwMode="gray">
              <a:xfrm rot="5400000">
                <a:off x="-183483" y="9115459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 bwMode="gray">
            <a:xfrm flipH="1">
              <a:off x="7204563" y="1117694"/>
              <a:ext cx="63432" cy="8066272"/>
              <a:chOff x="-178408" y="1117694"/>
              <a:chExt cx="63432" cy="8066272"/>
            </a:xfrm>
          </p:grpSpPr>
          <p:sp>
            <p:nvSpPr>
              <p:cNvPr id="29" name="Isosceles Triangle 28"/>
              <p:cNvSpPr/>
              <p:nvPr/>
            </p:nvSpPr>
            <p:spPr bwMode="gray">
              <a:xfrm rot="5400000">
                <a:off x="-183483" y="1122769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 bwMode="gray">
              <a:xfrm rot="5400000">
                <a:off x="-183483" y="4472022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 bwMode="gray">
              <a:xfrm rot="5400000">
                <a:off x="-183483" y="4866516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 bwMode="gray">
              <a:xfrm rot="5400000">
                <a:off x="-183483" y="9115459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>
                  <a:latin typeface="+mj-lt"/>
                </a:endParaRPr>
              </a:p>
            </p:txBody>
          </p:sp>
        </p:grpSp>
      </p:grpSp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754301" y="724818"/>
            <a:ext cx="2422641" cy="43088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r>
              <a:rPr lang="de-DE"/>
              <a:t>Header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021294" y="724818"/>
            <a:ext cx="2658951" cy="43088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fld id="{55390318-EEBD-4ACA-81A0-E1D5DFCD1490}" type="datetimeFigureOut">
              <a:rPr lang="de-DE" smtClean="0"/>
              <a:pPr/>
              <a:t>07.03.2021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54063" y="1156866"/>
            <a:ext cx="5919608" cy="3330605"/>
          </a:xfrm>
          <a:prstGeom prst="rect">
            <a:avLst/>
          </a:prstGeom>
          <a:noFill/>
          <a:ln w="3175"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754301" y="4901282"/>
            <a:ext cx="5925943" cy="424590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754300" y="9588634"/>
            <a:ext cx="3615307" cy="64420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009523" y="9588634"/>
            <a:ext cx="664148" cy="64420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fld id="{166C960D-FB06-4072-89D9-0F9615EFA2C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059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Amazon Ember Medium" panose="020B0603020204030204" pitchFamily="34" charset="0"/>
        <a:ea typeface="Amazon Ember Medium" panose="020B0603020204030204" pitchFamily="34" charset="0"/>
        <a:cs typeface="Amazon Ember Medium" panose="020B0603020204030204" pitchFamily="34" charset="0"/>
      </a:defRPr>
    </a:lvl2pPr>
    <a:lvl3pPr marL="270000" indent="-270000" algn="l" defTabSz="914400" rtl="0" eaLnBrk="1" latinLnBrk="0" hangingPunct="1">
      <a:spcBef>
        <a:spcPts val="200"/>
      </a:spcBef>
      <a:spcAft>
        <a:spcPts val="200"/>
      </a:spcAft>
      <a:buFont typeface="Amazon Ember Light" panose="020B0403020204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49263" indent="-180000" algn="l" defTabSz="914400" rtl="0" eaLnBrk="1" latinLnBrk="0" hangingPunct="1">
      <a:spcBef>
        <a:spcPts val="200"/>
      </a:spcBef>
      <a:spcAft>
        <a:spcPts val="200"/>
      </a:spcAft>
      <a:buFont typeface="Amazon Ember Light" panose="020B0403020204020204" pitchFamily="34" charset="0"/>
      <a:buChar char="­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70000" indent="-270000" algn="l" defTabSz="914400" rtl="0" eaLnBrk="1" latinLnBrk="0" hangingPunct="1">
      <a:spcBef>
        <a:spcPts val="200"/>
      </a:spcBef>
      <a:spcAft>
        <a:spcPts val="200"/>
      </a:spcAft>
      <a:buSzPct val="90000"/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70000"/>
      </a:lnSpc>
      <a:spcBef>
        <a:spcPts val="1200"/>
      </a:spcBef>
      <a:spcAft>
        <a:spcPts val="600"/>
      </a:spcAft>
      <a:buFont typeface="Arial" panose="020B0604020202020204" pitchFamily="34" charset="0"/>
      <a:buNone/>
      <a:defRPr sz="1800" kern="1200" baseline="0">
        <a:solidFill>
          <a:schemeClr val="accent1"/>
        </a:solidFill>
        <a:latin typeface="+mj-lt"/>
        <a:ea typeface="+mn-ea"/>
        <a:cs typeface="+mn-cs"/>
      </a:defRPr>
    </a:lvl6pPr>
    <a:lvl7pPr marL="0" indent="0" algn="l" defTabSz="914400" rtl="0" eaLnBrk="1" latinLnBrk="0" hangingPunct="1">
      <a:lnSpc>
        <a:spcPct val="70000"/>
      </a:lnSpc>
      <a:spcBef>
        <a:spcPts val="1200"/>
      </a:spcBef>
      <a:spcAft>
        <a:spcPts val="60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+mj-lt"/>
        <a:ea typeface="+mn-ea"/>
        <a:cs typeface="+mn-cs"/>
      </a:defRPr>
    </a:lvl7pPr>
    <a:lvl8pPr marL="0" indent="0" algn="l" defTabSz="914400" rtl="0" eaLnBrk="1" latinLnBrk="0" hangingPunct="1">
      <a:lnSpc>
        <a:spcPct val="70000"/>
      </a:lnSpc>
      <a:spcBef>
        <a:spcPts val="1200"/>
      </a:spcBef>
      <a:spcAft>
        <a:spcPts val="600"/>
      </a:spcAft>
      <a:buFont typeface="Arial" panose="020B0604020202020204" pitchFamily="34" charset="0"/>
      <a:buNone/>
      <a:defRPr sz="2000" kern="1200" baseline="0">
        <a:solidFill>
          <a:schemeClr val="tx2"/>
        </a:solidFill>
        <a:latin typeface="+mj-lt"/>
        <a:ea typeface="+mn-ea"/>
        <a:cs typeface="+mn-cs"/>
      </a:defRPr>
    </a:lvl8pPr>
    <a:lvl9pPr marL="0" indent="0" algn="l" defTabSz="914400" rtl="0" eaLnBrk="1" latinLnBrk="0" hangingPunct="1">
      <a:lnSpc>
        <a:spcPct val="70000"/>
      </a:lnSpc>
      <a:spcBef>
        <a:spcPts val="1200"/>
      </a:spcBef>
      <a:spcAft>
        <a:spcPts val="600"/>
      </a:spcAft>
      <a:buFont typeface="Arial" panose="020B0604020202020204" pitchFamily="34" charset="0"/>
      <a:buNone/>
      <a:defRPr sz="2000" kern="1200" baseline="0">
        <a:solidFill>
          <a:schemeClr val="tx2"/>
        </a:solidFill>
        <a:latin typeface="+mj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5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423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8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61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64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8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4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1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3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05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54063" y="1157288"/>
            <a:ext cx="5919787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C960D-FB06-4072-89D9-0F9615EFA2C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3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7660138" y="4551684"/>
            <a:ext cx="1483862" cy="584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31798" y="1203325"/>
            <a:ext cx="8243890" cy="1512888"/>
          </a:xfrm>
        </p:spPr>
        <p:txBody>
          <a:bodyPr bIns="216000" anchor="b"/>
          <a:lstStyle>
            <a:lvl1pPr>
              <a:defRPr sz="5400" baseline="0">
                <a:solidFill>
                  <a:schemeClr val="bg1"/>
                </a:solidFill>
              </a:defRPr>
            </a:lvl1pPr>
            <a:lvl2pPr>
              <a:lnSpc>
                <a:spcPct val="80000"/>
              </a:lnSpc>
              <a:defRPr sz="5400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Title of the presentation within two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1799" y="2716214"/>
            <a:ext cx="4824278" cy="647624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0" i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9pPr>
          </a:lstStyle>
          <a:p>
            <a:pPr lvl="0"/>
            <a:r>
              <a:rPr lang="en-US" noProof="0"/>
              <a:t>Subtitle of the presentation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1792D-EDC4-426C-AC8D-1E160D3156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2380" y="4831075"/>
            <a:ext cx="683308" cy="2067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A6C2-5B2C-465B-98E2-4DCA1A839E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05438" y="5183998"/>
            <a:ext cx="5107446" cy="163717"/>
          </a:xfrm>
        </p:spPr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en-US"/>
              <a:t>Amazon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5568-4E40-40BE-BBCC-8443C9E9C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1800" y="5183998"/>
            <a:ext cx="568876" cy="163717"/>
          </a:xfrm>
        </p:spPr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24C6882C-EE77-41AD-85E7-FC61202BDA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29419" y="4838996"/>
            <a:ext cx="2057400" cy="16371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bg2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fld id="{598E0816-BAB8-4DBB-B608-C9E4359C8091}" type="datetime1">
              <a:rPr lang="en-US" smtClean="0"/>
              <a:t>3/7/2021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004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801" y="1492252"/>
            <a:ext cx="3995738" cy="2735262"/>
          </a:xfrm>
        </p:spPr>
        <p:txBody>
          <a:bodyPr/>
          <a:lstStyle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 bwMode="gray">
          <a:xfrm>
            <a:off x="431800" y="484189"/>
            <a:ext cx="3995739" cy="719136"/>
          </a:xfrm>
        </p:spPr>
        <p:txBody>
          <a:bodyPr/>
          <a:lstStyle/>
          <a:p>
            <a:r>
              <a:rPr lang="en-US" noProof="0"/>
              <a:t>Click to edit master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716463" y="0"/>
            <a:ext cx="4427537" cy="4732338"/>
          </a:xfrm>
          <a:noFill/>
        </p:spPr>
        <p:txBody>
          <a:bodyPr anchor="ctr"/>
          <a:lstStyle>
            <a:lvl1pPr algn="ctr">
              <a:defRPr sz="1100" baseline="0"/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35490-6C91-42C7-A62E-C6DCC31954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B954D-D65C-4D2D-AEDA-FBC4AC55D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16578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 rot="300000">
            <a:off x="5063029" y="1703786"/>
            <a:ext cx="3214861" cy="2280377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34E21C-36A0-4F07-92C9-7FF90FE4D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96D9927F-6E93-4DD7-B1A1-0729D3CB3C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800" y="1492252"/>
            <a:ext cx="3995738" cy="2735262"/>
          </a:xfrm>
        </p:spPr>
        <p:txBody>
          <a:bodyPr/>
          <a:lstStyle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39C0-7A14-41CB-92AD-337FCBDD86AE}"/>
              </a:ext>
            </a:extLst>
          </p:cNvPr>
          <p:cNvSpPr/>
          <p:nvPr userDrawn="1"/>
        </p:nvSpPr>
        <p:spPr bwMode="gray">
          <a:xfrm>
            <a:off x="9324528" y="1568027"/>
            <a:ext cx="1584176" cy="870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noProof="0" dirty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  <a:t>INFORMATION</a:t>
            </a:r>
            <a:br>
              <a:rPr lang="en-US" sz="900" noProof="0" dirty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endParaRPr lang="en-US" sz="900" noProof="0" dirty="0">
              <a:solidFill>
                <a:schemeClr val="tx1"/>
              </a:solidFill>
              <a:latin typeface="Amazon Ember Medium" panose="020B0603020204030204" pitchFamily="34" charset="0"/>
              <a:ea typeface="Amazon Ember Medium" panose="020B0603020204030204" pitchFamily="34" charset="0"/>
              <a:cs typeface="Amazon Ember Medium" panose="020B0603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If you need more then one image, just insert an additional image.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noProof="0" dirty="0">
              <a:solidFill>
                <a:schemeClr val="tx1"/>
              </a:solidFill>
              <a:latin typeface="Amazon Ember Medium" panose="020B0603020204030204" pitchFamily="34" charset="0"/>
              <a:ea typeface="Amazon Ember Medium" panose="020B0603020204030204" pitchFamily="34" charset="0"/>
              <a:cs typeface="Amazon Ember Medium" panose="020B0603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Then select the existing polaroid image, press </a:t>
            </a:r>
            <a:r>
              <a:rPr lang="en-US" sz="900" i="1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(CTRL+SHIFT+C), </a:t>
            </a:r>
            <a: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select </a:t>
            </a:r>
            <a:b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the new image and press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i="1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(CTRL+SHIFT+V)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4BA60-51EC-44C6-82C9-AC4D101FEB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1B652-EA9B-4736-9C55-622329D408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67502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 rot="300000">
            <a:off x="5063029" y="1703786"/>
            <a:ext cx="3214861" cy="2280377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 rot="21067984">
            <a:off x="632423" y="1417742"/>
            <a:ext cx="3037746" cy="2154745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 rot="21124127">
            <a:off x="3534387" y="1909989"/>
            <a:ext cx="2133031" cy="1513009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 rot="238364">
            <a:off x="2042790" y="2816558"/>
            <a:ext cx="2133031" cy="1513009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34E21C-36A0-4F07-92C9-7FF90FE4D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781EC-6762-4473-898D-0C6589BF82C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AC7-DDE9-4087-8AE5-E5BF71129C8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2" name="Rectangle 21">
            <a:extLst/>
          </p:cNvPr>
          <p:cNvSpPr/>
          <p:nvPr userDrawn="1"/>
        </p:nvSpPr>
        <p:spPr bwMode="gray">
          <a:xfrm>
            <a:off x="9324528" y="1568027"/>
            <a:ext cx="1584176" cy="870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noProof="0" dirty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  <a:t>INFORMATION</a:t>
            </a:r>
            <a:br>
              <a:rPr lang="en-US" sz="900" noProof="0" dirty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endParaRPr lang="en-US" sz="900" noProof="0" dirty="0">
              <a:solidFill>
                <a:schemeClr val="tx1"/>
              </a:solidFill>
              <a:latin typeface="Amazon Ember Medium" panose="020B0603020204030204" pitchFamily="34" charset="0"/>
              <a:ea typeface="Amazon Ember Medium" panose="020B0603020204030204" pitchFamily="34" charset="0"/>
              <a:cs typeface="Amazon Ember Medium" panose="020B0603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If you need more then four images, just insert an additional image.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noProof="0" dirty="0">
              <a:solidFill>
                <a:schemeClr val="tx1"/>
              </a:solidFill>
              <a:latin typeface="Amazon Ember Medium" panose="020B0603020204030204" pitchFamily="34" charset="0"/>
              <a:ea typeface="Amazon Ember Medium" panose="020B0603020204030204" pitchFamily="34" charset="0"/>
              <a:cs typeface="Amazon Ember Medium" panose="020B0603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Then select the existing polaroid image, press </a:t>
            </a:r>
            <a:r>
              <a:rPr lang="en-US" sz="900" i="1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(CTRL+SHIFT+C), </a:t>
            </a:r>
            <a: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select </a:t>
            </a:r>
            <a:b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the new image and press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i="1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(CTRL+SHIFT+V)</a:t>
            </a:r>
          </a:p>
        </p:txBody>
      </p:sp>
    </p:spTree>
    <p:extLst>
      <p:ext uri="{BB962C8B-B14F-4D97-AF65-F5344CB8AC3E}">
        <p14:creationId xmlns:p14="http://schemas.microsoft.com/office/powerpoint/2010/main" val="298972349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 (1) (blue-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7">
            <a:extLst>
              <a:ext uri="{FF2B5EF4-FFF2-40B4-BE49-F238E27FC236}">
                <a16:creationId xmlns:a16="http://schemas.microsoft.com/office/drawing/2014/main" id="{666B0AFF-0F60-46D5-B960-F2A7B763977A}"/>
              </a:ext>
            </a:extLst>
          </p:cNvPr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801" y="1492252"/>
            <a:ext cx="3995738" cy="2735262"/>
          </a:xfrm>
        </p:spPr>
        <p:txBody>
          <a:bodyPr/>
          <a:lstStyle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 bwMode="gray">
          <a:xfrm>
            <a:off x="431800" y="484189"/>
            <a:ext cx="3995739" cy="719136"/>
          </a:xfrm>
        </p:spPr>
        <p:txBody>
          <a:bodyPr/>
          <a:lstStyle/>
          <a:p>
            <a:r>
              <a:rPr lang="en-US" noProof="0"/>
              <a:t>Click to edit master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716463" y="0"/>
            <a:ext cx="4427537" cy="4732338"/>
          </a:xfrm>
          <a:noFill/>
        </p:spPr>
        <p:txBody>
          <a:bodyPr anchor="ctr"/>
          <a:lstStyle>
            <a:lvl1pPr algn="ctr">
              <a:defRPr sz="1100" baseline="0"/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07EFF13-BF0B-4E27-9A5D-AAE045214A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A38F48-C612-4DC8-BFF2-CA466F0C710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52446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 (2) (blue-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7">
            <a:extLst>
              <a:ext uri="{FF2B5EF4-FFF2-40B4-BE49-F238E27FC236}">
                <a16:creationId xmlns:a16="http://schemas.microsoft.com/office/drawing/2014/main" id="{3C47D441-015A-41FD-B8DE-626283139524}"/>
              </a:ext>
            </a:extLst>
          </p:cNvPr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34E21C-36A0-4F07-92C9-7FF90FE4D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96D9927F-6E93-4DD7-B1A1-0729D3CB3C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800" y="1492252"/>
            <a:ext cx="3995738" cy="2735262"/>
          </a:xfrm>
        </p:spPr>
        <p:txBody>
          <a:bodyPr/>
          <a:lstStyle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6B1FC-4D9D-482F-B4B1-090020762A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0264E-9F6D-48A3-B470-59C0D50C3D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Rectangle 12">
            <a:extLst/>
          </p:cNvPr>
          <p:cNvSpPr/>
          <p:nvPr userDrawn="1"/>
        </p:nvSpPr>
        <p:spPr bwMode="gray">
          <a:xfrm>
            <a:off x="9324528" y="1568027"/>
            <a:ext cx="1584176" cy="870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noProof="0" dirty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  <a:t>INFORMATION</a:t>
            </a:r>
            <a:br>
              <a:rPr lang="en-US" sz="900" noProof="0" dirty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endParaRPr lang="en-US" sz="900" noProof="0" dirty="0">
              <a:solidFill>
                <a:schemeClr val="tx1"/>
              </a:solidFill>
              <a:latin typeface="Amazon Ember Medium" panose="020B0603020204030204" pitchFamily="34" charset="0"/>
              <a:ea typeface="Amazon Ember Medium" panose="020B0603020204030204" pitchFamily="34" charset="0"/>
              <a:cs typeface="Amazon Ember Medium" panose="020B0603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If you need more then one image, just insert an additional image.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noProof="0" dirty="0">
              <a:solidFill>
                <a:schemeClr val="tx1"/>
              </a:solidFill>
              <a:latin typeface="Amazon Ember Medium" panose="020B0603020204030204" pitchFamily="34" charset="0"/>
              <a:ea typeface="Amazon Ember Medium" panose="020B0603020204030204" pitchFamily="34" charset="0"/>
              <a:cs typeface="Amazon Ember Medium" panose="020B0603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Then select the existing polaroid image, press </a:t>
            </a:r>
            <a:r>
              <a:rPr lang="en-US" sz="900" i="1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(CTRL+SHIFT+C), </a:t>
            </a:r>
            <a: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select </a:t>
            </a:r>
            <a:b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the new image and press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i="1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(CTRL+SHIFT+V)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 rot="300000">
            <a:off x="5063029" y="1703786"/>
            <a:ext cx="3214861" cy="2280377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</p:spTree>
    <p:extLst>
      <p:ext uri="{BB962C8B-B14F-4D97-AF65-F5344CB8AC3E}">
        <p14:creationId xmlns:p14="http://schemas.microsoft.com/office/powerpoint/2010/main" val="1736709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(blue-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7">
            <a:extLst>
              <a:ext uri="{FF2B5EF4-FFF2-40B4-BE49-F238E27FC236}">
                <a16:creationId xmlns:a16="http://schemas.microsoft.com/office/drawing/2014/main" id="{3C47D441-015A-41FD-B8DE-626283139524}"/>
              </a:ext>
            </a:extLst>
          </p:cNvPr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34E21C-36A0-4F07-92C9-7FF90FE4D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7A2ED-D60D-42DF-9B21-07DA15CF5C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0605-2EDF-485D-8D4B-EE55556E303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Rectangle 16">
            <a:extLst/>
          </p:cNvPr>
          <p:cNvSpPr/>
          <p:nvPr userDrawn="1"/>
        </p:nvSpPr>
        <p:spPr bwMode="gray">
          <a:xfrm>
            <a:off x="9324528" y="1568027"/>
            <a:ext cx="1584176" cy="870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noProof="0" dirty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  <a:t>INFORMATION</a:t>
            </a:r>
            <a:br>
              <a:rPr lang="en-US" sz="900" noProof="0" dirty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endParaRPr lang="en-US" sz="900" noProof="0" dirty="0">
              <a:solidFill>
                <a:schemeClr val="tx1"/>
              </a:solidFill>
              <a:latin typeface="Amazon Ember Medium" panose="020B0603020204030204" pitchFamily="34" charset="0"/>
              <a:ea typeface="Amazon Ember Medium" panose="020B0603020204030204" pitchFamily="34" charset="0"/>
              <a:cs typeface="Amazon Ember Medium" panose="020B0603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If you need more then four images, just insert an additional image.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noProof="0" dirty="0">
              <a:solidFill>
                <a:schemeClr val="tx1"/>
              </a:solidFill>
              <a:latin typeface="Amazon Ember Medium" panose="020B0603020204030204" pitchFamily="34" charset="0"/>
              <a:ea typeface="Amazon Ember Medium" panose="020B0603020204030204" pitchFamily="34" charset="0"/>
              <a:cs typeface="Amazon Ember Medium" panose="020B0603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Then select the existing polaroid image, press </a:t>
            </a:r>
            <a:r>
              <a:rPr lang="en-US" sz="900" i="1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(CTRL+SHIFT+C), </a:t>
            </a:r>
            <a: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select </a:t>
            </a:r>
            <a:b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900" i="0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the new image and press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i="1" noProof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(CTRL+SHIFT+V)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 rot="300000">
            <a:off x="5063029" y="1703786"/>
            <a:ext cx="3214861" cy="2280377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 rot="21067984">
            <a:off x="632423" y="1417742"/>
            <a:ext cx="3037746" cy="2154745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 rot="21124127">
            <a:off x="3534387" y="1909989"/>
            <a:ext cx="2133031" cy="1513009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 rot="238364">
            <a:off x="2042790" y="2816558"/>
            <a:ext cx="2133031" cy="1513009"/>
          </a:xfrm>
          <a:solidFill>
            <a:schemeClr val="bg1"/>
          </a:solidFill>
          <a:ln w="95250" cap="flat">
            <a:solidFill>
              <a:schemeClr val="bg1"/>
            </a:solidFill>
            <a:miter lim="800000"/>
          </a:ln>
          <a:effectLst>
            <a:outerShdw blurRad="63500" dir="15600000" sx="101000" sy="101000" algn="ctr" rotWithShape="0">
              <a:prstClr val="black">
                <a:alpha val="26000"/>
              </a:prstClr>
            </a:outerShdw>
          </a:effectLst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</p:spTree>
    <p:extLst>
      <p:ext uri="{BB962C8B-B14F-4D97-AF65-F5344CB8AC3E}">
        <p14:creationId xmlns:p14="http://schemas.microsoft.com/office/powerpoint/2010/main" val="3362128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3999" cy="4732338"/>
          </a:xfrm>
          <a:noFill/>
        </p:spPr>
        <p:txBody>
          <a:bodyPr anchor="ctr"/>
          <a:lstStyle>
            <a:lvl1pPr algn="ctr">
              <a:defRPr sz="1100" baseline="0"/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150937" y="1492250"/>
            <a:ext cx="3276601" cy="1727572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/>
              <a:t>Use this box for the key message of the slide. </a:t>
            </a:r>
          </a:p>
          <a:p>
            <a:pPr lvl="1"/>
            <a:r>
              <a:rPr lang="en-US" noProof="0"/>
              <a:t>You can move this box anywhere </a:t>
            </a:r>
            <a:br>
              <a:rPr lang="en-US" noProof="0"/>
            </a:br>
            <a:r>
              <a:rPr lang="en-US" noProof="0"/>
              <a:t>you want within the grid.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7184-6752-45FE-B46B-E6EF3AB9F9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A4E2-20EB-4E17-B844-CA1FEE3DDFC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41488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5889270" y="1492250"/>
            <a:ext cx="1685925" cy="1685925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place an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729038" y="1492250"/>
            <a:ext cx="1685925" cy="1685925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place an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568450" y="1492250"/>
            <a:ext cx="1685925" cy="1685925"/>
          </a:xfrm>
          <a:prstGeom prst="ellipse">
            <a:avLst/>
          </a:prstGeom>
          <a:noFill/>
        </p:spPr>
        <p:txBody>
          <a:bodyPr anchor="ctr"/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place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Click to edit master text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68450" y="3292475"/>
            <a:ext cx="1685925" cy="93503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9038" y="3292475"/>
            <a:ext cx="1685925" cy="93503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889270" y="3292475"/>
            <a:ext cx="1685925" cy="93503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736D3-E30E-4CA6-B55E-37D5B3FCE44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3487-D843-4777-9528-CABA0B7E84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7305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2" y="1203325"/>
            <a:ext cx="3959225" cy="3024189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2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4427537" cy="4732338"/>
          </a:xfrm>
          <a:noFill/>
        </p:spPr>
        <p:txBody>
          <a:bodyPr anchor="ctr"/>
          <a:lstStyle>
            <a:lvl1pPr algn="ctr">
              <a:defRPr sz="1100" baseline="0"/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6D6A0-D585-483B-8BD8-D57E3B4745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4F71E-C564-489E-B500-618AE1BB24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254779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(blue-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7">
            <a:extLst>
              <a:ext uri="{FF2B5EF4-FFF2-40B4-BE49-F238E27FC236}">
                <a16:creationId xmlns:a16="http://schemas.microsoft.com/office/drawing/2014/main" id="{F312790A-D597-4014-9585-ED4A79214F22}"/>
              </a:ext>
            </a:extLst>
          </p:cNvPr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2" y="1203325"/>
            <a:ext cx="3959225" cy="3024189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2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4427537" cy="4732338"/>
          </a:xfrm>
          <a:noFill/>
        </p:spPr>
        <p:txBody>
          <a:bodyPr anchor="ctr"/>
          <a:lstStyle>
            <a:lvl1pPr algn="ctr">
              <a:defRPr sz="1100" baseline="0"/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B4485-307A-44F2-8D50-CD96D406E8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AF046-A5FB-4630-BBA8-E6065BF91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86061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4732338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/>
          <a:lstStyle>
            <a:lvl1pPr algn="ctr"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</a:t>
            </a:r>
            <a:br>
              <a:rPr lang="en-US" noProof="0"/>
            </a:br>
            <a:r>
              <a:rPr lang="en-US" noProof="0"/>
              <a:t>place an image</a:t>
            </a: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7668344" y="4732338"/>
            <a:ext cx="1475656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0" y="2716213"/>
            <a:ext cx="9144000" cy="1800225"/>
          </a:xfrm>
          <a:noFill/>
        </p:spPr>
        <p:txBody>
          <a:bodyPr lIns="432000" rIns="432000" bIns="504000" anchor="b" anchorCtr="0"/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the presentation with picture</a:t>
            </a:r>
          </a:p>
        </p:txBody>
      </p:sp>
      <p:pic>
        <p:nvPicPr>
          <p:cNvPr id="9" name="Grafik 3">
            <a:extLst>
              <a:ext uri="{FF2B5EF4-FFF2-40B4-BE49-F238E27FC236}">
                <a16:creationId xmlns:a16="http://schemas.microsoft.com/office/drawing/2014/main" id="{46AB2531-416B-4654-99E8-5BB2AAFE8F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2380" y="4831075"/>
            <a:ext cx="683308" cy="206739"/>
          </a:xfrm>
          <a:prstGeom prst="rect">
            <a:avLst/>
          </a:prstGeom>
        </p:spPr>
      </p:pic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05438" y="5183998"/>
            <a:ext cx="5107446" cy="163717"/>
          </a:xfrm>
        </p:spPr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en-US"/>
              <a:t>Amazon Confidential</a:t>
            </a:r>
          </a:p>
        </p:txBody>
      </p:sp>
      <p:sp>
        <p:nvSpPr>
          <p:cNvPr id="10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31800" y="5183998"/>
            <a:ext cx="568876" cy="163717"/>
          </a:xfrm>
        </p:spPr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24C6882C-EE77-41AD-85E7-FC61202BDA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29419" y="4838996"/>
            <a:ext cx="2057400" cy="16371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DE5C8931-B7FB-486F-95BD-9F2A6A459687}" type="datetime1">
              <a:rPr lang="en-US" smtClean="0"/>
              <a:t>3/7/2021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2008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1492250"/>
            <a:ext cx="6842125" cy="1511300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„This is a quote slide. </a:t>
            </a:r>
            <a:br>
              <a:rPr lang="en-US" noProof="0"/>
            </a:br>
            <a:r>
              <a:rPr lang="en-US" noProof="0"/>
              <a:t>Use yellow font color to highlight </a:t>
            </a:r>
            <a:br>
              <a:rPr lang="en-US" noProof="0"/>
            </a:br>
            <a:r>
              <a:rPr lang="en-US" noProof="0"/>
              <a:t>some words in this quote.“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83F57-97B8-4DB4-8D21-15B2E3CBD1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DFD3-B72D-4936-9BE2-275FAE9ECE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7704309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p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31800" y="484188"/>
            <a:ext cx="3995738" cy="1008061"/>
          </a:xfrm>
        </p:spPr>
        <p:txBody>
          <a:bodyPr rIns="216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0214" y="1959682"/>
            <a:ext cx="3277690" cy="22678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269875" indent="-269875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447675" indent="-1778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>
              <a:buAutoNum type="arabicPeriod"/>
              <a:defRPr baseline="0">
                <a:solidFill>
                  <a:schemeClr val="bg1"/>
                </a:solidFill>
              </a:defRPr>
            </a:lvl5pPr>
            <a:lvl6pPr>
              <a:defRPr/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Rechteck 11"/>
          <p:cNvSpPr/>
          <p:nvPr userDrawn="1"/>
        </p:nvSpPr>
        <p:spPr bwMode="gray">
          <a:xfrm rot="660000">
            <a:off x="4787834" y="541143"/>
            <a:ext cx="3589030" cy="33608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Rechteck 12"/>
          <p:cNvSpPr/>
          <p:nvPr userDrawn="1"/>
        </p:nvSpPr>
        <p:spPr bwMode="gray">
          <a:xfrm rot="21300000">
            <a:off x="4811486" y="436592"/>
            <a:ext cx="3589030" cy="36376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9324528" y="1557164"/>
            <a:ext cx="1584176" cy="870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noProof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  <a:t>INFORMATION</a:t>
            </a:r>
            <a:br>
              <a:rPr lang="en-US" sz="900" noProof="0">
                <a:solidFill>
                  <a:schemeClr val="tx1"/>
                </a:solidFill>
                <a:latin typeface="+mj-lt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900" noProof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/>
            </a:r>
            <a:br>
              <a:rPr lang="en-US" sz="900" noProof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900" noProof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-5° Rotation </a:t>
            </a:r>
            <a:br>
              <a:rPr lang="en-US" sz="900" noProof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900" noProof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of piece of paper </a:t>
            </a:r>
            <a:br>
              <a:rPr lang="en-US" sz="900" noProof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900" noProof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in foreground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8D259-FCEA-45B6-841A-86A001148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C507-B369-458E-B0BE-474ADE0933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437352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Click to edit master text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BDCFF-CEF0-4639-9AA7-57C6F72E4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CF294-8A9B-4640-B91B-6B01A2297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090276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lue-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7">
            <a:extLst>
              <a:ext uri="{FF2B5EF4-FFF2-40B4-BE49-F238E27FC236}">
                <a16:creationId xmlns:a16="http://schemas.microsoft.com/office/drawing/2014/main" id="{FA23CE2A-2BA5-4296-A2D8-E0D4E755DFF3}"/>
              </a:ext>
            </a:extLst>
          </p:cNvPr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Click to edit master text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8D4F8-7A1B-4115-B137-6C0C38AE0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46EF7-2D30-4ECD-B4E6-C028AEE42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940354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7668344" y="4516438"/>
            <a:ext cx="1475656" cy="627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31798" y="1203325"/>
            <a:ext cx="8243890" cy="1512888"/>
          </a:xfrm>
        </p:spPr>
        <p:txBody>
          <a:bodyPr bIns="216000" anchor="b"/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 </a:t>
            </a:r>
            <a:br>
              <a:rPr lang="en-US" noProof="0"/>
            </a:br>
            <a:r>
              <a:rPr lang="en-US" noProof="0"/>
              <a:t>for your attention!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1799" y="2716214"/>
            <a:ext cx="3995739" cy="15113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accent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noProof="0"/>
              <a:t>Contact</a:t>
            </a:r>
          </a:p>
          <a:p>
            <a:pPr lvl="1"/>
            <a:r>
              <a:rPr lang="en-US" noProof="0"/>
              <a:t>Name, Position</a:t>
            </a:r>
          </a:p>
          <a:p>
            <a:pPr lvl="1"/>
            <a:r>
              <a:rPr lang="en-US" noProof="0"/>
              <a:t>Email address</a:t>
            </a:r>
          </a:p>
          <a:p>
            <a:pPr lvl="1"/>
            <a:r>
              <a:rPr lang="en-US" noProof="0"/>
              <a:t>Further information</a:t>
            </a:r>
          </a:p>
        </p:txBody>
      </p:sp>
      <p:pic>
        <p:nvPicPr>
          <p:cNvPr id="21" name="Grafik 3">
            <a:extLst>
              <a:ext uri="{FF2B5EF4-FFF2-40B4-BE49-F238E27FC236}">
                <a16:creationId xmlns:a16="http://schemas.microsoft.com/office/drawing/2014/main" id="{201F06C7-A301-44F2-8C09-015E18422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2380" y="4831075"/>
            <a:ext cx="683308" cy="206739"/>
          </a:xfrm>
          <a:prstGeom prst="rect">
            <a:avLst/>
          </a:prstGeom>
        </p:spPr>
      </p:pic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05438" y="5183998"/>
            <a:ext cx="5107446" cy="163717"/>
          </a:xfrm>
        </p:spPr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en-US"/>
              <a:t>Amazon Confidential</a:t>
            </a:r>
          </a:p>
        </p:txBody>
      </p:sp>
      <p:sp>
        <p:nvSpPr>
          <p:cNvPr id="12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31800" y="5183998"/>
            <a:ext cx="568876" cy="163717"/>
          </a:xfrm>
        </p:spPr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24C6882C-EE77-41AD-85E7-FC61202BDA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29419" y="4838996"/>
            <a:ext cx="2057400" cy="16371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bg2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fld id="{0D0D433B-E803-4BB5-B54E-14CECF0E1335}" type="datetime1">
              <a:rPr lang="en-US" smtClean="0"/>
              <a:t>3/7/2021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83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7668344" y="4732338"/>
            <a:ext cx="1475656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B24D9A-32BF-49EF-8882-9F41C2329AC3}"/>
              </a:ext>
            </a:extLst>
          </p:cNvPr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31798" y="1203325"/>
            <a:ext cx="2844802" cy="792361"/>
          </a:xfrm>
        </p:spPr>
        <p:txBody>
          <a:bodyPr/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Content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87788" y="1203325"/>
            <a:ext cx="4775200" cy="3024188"/>
          </a:xfrm>
        </p:spPr>
        <p:txBody>
          <a:bodyPr/>
          <a:lstStyle>
            <a:lvl1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1pPr>
            <a:lvl2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2pPr>
            <a:lvl3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3pPr>
            <a:lvl4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4pPr>
            <a:lvl5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5pPr>
            <a:lvl6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6pPr>
            <a:lvl7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7pPr>
            <a:lvl8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8pPr>
            <a:lvl9pPr marL="270000" indent="-27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40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en-US" noProof="0"/>
              <a:t>Click to edit master text</a:t>
            </a:r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4D6685F9-FB36-4820-8647-1A02C35F9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2380" y="4831075"/>
            <a:ext cx="683308" cy="206739"/>
          </a:xfrm>
          <a:prstGeom prst="rect">
            <a:avLst/>
          </a:prstGeom>
        </p:spPr>
      </p:pic>
      <p:sp>
        <p:nvSpPr>
          <p:cNvPr id="9" name="Footer Placeholder 4">
            <a:extLst/>
          </p:cNvPr>
          <p:cNvSpPr>
            <a:spLocks noGrp="1"/>
          </p:cNvSpPr>
          <p:nvPr>
            <p:ph type="ftr" sz="quarter" idx="10"/>
          </p:nvPr>
        </p:nvSpPr>
        <p:spPr>
          <a:xfrm>
            <a:off x="1005438" y="5183998"/>
            <a:ext cx="5107446" cy="163717"/>
          </a:xfrm>
        </p:spPr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en-US"/>
              <a:t>Amazon Confidential</a:t>
            </a:r>
          </a:p>
        </p:txBody>
      </p:sp>
      <p:sp>
        <p:nvSpPr>
          <p:cNvPr id="12" name="Slide Number Placeholder 5">
            <a:extLst/>
          </p:cNvPr>
          <p:cNvSpPr>
            <a:spLocks noGrp="1"/>
          </p:cNvSpPr>
          <p:nvPr>
            <p:ph type="sldNum" sz="quarter" idx="11"/>
          </p:nvPr>
        </p:nvSpPr>
        <p:spPr>
          <a:xfrm>
            <a:off x="431800" y="5183998"/>
            <a:ext cx="568876" cy="163717"/>
          </a:xfrm>
        </p:spPr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24C6882C-EE77-41AD-85E7-FC61202BDA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29419" y="4838996"/>
            <a:ext cx="2057400" cy="16371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1FDB4786-EF3C-41B7-93B3-64B10305B25B}" type="datetime1">
              <a:rPr lang="en-US" smtClean="0"/>
              <a:t>3/7/2021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5179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E6216-66F5-4B6C-AD5C-D41AE7D4B22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B7726-92A8-4626-8282-3A5924251C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9701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rgbClr val="7EBD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mazon Ember Light"/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  <a:lvl6pPr>
              <a:defRPr>
                <a:solidFill>
                  <a:schemeClr val="tx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Click to edit master text</a:t>
            </a:r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7473BCFD-174F-4157-BCA8-63A4833C1B7A}"/>
              </a:ext>
            </a:extLst>
          </p:cNvPr>
          <p:cNvSpPr/>
          <p:nvPr userDrawn="1"/>
        </p:nvSpPr>
        <p:spPr bwMode="gray">
          <a:xfrm>
            <a:off x="3338078" y="266471"/>
            <a:ext cx="1743299" cy="163962"/>
          </a:xfrm>
          <a:prstGeom prst="rect">
            <a:avLst/>
          </a:prstGeom>
          <a:solidFill>
            <a:srgbClr val="7EBD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mazon Ember Ligh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65CB3-E990-467A-8B16-7CDF64E7B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F4D2-6F5E-4671-895E-6DA95DD5C1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54472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6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rgbClr val="FFCA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mazon Ember Light"/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  <a:lvl6pPr>
              <a:defRPr>
                <a:solidFill>
                  <a:schemeClr val="tx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Click to edit master text</a:t>
            </a:r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70B752D8-1619-4183-A8AD-7966FD4926AF}"/>
              </a:ext>
            </a:extLst>
          </p:cNvPr>
          <p:cNvSpPr/>
          <p:nvPr userDrawn="1"/>
        </p:nvSpPr>
        <p:spPr bwMode="gray">
          <a:xfrm>
            <a:off x="3138214" y="71290"/>
            <a:ext cx="1743299" cy="163962"/>
          </a:xfrm>
          <a:prstGeom prst="rect">
            <a:avLst/>
          </a:prstGeom>
          <a:solidFill>
            <a:srgbClr val="FFCA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mazon Ember Ligh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41723-FEFE-45E5-94C6-2C3A478E79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3074-F1E1-4B8A-B74A-97483D3B47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641730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rgbClr val="ED84A9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mazon Ember Heavy"/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800" y="1492252"/>
            <a:ext cx="8243888" cy="27352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A5A1A-5C7E-4571-9B7D-C9C8D72617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0A501-4FC8-471B-BD44-42727C5655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93999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rgbClr val="B9C775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mazon Ember Heavy"/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800" y="1492252"/>
            <a:ext cx="8243888" cy="27352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8DB1A-618B-462E-BCC7-C5183DD7C6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36EE8-E6ED-478E-9116-7F3B80C763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74714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 bwMode="gray">
          <a:xfrm>
            <a:off x="0" y="0"/>
            <a:ext cx="9144000" cy="4732338"/>
          </a:xfrm>
          <a:prstGeom prst="rect">
            <a:avLst/>
          </a:prstGeom>
          <a:solidFill>
            <a:srgbClr val="F38181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mazon Ember Heavy"/>
            </a:endParaRP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1800" y="1492252"/>
            <a:ext cx="8243888" cy="27352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A95F-BDBD-4EE9-AD7A-3D97F3007C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F2640-962F-423D-84E9-2FA1755484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4148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 bwMode="gray">
          <a:xfrm>
            <a:off x="-155541" y="-152366"/>
            <a:ext cx="9455082" cy="5448232"/>
            <a:chOff x="-155541" y="-152366"/>
            <a:chExt cx="9455082" cy="5448232"/>
          </a:xfrm>
        </p:grpSpPr>
        <p:grpSp>
          <p:nvGrpSpPr>
            <p:cNvPr id="12" name="Group 11"/>
            <p:cNvGrpSpPr/>
            <p:nvPr userDrawn="1"/>
          </p:nvGrpSpPr>
          <p:grpSpPr bwMode="gray">
            <a:xfrm>
              <a:off x="392628" y="-152366"/>
              <a:ext cx="8317471" cy="63432"/>
              <a:chOff x="392628" y="-133598"/>
              <a:chExt cx="8317471" cy="63432"/>
            </a:xfrm>
          </p:grpSpPr>
          <p:sp>
            <p:nvSpPr>
              <p:cNvPr id="9" name="Isosceles Triangle 8"/>
              <p:cNvSpPr/>
              <p:nvPr userDrawn="1"/>
            </p:nvSpPr>
            <p:spPr bwMode="gray">
              <a:xfrm rot="10800000">
                <a:off x="392628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13" name="Isosceles Triangle 12"/>
              <p:cNvSpPr/>
              <p:nvPr userDrawn="1"/>
            </p:nvSpPr>
            <p:spPr bwMode="gray">
              <a:xfrm rot="10800000">
                <a:off x="2950884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14" name="Isosceles Triangle 13"/>
              <p:cNvSpPr/>
              <p:nvPr userDrawn="1"/>
            </p:nvSpPr>
            <p:spPr bwMode="gray">
              <a:xfrm rot="10800000">
                <a:off x="3239809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15" name="Isosceles Triangle 14"/>
              <p:cNvSpPr/>
              <p:nvPr userDrawn="1"/>
            </p:nvSpPr>
            <p:spPr bwMode="gray">
              <a:xfrm rot="10800000">
                <a:off x="4388366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16" name="Isosceles Triangle 15"/>
              <p:cNvSpPr/>
              <p:nvPr userDrawn="1"/>
            </p:nvSpPr>
            <p:spPr bwMode="gray">
              <a:xfrm rot="10800000">
                <a:off x="4679672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18" name="Isosceles Triangle 17"/>
              <p:cNvSpPr/>
              <p:nvPr userDrawn="1"/>
            </p:nvSpPr>
            <p:spPr bwMode="gray">
              <a:xfrm rot="10800000">
                <a:off x="5793303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19" name="Isosceles Triangle 18"/>
              <p:cNvSpPr/>
              <p:nvPr userDrawn="1"/>
            </p:nvSpPr>
            <p:spPr bwMode="gray">
              <a:xfrm rot="10800000">
                <a:off x="6083022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20" name="Isosceles Triangle 19"/>
              <p:cNvSpPr/>
              <p:nvPr userDrawn="1"/>
            </p:nvSpPr>
            <p:spPr bwMode="gray">
              <a:xfrm rot="10800000">
                <a:off x="8636517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 flipV="1">
              <a:off x="392628" y="5232434"/>
              <a:ext cx="8317471" cy="63432"/>
              <a:chOff x="392628" y="-133598"/>
              <a:chExt cx="8317471" cy="63432"/>
            </a:xfrm>
          </p:grpSpPr>
          <p:sp>
            <p:nvSpPr>
              <p:cNvPr id="23" name="Isosceles Triangle 22"/>
              <p:cNvSpPr/>
              <p:nvPr userDrawn="1"/>
            </p:nvSpPr>
            <p:spPr bwMode="gray">
              <a:xfrm rot="10800000">
                <a:off x="392628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24" name="Isosceles Triangle 23"/>
              <p:cNvSpPr/>
              <p:nvPr userDrawn="1"/>
            </p:nvSpPr>
            <p:spPr bwMode="gray">
              <a:xfrm rot="10800000">
                <a:off x="2950884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25" name="Isosceles Triangle 24"/>
              <p:cNvSpPr/>
              <p:nvPr userDrawn="1"/>
            </p:nvSpPr>
            <p:spPr bwMode="gray">
              <a:xfrm rot="10800000">
                <a:off x="3239809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26" name="Isosceles Triangle 25"/>
              <p:cNvSpPr/>
              <p:nvPr userDrawn="1"/>
            </p:nvSpPr>
            <p:spPr bwMode="gray">
              <a:xfrm rot="10800000">
                <a:off x="4388366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27" name="Isosceles Triangle 26"/>
              <p:cNvSpPr/>
              <p:nvPr userDrawn="1"/>
            </p:nvSpPr>
            <p:spPr bwMode="gray">
              <a:xfrm rot="10800000">
                <a:off x="4679672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28" name="Isosceles Triangle 27"/>
              <p:cNvSpPr/>
              <p:nvPr userDrawn="1"/>
            </p:nvSpPr>
            <p:spPr bwMode="gray">
              <a:xfrm rot="10800000">
                <a:off x="5793303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29" name="Isosceles Triangle 28"/>
              <p:cNvSpPr/>
              <p:nvPr userDrawn="1"/>
            </p:nvSpPr>
            <p:spPr bwMode="gray">
              <a:xfrm rot="10800000">
                <a:off x="6083022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30" name="Isosceles Triangle 29"/>
              <p:cNvSpPr/>
              <p:nvPr userDrawn="1"/>
            </p:nvSpPr>
            <p:spPr bwMode="gray">
              <a:xfrm rot="10800000">
                <a:off x="8636517" y="-13359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 bwMode="gray">
            <a:xfrm>
              <a:off x="-155541" y="445016"/>
              <a:ext cx="63432" cy="4322978"/>
              <a:chOff x="-175453" y="445016"/>
              <a:chExt cx="63432" cy="4322978"/>
            </a:xfrm>
          </p:grpSpPr>
          <p:sp>
            <p:nvSpPr>
              <p:cNvPr id="31" name="Isosceles Triangle 30"/>
              <p:cNvSpPr/>
              <p:nvPr userDrawn="1"/>
            </p:nvSpPr>
            <p:spPr bwMode="gray">
              <a:xfrm rot="5400000">
                <a:off x="-180528" y="450091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32" name="Isosceles Triangle 31"/>
              <p:cNvSpPr/>
              <p:nvPr userDrawn="1"/>
            </p:nvSpPr>
            <p:spPr bwMode="gray">
              <a:xfrm rot="5400000">
                <a:off x="-180528" y="116922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34" name="Isosceles Triangle 33"/>
              <p:cNvSpPr/>
              <p:nvPr userDrawn="1"/>
            </p:nvSpPr>
            <p:spPr bwMode="gray">
              <a:xfrm rot="5400000">
                <a:off x="-180528" y="1460534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35" name="Isosceles Triangle 34"/>
              <p:cNvSpPr/>
              <p:nvPr userDrawn="1"/>
            </p:nvSpPr>
            <p:spPr bwMode="gray">
              <a:xfrm rot="5400000">
                <a:off x="-180528" y="2684497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37" name="Isosceles Triangle 36"/>
              <p:cNvSpPr/>
              <p:nvPr userDrawn="1"/>
            </p:nvSpPr>
            <p:spPr bwMode="gray">
              <a:xfrm rot="5400000">
                <a:off x="-180528" y="2969453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38" name="Isosceles Triangle 37"/>
              <p:cNvSpPr/>
              <p:nvPr userDrawn="1"/>
            </p:nvSpPr>
            <p:spPr bwMode="gray">
              <a:xfrm rot="5400000">
                <a:off x="-180528" y="4193417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39" name="Isosceles Triangle 38"/>
              <p:cNvSpPr/>
              <p:nvPr userDrawn="1"/>
            </p:nvSpPr>
            <p:spPr bwMode="gray">
              <a:xfrm rot="5400000">
                <a:off x="-180528" y="4699487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 bwMode="gray">
            <a:xfrm flipH="1">
              <a:off x="9236109" y="445016"/>
              <a:ext cx="63432" cy="4322978"/>
              <a:chOff x="-175453" y="445016"/>
              <a:chExt cx="63432" cy="4322978"/>
            </a:xfrm>
          </p:grpSpPr>
          <p:sp>
            <p:nvSpPr>
              <p:cNvPr id="41" name="Isosceles Triangle 40"/>
              <p:cNvSpPr/>
              <p:nvPr userDrawn="1"/>
            </p:nvSpPr>
            <p:spPr bwMode="gray">
              <a:xfrm rot="5400000">
                <a:off x="-180528" y="450091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42" name="Isosceles Triangle 41"/>
              <p:cNvSpPr/>
              <p:nvPr userDrawn="1"/>
            </p:nvSpPr>
            <p:spPr bwMode="gray">
              <a:xfrm rot="5400000">
                <a:off x="-180528" y="1169228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43" name="Isosceles Triangle 42"/>
              <p:cNvSpPr/>
              <p:nvPr userDrawn="1"/>
            </p:nvSpPr>
            <p:spPr bwMode="gray">
              <a:xfrm rot="5400000">
                <a:off x="-180528" y="1460534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44" name="Isosceles Triangle 43"/>
              <p:cNvSpPr/>
              <p:nvPr userDrawn="1"/>
            </p:nvSpPr>
            <p:spPr bwMode="gray">
              <a:xfrm rot="5400000">
                <a:off x="-180528" y="2684497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45" name="Isosceles Triangle 44"/>
              <p:cNvSpPr/>
              <p:nvPr userDrawn="1"/>
            </p:nvSpPr>
            <p:spPr bwMode="gray">
              <a:xfrm rot="5400000">
                <a:off x="-180528" y="2969453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46" name="Isosceles Triangle 45"/>
              <p:cNvSpPr/>
              <p:nvPr userDrawn="1"/>
            </p:nvSpPr>
            <p:spPr bwMode="gray">
              <a:xfrm rot="5400000">
                <a:off x="-180528" y="4193417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  <p:sp>
            <p:nvSpPr>
              <p:cNvPr id="47" name="Isosceles Triangle 46"/>
              <p:cNvSpPr/>
              <p:nvPr userDrawn="1"/>
            </p:nvSpPr>
            <p:spPr bwMode="gray">
              <a:xfrm rot="5400000">
                <a:off x="-180528" y="4699487"/>
                <a:ext cx="73582" cy="634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noProof="0">
                  <a:latin typeface="+mj-lt"/>
                </a:endParaRPr>
              </a:p>
            </p:txBody>
          </p: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484189"/>
            <a:ext cx="8243888" cy="7191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492252"/>
            <a:ext cx="8243888" cy="2735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</p:txBody>
      </p:sp>
      <p:grpSp>
        <p:nvGrpSpPr>
          <p:cNvPr id="22" name="Gruppieren 21"/>
          <p:cNvGrpSpPr/>
          <p:nvPr userDrawn="1"/>
        </p:nvGrpSpPr>
        <p:grpSpPr bwMode="gray">
          <a:xfrm>
            <a:off x="8067420" y="4874106"/>
            <a:ext cx="482992" cy="126490"/>
            <a:chOff x="-920168" y="1665302"/>
            <a:chExt cx="9268871" cy="2427428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-920168" y="1877386"/>
              <a:ext cx="8452656" cy="2215344"/>
            </a:xfrm>
            <a:custGeom>
              <a:avLst/>
              <a:gdLst>
                <a:gd name="T0" fmla="*/ 2539 w 2589"/>
                <a:gd name="T1" fmla="*/ 281 h 683"/>
                <a:gd name="T2" fmla="*/ 1409 w 2589"/>
                <a:gd name="T3" fmla="*/ 683 h 683"/>
                <a:gd name="T4" fmla="*/ 28 w 2589"/>
                <a:gd name="T5" fmla="*/ 71 h 683"/>
                <a:gd name="T6" fmla="*/ 60 w 2589"/>
                <a:gd name="T7" fmla="*/ 23 h 683"/>
                <a:gd name="T8" fmla="*/ 1441 w 2589"/>
                <a:gd name="T9" fmla="*/ 449 h 683"/>
                <a:gd name="T10" fmla="*/ 2494 w 2589"/>
                <a:gd name="T11" fmla="*/ 198 h 683"/>
                <a:gd name="T12" fmla="*/ 2539 w 2589"/>
                <a:gd name="T13" fmla="*/ 281 h 683"/>
                <a:gd name="connsiteX0" fmla="*/ 9746 w 9831"/>
                <a:gd name="connsiteY0" fmla="*/ 3876 h 9762"/>
                <a:gd name="connsiteX1" fmla="*/ 5381 w 9831"/>
                <a:gd name="connsiteY1" fmla="*/ 9762 h 9762"/>
                <a:gd name="connsiteX2" fmla="*/ 47 w 9831"/>
                <a:gd name="connsiteY2" fmla="*/ 802 h 9762"/>
                <a:gd name="connsiteX3" fmla="*/ 171 w 9831"/>
                <a:gd name="connsiteY3" fmla="*/ 99 h 9762"/>
                <a:gd name="connsiteX4" fmla="*/ 5505 w 9831"/>
                <a:gd name="connsiteY4" fmla="*/ 6336 h 9762"/>
                <a:gd name="connsiteX5" fmla="*/ 9572 w 9831"/>
                <a:gd name="connsiteY5" fmla="*/ 2661 h 9762"/>
                <a:gd name="connsiteX6" fmla="*/ 9746 w 9831"/>
                <a:gd name="connsiteY6" fmla="*/ 3876 h 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31" h="9762">
                  <a:moveTo>
                    <a:pt x="9746" y="3876"/>
                  </a:moveTo>
                  <a:cubicBezTo>
                    <a:pt x="8564" y="7727"/>
                    <a:pt x="6853" y="9762"/>
                    <a:pt x="5381" y="9762"/>
                  </a:cubicBezTo>
                  <a:cubicBezTo>
                    <a:pt x="3315" y="9762"/>
                    <a:pt x="1457" y="6395"/>
                    <a:pt x="47" y="802"/>
                  </a:cubicBezTo>
                  <a:cubicBezTo>
                    <a:pt x="-61" y="362"/>
                    <a:pt x="36" y="-238"/>
                    <a:pt x="171" y="99"/>
                  </a:cubicBezTo>
                  <a:cubicBezTo>
                    <a:pt x="1689" y="3993"/>
                    <a:pt x="3566" y="6336"/>
                    <a:pt x="5505" y="6336"/>
                  </a:cubicBezTo>
                  <a:cubicBezTo>
                    <a:pt x="6814" y="6336"/>
                    <a:pt x="8251" y="5135"/>
                    <a:pt x="9572" y="2661"/>
                  </a:cubicBezTo>
                  <a:cubicBezTo>
                    <a:pt x="9773" y="2295"/>
                    <a:pt x="9939" y="3247"/>
                    <a:pt x="9746" y="3876"/>
                  </a:cubicBezTo>
                </a:path>
              </a:pathLst>
            </a:custGeom>
            <a:solidFill>
              <a:srgbClr val="F7A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6611554" y="1665302"/>
              <a:ext cx="1737149" cy="1989392"/>
            </a:xfrm>
            <a:custGeom>
              <a:avLst/>
              <a:gdLst>
                <a:gd name="T0" fmla="*/ 391 w 555"/>
                <a:gd name="T1" fmla="*/ 205 h 655"/>
                <a:gd name="T2" fmla="*/ 34 w 555"/>
                <a:gd name="T3" fmla="*/ 191 h 655"/>
                <a:gd name="T4" fmla="*/ 27 w 555"/>
                <a:gd name="T5" fmla="*/ 143 h 655"/>
                <a:gd name="T6" fmla="*/ 521 w 555"/>
                <a:gd name="T7" fmla="*/ 89 h 655"/>
                <a:gd name="T8" fmla="*/ 349 w 555"/>
                <a:gd name="T9" fmla="*/ 631 h 655"/>
                <a:gd name="T10" fmla="*/ 311 w 555"/>
                <a:gd name="T11" fmla="*/ 610 h 655"/>
                <a:gd name="T12" fmla="*/ 391 w 555"/>
                <a:gd name="T13" fmla="*/ 205 h 655"/>
                <a:gd name="connsiteX0" fmla="*/ 6885 w 9424"/>
                <a:gd name="connsiteY0" fmla="*/ 2454 h 9146"/>
                <a:gd name="connsiteX1" fmla="*/ 453 w 9424"/>
                <a:gd name="connsiteY1" fmla="*/ 2240 h 9146"/>
                <a:gd name="connsiteX2" fmla="*/ 326 w 9424"/>
                <a:gd name="connsiteY2" fmla="*/ 1507 h 9146"/>
                <a:gd name="connsiteX3" fmla="*/ 9227 w 9424"/>
                <a:gd name="connsiteY3" fmla="*/ 683 h 9146"/>
                <a:gd name="connsiteX4" fmla="*/ 6128 w 9424"/>
                <a:gd name="connsiteY4" fmla="*/ 8958 h 9146"/>
                <a:gd name="connsiteX5" fmla="*/ 5444 w 9424"/>
                <a:gd name="connsiteY5" fmla="*/ 8637 h 9146"/>
                <a:gd name="connsiteX6" fmla="*/ 6885 w 9424"/>
                <a:gd name="connsiteY6" fmla="*/ 2454 h 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24" h="9146">
                  <a:moveTo>
                    <a:pt x="6885" y="2454"/>
                  </a:moveTo>
                  <a:cubicBezTo>
                    <a:pt x="6182" y="1553"/>
                    <a:pt x="2236" y="2026"/>
                    <a:pt x="453" y="2240"/>
                  </a:cubicBezTo>
                  <a:cubicBezTo>
                    <a:pt x="-88" y="2301"/>
                    <a:pt x="-160" y="1843"/>
                    <a:pt x="326" y="1507"/>
                  </a:cubicBezTo>
                  <a:cubicBezTo>
                    <a:pt x="3462" y="-676"/>
                    <a:pt x="8633" y="-50"/>
                    <a:pt x="9227" y="683"/>
                  </a:cubicBezTo>
                  <a:cubicBezTo>
                    <a:pt x="9840" y="1416"/>
                    <a:pt x="9083" y="6515"/>
                    <a:pt x="6128" y="8958"/>
                  </a:cubicBezTo>
                  <a:cubicBezTo>
                    <a:pt x="5660" y="9324"/>
                    <a:pt x="5227" y="9126"/>
                    <a:pt x="5444" y="8637"/>
                  </a:cubicBezTo>
                  <a:cubicBezTo>
                    <a:pt x="6092" y="7003"/>
                    <a:pt x="7588" y="3339"/>
                    <a:pt x="6885" y="2454"/>
                  </a:cubicBezTo>
                </a:path>
              </a:pathLst>
            </a:custGeom>
            <a:solidFill>
              <a:srgbClr val="F7A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2E1976-FD2A-45ED-A48C-80A63049D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438" y="4838996"/>
            <a:ext cx="5107446" cy="16371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Amazon Confidential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8F7E77E-B98C-4B82-9D11-AB2A3480A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1800" y="4838996"/>
            <a:ext cx="568876" cy="16371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lang="de-DE" sz="800" kern="1200" smtClean="0">
                <a:solidFill>
                  <a:schemeClr val="bg2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fld id="{24C6882C-EE77-41AD-85E7-FC61202BDA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9419" y="5182291"/>
            <a:ext cx="2057400" cy="16371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bg2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defRPr>
            </a:lvl1pPr>
          </a:lstStyle>
          <a:p>
            <a:fld id="{89B5B815-37E4-4D89-8D65-FC3FD797BAFB}" type="datetime1">
              <a:rPr lang="en-US" smtClean="0"/>
              <a:t>3/7/2021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4" r:id="rId5"/>
    <p:sldLayoutId id="2147483665" r:id="rId6"/>
    <p:sldLayoutId id="2147483666" r:id="rId7"/>
    <p:sldLayoutId id="2147483669" r:id="rId8"/>
    <p:sldLayoutId id="2147483670" r:id="rId9"/>
    <p:sldLayoutId id="2147483685" r:id="rId10"/>
    <p:sldLayoutId id="2147483682" r:id="rId11"/>
    <p:sldLayoutId id="2147483684" r:id="rId12"/>
    <p:sldLayoutId id="2147483686" r:id="rId13"/>
    <p:sldLayoutId id="2147483680" r:id="rId14"/>
    <p:sldLayoutId id="2147483683" r:id="rId15"/>
    <p:sldLayoutId id="2147483656" r:id="rId16"/>
    <p:sldLayoutId id="2147483653" r:id="rId17"/>
    <p:sldLayoutId id="2147483658" r:id="rId18"/>
    <p:sldLayoutId id="2147483678" r:id="rId19"/>
    <p:sldLayoutId id="2147483652" r:id="rId20"/>
    <p:sldLayoutId id="2147483659" r:id="rId21"/>
    <p:sldLayoutId id="2147483651" r:id="rId22"/>
    <p:sldLayoutId id="2147483679" r:id="rId23"/>
    <p:sldLayoutId id="2147483660" r:id="rId24"/>
  </p:sldLayoutIdLst>
  <p:transition>
    <p:fade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 typeface="Arial" panose="020B0604020202020204" pitchFamily="34" charset="0"/>
        <a:buNone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tx1"/>
          </a:solidFill>
          <a:latin typeface="Amazon Ember Medium" panose="020B0603020204030204" pitchFamily="34" charset="0"/>
          <a:ea typeface="Amazon Ember Medium" panose="020B0603020204030204" pitchFamily="34" charset="0"/>
          <a:cs typeface="Amazon Ember Medium" panose="020B0603020204030204" pitchFamily="34" charset="0"/>
        </a:defRPr>
      </a:lvl2pPr>
      <a:lvl3pPr marL="270000" marR="0" indent="-27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49263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marR="0" indent="-270000" algn="l" defTabSz="914400" rtl="0" eaLnBrk="1" fontAlgn="auto" latinLnBrk="0" hangingPunct="1">
        <a:lnSpc>
          <a:spcPct val="80000"/>
        </a:lnSpc>
        <a:spcBef>
          <a:spcPts val="300"/>
        </a:spcBef>
        <a:spcAft>
          <a:spcPts val="300"/>
        </a:spcAft>
        <a:buClrTx/>
        <a:buSzPct val="90000"/>
        <a:buFont typeface="+mj-lt"/>
        <a:buAutoNum type="arabicPeriod"/>
        <a:tabLst/>
        <a:defRPr sz="1400" kern="1200">
          <a:solidFill>
            <a:schemeClr val="tx1"/>
          </a:solidFill>
          <a:latin typeface="+mn-lt"/>
          <a:ea typeface="Amazon Ember Medium" panose="020B0603020204030204" pitchFamily="34" charset="0"/>
          <a:cs typeface="Amazon Ember Medium" panose="020B0603020204030204" pitchFamily="34" charset="0"/>
        </a:defRPr>
      </a:lvl5pPr>
      <a:lvl6pPr marL="0" indent="0" algn="l" defTabSz="914400" rtl="0" eaLnBrk="1" latinLnBrk="0" hangingPunct="1">
        <a:lnSpc>
          <a:spcPct val="8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tabLst/>
        <a:defRPr sz="2000" kern="1200">
          <a:solidFill>
            <a:schemeClr val="accent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8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8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8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5" userDrawn="1">
          <p15:clr>
            <a:srgbClr val="F26B43"/>
          </p15:clr>
        </p15:guide>
        <p15:guide id="2" orient="horz" pos="758" userDrawn="1">
          <p15:clr>
            <a:srgbClr val="F26B43"/>
          </p15:clr>
        </p15:guide>
        <p15:guide id="3" orient="horz" pos="940" userDrawn="1">
          <p15:clr>
            <a:srgbClr val="F26B43"/>
          </p15:clr>
        </p15:guide>
        <p15:guide id="4" orient="horz" pos="2663" userDrawn="1">
          <p15:clr>
            <a:srgbClr val="F26B43"/>
          </p15:clr>
        </p15:guide>
        <p15:guide id="6" orient="horz" pos="1892" userDrawn="1">
          <p15:clr>
            <a:srgbClr val="F26B43"/>
          </p15:clr>
        </p15:guide>
        <p15:guide id="7" orient="horz" pos="1711" userDrawn="1">
          <p15:clr>
            <a:srgbClr val="F26B43"/>
          </p15:clr>
        </p15:guide>
        <p15:guide id="8" pos="2971" userDrawn="1">
          <p15:clr>
            <a:srgbClr val="F26B43"/>
          </p15:clr>
        </p15:guide>
        <p15:guide id="9" pos="3674" userDrawn="1">
          <p15:clr>
            <a:srgbClr val="F26B43"/>
          </p15:clr>
        </p15:guide>
        <p15:guide id="10" pos="3855" userDrawn="1">
          <p15:clr>
            <a:srgbClr val="F26B43"/>
          </p15:clr>
        </p15:guide>
        <p15:guide id="11" pos="5465" userDrawn="1">
          <p15:clr>
            <a:srgbClr val="F26B43"/>
          </p15:clr>
        </p15:guide>
        <p15:guide id="12" pos="2789" userDrawn="1">
          <p15:clr>
            <a:srgbClr val="F26B43"/>
          </p15:clr>
        </p15:guide>
        <p15:guide id="13" pos="2064" userDrawn="1">
          <p15:clr>
            <a:srgbClr val="F26B43"/>
          </p15:clr>
        </p15:guide>
        <p15:guide id="14" pos="1882" userDrawn="1">
          <p15:clr>
            <a:srgbClr val="F26B43"/>
          </p15:clr>
        </p15:guide>
        <p15:guide id="15" pos="272" userDrawn="1">
          <p15:clr>
            <a:srgbClr val="F26B43"/>
          </p15:clr>
        </p15:guide>
        <p15:guide id="16" orient="horz" pos="2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Minibatch</a:t>
            </a:r>
            <a:r>
              <a:rPr lang="en-US" dirty="0" smtClean="0"/>
              <a:t> Training of GNNs with DGL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Quan Gan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32C61F-CF46-4216-9DC0-2BABD489EDE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2663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Neighbor Sampling (2-layer, 2 neighbors per node)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4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Layerwise</a:t>
            </a:r>
            <a:r>
              <a:rPr lang="en-US" altLang="zh-CN" dirty="0" smtClean="0"/>
              <a:t> Sampling (1-layer)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89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Layerwise</a:t>
            </a:r>
            <a:r>
              <a:rPr lang="en-US" altLang="zh-CN" dirty="0" smtClean="0"/>
              <a:t> Sampling (1-layer, 2 nodes)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6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Layerwise</a:t>
            </a:r>
            <a:r>
              <a:rPr lang="en-US" altLang="zh-CN" dirty="0" smtClean="0"/>
              <a:t> Sampling (2-layer, 2 nodes per layer)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80716" y="1651701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60076" y="195203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46106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8447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74706" y="374030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80136" y="3348886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71960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8676" y="1766001"/>
            <a:ext cx="492040" cy="3003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7" idx="2"/>
          </p:cNvCxnSpPr>
          <p:nvPr/>
        </p:nvCxnSpPr>
        <p:spPr bwMode="gray">
          <a:xfrm flipV="1">
            <a:off x="1137766" y="2180634"/>
            <a:ext cx="136610" cy="357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</p:cNvCxnSpPr>
          <p:nvPr/>
        </p:nvCxnSpPr>
        <p:spPr bwMode="gray">
          <a:xfrm>
            <a:off x="1995016" y="1880301"/>
            <a:ext cx="0" cy="452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gray">
          <a:xfrm flipV="1">
            <a:off x="1627047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7" idx="1"/>
          </p:cNvCxnSpPr>
          <p:nvPr/>
        </p:nvCxnSpPr>
        <p:spPr bwMode="gray">
          <a:xfrm>
            <a:off x="1255474" y="3697366"/>
            <a:ext cx="416486" cy="118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4" idx="1"/>
          </p:cNvCxnSpPr>
          <p:nvPr/>
        </p:nvCxnSpPr>
        <p:spPr bwMode="gray">
          <a:xfrm>
            <a:off x="1141174" y="3811666"/>
            <a:ext cx="257273" cy="518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12747" y="3930665"/>
            <a:ext cx="273513" cy="285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27047" y="4278667"/>
            <a:ext cx="619059" cy="51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86260" y="3930665"/>
            <a:ext cx="459846" cy="348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900560" y="3816365"/>
            <a:ext cx="574146" cy="38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74706" y="3968907"/>
            <a:ext cx="114300" cy="30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15" idx="0"/>
          </p:cNvCxnSpPr>
          <p:nvPr/>
        </p:nvCxnSpPr>
        <p:spPr bwMode="gray">
          <a:xfrm>
            <a:off x="2528416" y="3014216"/>
            <a:ext cx="60590" cy="726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86260" y="3463186"/>
            <a:ext cx="393876" cy="23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6" idx="0"/>
          </p:cNvCxnSpPr>
          <p:nvPr/>
        </p:nvCxnSpPr>
        <p:spPr bwMode="gray">
          <a:xfrm flipH="1">
            <a:off x="2294436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gray">
          <a:xfrm>
            <a:off x="3872240" y="3666587"/>
            <a:ext cx="359536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Examples:</a:t>
            </a:r>
            <a:br>
              <a:rPr lang="en-US" sz="1400" dirty="0" smtClean="0"/>
            </a:br>
            <a:r>
              <a:rPr lang="en-US" sz="1400" dirty="0" err="1" smtClean="0"/>
              <a:t>FastGCN</a:t>
            </a:r>
            <a:r>
              <a:rPr lang="en-US" sz="1400" dirty="0" smtClean="0"/>
              <a:t> (Chen et al.)</a:t>
            </a:r>
            <a:br>
              <a:rPr lang="en-US" sz="1400" dirty="0" smtClean="0"/>
            </a:br>
            <a:r>
              <a:rPr lang="en-US" sz="1400" dirty="0" smtClean="0"/>
              <a:t>LADIES (Hu et al.)</a:t>
            </a:r>
            <a:br>
              <a:rPr lang="en-US" sz="1400" dirty="0" smtClean="0"/>
            </a:br>
            <a:r>
              <a:rPr lang="en-US" sz="1400" dirty="0" smtClean="0"/>
              <a:t>MVS-GNN</a:t>
            </a:r>
            <a:r>
              <a:rPr lang="en-US" sz="1400" dirty="0"/>
              <a:t> </a:t>
            </a:r>
            <a:r>
              <a:rPr lang="en-US" sz="1400" dirty="0" smtClean="0"/>
              <a:t>(Cong et al.)</a:t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06929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Subgraph Sampling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 smtClean="0"/>
              <a:t>Amazon Confidential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19" name="Rectangle 18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2" name="TextBox 21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27" name="Straight Arrow Connector 26"/>
          <p:cNvCxnSpPr>
            <a:stCxn id="9" idx="3"/>
            <a:endCxn id="19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20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3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24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26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6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gray">
          <a:xfrm>
            <a:off x="3872240" y="3666587"/>
            <a:ext cx="359536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Examples:</a:t>
            </a:r>
            <a:br>
              <a:rPr lang="en-US" sz="1400" dirty="0" smtClean="0"/>
            </a:br>
            <a:r>
              <a:rPr lang="en-US" sz="1400" dirty="0" err="1" smtClean="0"/>
              <a:t>GraphSAINT</a:t>
            </a:r>
            <a:r>
              <a:rPr lang="en-US" sz="1400" dirty="0" smtClean="0"/>
              <a:t> (Zeng et al.)</a:t>
            </a:r>
            <a:br>
              <a:rPr lang="en-US" sz="1400" dirty="0" smtClean="0"/>
            </a:br>
            <a:r>
              <a:rPr lang="en-US" sz="1400" dirty="0" smtClean="0"/>
              <a:t>HGT (Hu et al.)</a:t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84493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Notebook Time!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32C61F-CF46-4216-9DC0-2BABD489EDE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5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418137" y="1466676"/>
            <a:ext cx="8243888" cy="27352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Minibatch Training of Normal Deep Learning Models Work? 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873081" y="188030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103252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873081" y="25615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1873081" y="27844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873081" y="301161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873081" y="324021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873081" y="3463162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873081" y="3685092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1873081" y="3913692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873081" y="41366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3710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3473281" y="304971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8" name="TextBox 27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9" name="Rectangle 28"/>
          <p:cNvSpPr/>
          <p:nvPr/>
        </p:nvSpPr>
        <p:spPr bwMode="gray">
          <a:xfrm>
            <a:off x="4959181" y="23710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 bwMode="gray">
          <a:xfrm>
            <a:off x="4959181" y="304971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5" name="Rectangle 34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7" name="Straight Arrow Connector 36"/>
          <p:cNvCxnSpPr>
            <a:stCxn id="11" idx="3"/>
            <a:endCxn id="22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21" idx="1"/>
          </p:cNvCxnSpPr>
          <p:nvPr/>
        </p:nvCxnSpPr>
        <p:spPr bwMode="gray">
          <a:xfrm>
            <a:off x="2101681" y="1766001"/>
            <a:ext cx="1371600" cy="7193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3"/>
            <a:endCxn id="24" idx="1"/>
          </p:cNvCxnSpPr>
          <p:nvPr/>
        </p:nvCxnSpPr>
        <p:spPr bwMode="gray">
          <a:xfrm flipV="1">
            <a:off x="2101681" y="3164011"/>
            <a:ext cx="1371600" cy="635381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23" idx="1"/>
          </p:cNvCxnSpPr>
          <p:nvPr/>
        </p:nvCxnSpPr>
        <p:spPr bwMode="gray">
          <a:xfrm>
            <a:off x="2101681" y="2675804"/>
            <a:ext cx="1371600" cy="261051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3"/>
            <a:endCxn id="29" idx="1"/>
          </p:cNvCxnSpPr>
          <p:nvPr/>
        </p:nvCxnSpPr>
        <p:spPr bwMode="gray">
          <a:xfrm>
            <a:off x="3701881" y="24853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3"/>
            <a:endCxn id="30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3"/>
            <a:endCxn id="31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32" idx="1"/>
          </p:cNvCxnSpPr>
          <p:nvPr/>
        </p:nvCxnSpPr>
        <p:spPr bwMode="gray">
          <a:xfrm>
            <a:off x="3701881" y="3164011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9" idx="3"/>
            <a:endCxn id="35" idx="1"/>
          </p:cNvCxnSpPr>
          <p:nvPr/>
        </p:nvCxnSpPr>
        <p:spPr bwMode="gray">
          <a:xfrm>
            <a:off x="5187781" y="2485304"/>
            <a:ext cx="1381125" cy="3490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0" idx="3"/>
            <a:endCxn id="35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3"/>
            <a:endCxn id="35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3"/>
            <a:endCxn id="35" idx="1"/>
          </p:cNvCxnSpPr>
          <p:nvPr/>
        </p:nvCxnSpPr>
        <p:spPr bwMode="gray">
          <a:xfrm flipV="1">
            <a:off x="5187781" y="2834307"/>
            <a:ext cx="1381125" cy="329704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5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in </a:t>
            </a:r>
            <a:r>
              <a:rPr lang="en-US" altLang="zh-CN" dirty="0" err="1" smtClean="0"/>
              <a:t>Minibatch</a:t>
            </a:r>
            <a:r>
              <a:rPr lang="en-US" altLang="zh-CN" dirty="0" smtClean="0"/>
              <a:t> Training of a GNN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19" name="Rectangle 18"/>
          <p:cNvSpPr/>
          <p:nvPr/>
        </p:nvSpPr>
        <p:spPr bwMode="gray">
          <a:xfrm>
            <a:off x="3473281" y="23710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473281" y="304971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5" name="Rectangle 24"/>
          <p:cNvSpPr/>
          <p:nvPr/>
        </p:nvSpPr>
        <p:spPr bwMode="gray">
          <a:xfrm>
            <a:off x="4959181" y="23710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gray">
          <a:xfrm>
            <a:off x="4959181" y="304971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9" idx="1"/>
          </p:cNvCxnSpPr>
          <p:nvPr/>
        </p:nvCxnSpPr>
        <p:spPr bwMode="gray">
          <a:xfrm>
            <a:off x="2101681" y="1766001"/>
            <a:ext cx="1371600" cy="7193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 bwMode="gray">
          <a:xfrm flipV="1">
            <a:off x="2695671" y="3164011"/>
            <a:ext cx="777610" cy="69059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5" idx="1"/>
          </p:cNvCxnSpPr>
          <p:nvPr/>
        </p:nvCxnSpPr>
        <p:spPr bwMode="gray">
          <a:xfrm>
            <a:off x="3701881" y="24853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8" idx="1"/>
          </p:cNvCxnSpPr>
          <p:nvPr/>
        </p:nvCxnSpPr>
        <p:spPr bwMode="gray">
          <a:xfrm>
            <a:off x="3701881" y="3164011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3"/>
            <a:endCxn id="30" idx="1"/>
          </p:cNvCxnSpPr>
          <p:nvPr/>
        </p:nvCxnSpPr>
        <p:spPr bwMode="gray">
          <a:xfrm>
            <a:off x="5187781" y="2485304"/>
            <a:ext cx="1381125" cy="3490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3"/>
            <a:endCxn id="30" idx="1"/>
          </p:cNvCxnSpPr>
          <p:nvPr/>
        </p:nvCxnSpPr>
        <p:spPr bwMode="gray">
          <a:xfrm flipV="1">
            <a:off x="5187781" y="2834307"/>
            <a:ext cx="1381125" cy="329704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in </a:t>
            </a:r>
            <a:r>
              <a:rPr lang="en-US" altLang="zh-CN" dirty="0" err="1" smtClean="0"/>
              <a:t>Minibatch</a:t>
            </a:r>
            <a:r>
              <a:rPr lang="en-US" altLang="zh-CN" dirty="0" smtClean="0"/>
              <a:t> Training of a GNN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67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in </a:t>
            </a:r>
            <a:r>
              <a:rPr lang="en-US" altLang="zh-CN" dirty="0" err="1" smtClean="0"/>
              <a:t>Minibatch</a:t>
            </a:r>
            <a:r>
              <a:rPr lang="en-US" altLang="zh-CN" dirty="0" smtClean="0"/>
              <a:t> Training of a (1-layer) GNN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08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in </a:t>
            </a:r>
            <a:r>
              <a:rPr lang="en-US" altLang="zh-CN" dirty="0" err="1" smtClean="0"/>
              <a:t>Minibatch</a:t>
            </a:r>
            <a:r>
              <a:rPr lang="en-US" altLang="zh-CN" dirty="0" smtClean="0"/>
              <a:t> Training of a (2-layer) GNN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63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using what is necessary only?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gray">
          <a:xfrm>
            <a:off x="3872240" y="3666587"/>
            <a:ext cx="28956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A small </a:t>
            </a:r>
            <a:r>
              <a:rPr lang="en-US" sz="1400" dirty="0" err="1" smtClean="0"/>
              <a:t>minibatch</a:t>
            </a:r>
            <a:r>
              <a:rPr lang="en-US" sz="1400" dirty="0" smtClean="0"/>
              <a:t> may still need a lot of nodes for input.</a:t>
            </a:r>
          </a:p>
        </p:txBody>
      </p:sp>
    </p:spTree>
    <p:extLst>
      <p:ext uri="{BB962C8B-B14F-4D97-AF65-F5344CB8AC3E}">
        <p14:creationId xmlns:p14="http://schemas.microsoft.com/office/powerpoint/2010/main" val="2597509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Neighbor Sampling (1-layer)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71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Neighbor Sampling (1-layer, 2 neighbors per node)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Amazon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C6882C-EE77-41AD-85E7-FC61202BDAF4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 bwMode="gray">
          <a:xfrm>
            <a:off x="1873081" y="1651701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52441" y="1952034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15831" y="2537659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873081" y="23329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1390812" y="3111871"/>
            <a:ext cx="228600" cy="228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019239" y="358306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06481" y="2785616"/>
            <a:ext cx="228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2238471" y="416436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90812" y="421614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2467071" y="3740307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2172501" y="3348886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664325" y="370206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 bwMode="gray">
          <a:xfrm>
            <a:off x="16444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Examples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 bwMode="gray">
          <a:xfrm>
            <a:off x="34732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4732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3206581" y="1346901"/>
            <a:ext cx="7620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/>
              <a:t>Minibatch</a:t>
            </a:r>
            <a:endParaRPr lang="en-US" sz="1400" dirty="0" smtClean="0"/>
          </a:p>
        </p:txBody>
      </p:sp>
      <p:sp>
        <p:nvSpPr>
          <p:cNvPr id="24" name="TextBox 23"/>
          <p:cNvSpPr txBox="1"/>
          <p:nvPr/>
        </p:nvSpPr>
        <p:spPr bwMode="gray">
          <a:xfrm>
            <a:off x="454008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Hidden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representations</a:t>
            </a:r>
            <a:endParaRPr lang="en-US" sz="1400" dirty="0" smtClean="0"/>
          </a:p>
        </p:txBody>
      </p:sp>
      <p:sp>
        <p:nvSpPr>
          <p:cNvPr id="26" name="Rectangle 25"/>
          <p:cNvSpPr/>
          <p:nvPr/>
        </p:nvSpPr>
        <p:spPr bwMode="gray">
          <a:xfrm>
            <a:off x="4959181" y="2599604"/>
            <a:ext cx="228600" cy="228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4959181" y="282255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 bwMode="gray">
          <a:xfrm>
            <a:off x="6159331" y="1346901"/>
            <a:ext cx="104775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Loss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400" dirty="0" smtClean="0"/>
          </a:p>
        </p:txBody>
      </p:sp>
      <p:sp>
        <p:nvSpPr>
          <p:cNvPr id="30" name="Rectangle 29"/>
          <p:cNvSpPr/>
          <p:nvPr/>
        </p:nvSpPr>
        <p:spPr bwMode="gray">
          <a:xfrm>
            <a:off x="6568906" y="2606429"/>
            <a:ext cx="228600" cy="455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>
              <a:latin typeface="+mj-lt"/>
            </a:endParaRPr>
          </a:p>
        </p:txBody>
      </p:sp>
      <p:cxnSp>
        <p:nvCxnSpPr>
          <p:cNvPr id="31" name="Straight Arrow Connector 30"/>
          <p:cNvCxnSpPr>
            <a:stCxn id="9" idx="3"/>
            <a:endCxn id="20" idx="1"/>
          </p:cNvCxnSpPr>
          <p:nvPr/>
        </p:nvCxnSpPr>
        <p:spPr bwMode="gray">
          <a:xfrm>
            <a:off x="2101681" y="2447204"/>
            <a:ext cx="1371600" cy="26670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 bwMode="gray">
          <a:xfrm flipV="1">
            <a:off x="1619412" y="2936855"/>
            <a:ext cx="1853869" cy="289316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6" idx="1"/>
          </p:cNvCxnSpPr>
          <p:nvPr/>
        </p:nvCxnSpPr>
        <p:spPr bwMode="gray">
          <a:xfrm>
            <a:off x="3701881" y="2713904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7" idx="1"/>
          </p:cNvCxnSpPr>
          <p:nvPr/>
        </p:nvCxnSpPr>
        <p:spPr bwMode="gray">
          <a:xfrm>
            <a:off x="3701881" y="2936855"/>
            <a:ext cx="1257300" cy="0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30" idx="1"/>
          </p:cNvCxnSpPr>
          <p:nvPr/>
        </p:nvCxnSpPr>
        <p:spPr bwMode="gray">
          <a:xfrm>
            <a:off x="5187781" y="2713904"/>
            <a:ext cx="1381125" cy="120403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  <a:endCxn id="30" idx="1"/>
          </p:cNvCxnSpPr>
          <p:nvPr/>
        </p:nvCxnSpPr>
        <p:spPr bwMode="gray">
          <a:xfrm flipV="1">
            <a:off x="5187781" y="2834307"/>
            <a:ext cx="1381125" cy="102548"/>
          </a:xfrm>
          <a:prstGeom prst="straightConnector1">
            <a:avLst/>
          </a:prstGeom>
          <a:ln w="952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  <a:endCxn id="6" idx="1"/>
          </p:cNvCxnSpPr>
          <p:nvPr/>
        </p:nvCxnSpPr>
        <p:spPr bwMode="gray">
          <a:xfrm flipV="1">
            <a:off x="1381041" y="1766001"/>
            <a:ext cx="492040" cy="3003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0"/>
            <a:endCxn id="7" idx="2"/>
          </p:cNvCxnSpPr>
          <p:nvPr/>
        </p:nvCxnSpPr>
        <p:spPr bwMode="gray">
          <a:xfrm flipV="1">
            <a:off x="1130131" y="2180634"/>
            <a:ext cx="136610" cy="357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" idx="2"/>
            <a:endCxn id="9" idx="0"/>
          </p:cNvCxnSpPr>
          <p:nvPr/>
        </p:nvCxnSpPr>
        <p:spPr bwMode="gray">
          <a:xfrm>
            <a:off x="1987381" y="1880301"/>
            <a:ext cx="0" cy="4526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" idx="2"/>
            <a:endCxn id="11" idx="0"/>
          </p:cNvCxnSpPr>
          <p:nvPr/>
        </p:nvCxnSpPr>
        <p:spPr bwMode="gray">
          <a:xfrm>
            <a:off x="1130131" y="2766259"/>
            <a:ext cx="3408" cy="816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" idx="3"/>
            <a:endCxn id="9" idx="1"/>
          </p:cNvCxnSpPr>
          <p:nvPr/>
        </p:nvCxnSpPr>
        <p:spPr bwMode="gray">
          <a:xfrm flipV="1">
            <a:off x="1244431" y="2447204"/>
            <a:ext cx="628650" cy="204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" idx="3"/>
            <a:endCxn id="12" idx="0"/>
          </p:cNvCxnSpPr>
          <p:nvPr/>
        </p:nvCxnSpPr>
        <p:spPr bwMode="gray">
          <a:xfrm>
            <a:off x="2101681" y="2447204"/>
            <a:ext cx="419100" cy="3384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" idx="0"/>
            <a:endCxn id="9" idx="2"/>
          </p:cNvCxnSpPr>
          <p:nvPr/>
        </p:nvCxnSpPr>
        <p:spPr bwMode="gray">
          <a:xfrm flipV="1">
            <a:off x="1505112" y="2561504"/>
            <a:ext cx="482269" cy="5503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" idx="3"/>
            <a:endCxn id="12" idx="1"/>
          </p:cNvCxnSpPr>
          <p:nvPr/>
        </p:nvCxnSpPr>
        <p:spPr bwMode="gray">
          <a:xfrm flipV="1">
            <a:off x="1619412" y="2899916"/>
            <a:ext cx="787069" cy="3262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3"/>
            <a:endCxn id="17" idx="1"/>
          </p:cNvCxnSpPr>
          <p:nvPr/>
        </p:nvCxnSpPr>
        <p:spPr bwMode="gray">
          <a:xfrm>
            <a:off x="1247839" y="3697366"/>
            <a:ext cx="416486" cy="118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2"/>
            <a:endCxn id="14" idx="1"/>
          </p:cNvCxnSpPr>
          <p:nvPr/>
        </p:nvCxnSpPr>
        <p:spPr bwMode="gray">
          <a:xfrm>
            <a:off x="1133539" y="3811666"/>
            <a:ext cx="257273" cy="518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0"/>
            <a:endCxn id="17" idx="2"/>
          </p:cNvCxnSpPr>
          <p:nvPr/>
        </p:nvCxnSpPr>
        <p:spPr bwMode="gray">
          <a:xfrm flipV="1">
            <a:off x="1505112" y="3930665"/>
            <a:ext cx="273513" cy="2854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4" idx="3"/>
            <a:endCxn id="13" idx="1"/>
          </p:cNvCxnSpPr>
          <p:nvPr/>
        </p:nvCxnSpPr>
        <p:spPr bwMode="gray">
          <a:xfrm flipV="1">
            <a:off x="1619412" y="4278667"/>
            <a:ext cx="619059" cy="51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7" idx="2"/>
            <a:endCxn id="13" idx="1"/>
          </p:cNvCxnSpPr>
          <p:nvPr/>
        </p:nvCxnSpPr>
        <p:spPr bwMode="gray">
          <a:xfrm>
            <a:off x="1778625" y="3930665"/>
            <a:ext cx="459846" cy="348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3"/>
            <a:endCxn id="15" idx="1"/>
          </p:cNvCxnSpPr>
          <p:nvPr/>
        </p:nvCxnSpPr>
        <p:spPr bwMode="gray">
          <a:xfrm>
            <a:off x="1892925" y="3816365"/>
            <a:ext cx="574146" cy="38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" idx="3"/>
            <a:endCxn id="15" idx="2"/>
          </p:cNvCxnSpPr>
          <p:nvPr/>
        </p:nvCxnSpPr>
        <p:spPr bwMode="gray">
          <a:xfrm flipV="1">
            <a:off x="2467071" y="3968907"/>
            <a:ext cx="114300" cy="30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" idx="2"/>
            <a:endCxn id="15" idx="0"/>
          </p:cNvCxnSpPr>
          <p:nvPr/>
        </p:nvCxnSpPr>
        <p:spPr bwMode="gray">
          <a:xfrm>
            <a:off x="2520781" y="3014216"/>
            <a:ext cx="60590" cy="7260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7" idx="0"/>
            <a:endCxn id="16" idx="1"/>
          </p:cNvCxnSpPr>
          <p:nvPr/>
        </p:nvCxnSpPr>
        <p:spPr bwMode="gray">
          <a:xfrm flipV="1">
            <a:off x="1778625" y="3463186"/>
            <a:ext cx="393876" cy="23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" idx="2"/>
            <a:endCxn id="16" idx="0"/>
          </p:cNvCxnSpPr>
          <p:nvPr/>
        </p:nvCxnSpPr>
        <p:spPr bwMode="gray">
          <a:xfrm flipH="1">
            <a:off x="2286801" y="3014216"/>
            <a:ext cx="233980" cy="3346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76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azon Template">
  <a:themeElements>
    <a:clrScheme name="Amazon">
      <a:dk1>
        <a:srgbClr val="002E36"/>
      </a:dk1>
      <a:lt1>
        <a:sysClr val="window" lastClr="FFFFFF"/>
      </a:lt1>
      <a:dk2>
        <a:srgbClr val="7CA7B0"/>
      </a:dk2>
      <a:lt2>
        <a:srgbClr val="3F6269"/>
      </a:lt2>
      <a:accent1>
        <a:srgbClr val="FFA723"/>
      </a:accent1>
      <a:accent2>
        <a:srgbClr val="105C64"/>
      </a:accent2>
      <a:accent3>
        <a:srgbClr val="36C2B4"/>
      </a:accent3>
      <a:accent4>
        <a:srgbClr val="FF4F8D"/>
      </a:accent4>
      <a:accent5>
        <a:srgbClr val="B7D03B"/>
      </a:accent5>
      <a:accent6>
        <a:srgbClr val="FF5252"/>
      </a:accent6>
      <a:hlink>
        <a:srgbClr val="FF5252"/>
      </a:hlink>
      <a:folHlink>
        <a:srgbClr val="FF5252"/>
      </a:folHlink>
    </a:clrScheme>
    <a:fontScheme name="Amazon">
      <a:majorFont>
        <a:latin typeface="Amazon Ember Heavy"/>
        <a:ea typeface=""/>
        <a:cs typeface=""/>
      </a:majorFont>
      <a:minorFont>
        <a:latin typeface="Amazon Ember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70000" indent="-270000">
          <a:spcBef>
            <a:spcPts val="300"/>
          </a:spcBef>
          <a:spcAft>
            <a:spcPts val="300"/>
          </a:spcAft>
          <a:buFont typeface="Amazon Ember Light" panose="020B0403020204020204" pitchFamily="34" charset="0"/>
          <a:buChar char="»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azon_Template_02_EXP_OW_embed.potx" id="{AC8C6ECA-C0F9-4A93-A43F-1624CC5C6AF3}" vid="{0F977E1B-AE1E-4BE8-A2EF-11AB99F35E42}"/>
    </a:ext>
  </a:extLst>
</a:theme>
</file>

<file path=ppt/theme/theme2.xml><?xml version="1.0" encoding="utf-8"?>
<a:theme xmlns:a="http://schemas.openxmlformats.org/drawingml/2006/main" name="Larissa">
  <a:themeElements>
    <a:clrScheme name="Amazon">
      <a:dk1>
        <a:srgbClr val="002E36"/>
      </a:dk1>
      <a:lt1>
        <a:sysClr val="window" lastClr="FFFFFF"/>
      </a:lt1>
      <a:dk2>
        <a:srgbClr val="7CA7B0"/>
      </a:dk2>
      <a:lt2>
        <a:srgbClr val="3F6269"/>
      </a:lt2>
      <a:accent1>
        <a:srgbClr val="FFA723"/>
      </a:accent1>
      <a:accent2>
        <a:srgbClr val="105C64"/>
      </a:accent2>
      <a:accent3>
        <a:srgbClr val="36C2B4"/>
      </a:accent3>
      <a:accent4>
        <a:srgbClr val="FF4F8D"/>
      </a:accent4>
      <a:accent5>
        <a:srgbClr val="B7D03B"/>
      </a:accent5>
      <a:accent6>
        <a:srgbClr val="FF5252"/>
      </a:accent6>
      <a:hlink>
        <a:srgbClr val="FF5252"/>
      </a:hlink>
      <a:folHlink>
        <a:srgbClr val="FF5252"/>
      </a:folHlink>
    </a:clrScheme>
    <a:fontScheme name="Amazon">
      <a:majorFont>
        <a:latin typeface="Amazon Ember Heavy"/>
        <a:ea typeface=""/>
        <a:cs typeface=""/>
      </a:majorFont>
      <a:minorFont>
        <a:latin typeface="Amazon Ember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70000" indent="-270000">
          <a:spcBef>
            <a:spcPts val="200"/>
          </a:spcBef>
          <a:spcAft>
            <a:spcPts val="200"/>
          </a:spcAft>
          <a:buFont typeface="Amazon Ember Light" panose="020B0403020204020204" pitchFamily="34" charset="0"/>
          <a:buChar char="»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mazon">
      <a:dk1>
        <a:srgbClr val="002E36"/>
      </a:dk1>
      <a:lt1>
        <a:sysClr val="window" lastClr="FFFFFF"/>
      </a:lt1>
      <a:dk2>
        <a:srgbClr val="7CA7B0"/>
      </a:dk2>
      <a:lt2>
        <a:srgbClr val="3F6269"/>
      </a:lt2>
      <a:accent1>
        <a:srgbClr val="FFA723"/>
      </a:accent1>
      <a:accent2>
        <a:srgbClr val="105C64"/>
      </a:accent2>
      <a:accent3>
        <a:srgbClr val="36C2B4"/>
      </a:accent3>
      <a:accent4>
        <a:srgbClr val="FF4F8D"/>
      </a:accent4>
      <a:accent5>
        <a:srgbClr val="B7D03B"/>
      </a:accent5>
      <a:accent6>
        <a:srgbClr val="FF5252"/>
      </a:accent6>
      <a:hlink>
        <a:srgbClr val="FF5252"/>
      </a:hlink>
      <a:folHlink>
        <a:srgbClr val="FF5252"/>
      </a:folHlink>
    </a:clrScheme>
    <a:fontScheme name="Amazon">
      <a:majorFont>
        <a:latin typeface="Amazon Ember Heavy"/>
        <a:ea typeface=""/>
        <a:cs typeface=""/>
      </a:majorFont>
      <a:minorFont>
        <a:latin typeface="Amazon Emb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70000" indent="-270000">
          <a:spcBef>
            <a:spcPts val="200"/>
          </a:spcBef>
          <a:spcAft>
            <a:spcPts val="200"/>
          </a:spcAft>
          <a:buFont typeface="Amazon Ember Light" panose="020B0403020204020204" pitchFamily="34" charset="0"/>
          <a:buChar char="»"/>
          <a:defRPr sz="12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082DD14-0192-4C2F-A7AF-68D0102864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1A88B9-F032-4EF7-81FE-448F6348B3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AF14AF-37EE-403A-97F8-1D48ECBA3BE5}">
  <ds:schemaRefs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WSDM Tutorial</Template>
  <TotalTime>189</TotalTime>
  <Words>293</Words>
  <Application>Microsoft Office PowerPoint</Application>
  <PresentationFormat>On-screen Show (16:9)</PresentationFormat>
  <Paragraphs>130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Amazon Ember Medium</vt:lpstr>
      <vt:lpstr>Arial</vt:lpstr>
      <vt:lpstr>Amazon Ember Light</vt:lpstr>
      <vt:lpstr>Amazon Ember Heavy</vt:lpstr>
      <vt:lpstr>Amazon Template</vt:lpstr>
      <vt:lpstr>Minibatch Training of GNNs with DGL</vt:lpstr>
      <vt:lpstr>How Minibatch Training of Normal Deep Learning Models Work? </vt:lpstr>
      <vt:lpstr>Problem in Minibatch Training of a GNN</vt:lpstr>
      <vt:lpstr>Problem in Minibatch Training of a GNN</vt:lpstr>
      <vt:lpstr>Problem in Minibatch Training of a (1-layer) GNN</vt:lpstr>
      <vt:lpstr>Problem in Minibatch Training of a (2-layer) GNN</vt:lpstr>
      <vt:lpstr>How about using what is necessary only?</vt:lpstr>
      <vt:lpstr>Neighbor Sampling (1-layer)</vt:lpstr>
      <vt:lpstr>Neighbor Sampling (1-layer, 2 neighbors per node)</vt:lpstr>
      <vt:lpstr>Neighbor Sampling (2-layer, 2 neighbors per node)</vt:lpstr>
      <vt:lpstr>Layerwise Sampling (1-layer)</vt:lpstr>
      <vt:lpstr>Layerwise Sampling (1-layer, 2 nodes)</vt:lpstr>
      <vt:lpstr>Layerwise Sampling (2-layer, 2 nodes per layer)</vt:lpstr>
      <vt:lpstr>Subgraph Sampling</vt:lpstr>
      <vt:lpstr>Notebook Time!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of the presentation</dc:title>
  <dc:creator>Gan, Quan</dc:creator>
  <cp:lastModifiedBy>Gan, Quan</cp:lastModifiedBy>
  <cp:revision>10</cp:revision>
  <cp:lastPrinted>2017-05-18T13:37:27Z</cp:lastPrinted>
  <dcterms:created xsi:type="dcterms:W3CDTF">2021-03-05T03:21:36Z</dcterms:created>
  <dcterms:modified xsi:type="dcterms:W3CDTF">2021-03-07T15:17:02Z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0x01010010C2EB08E7CB4B4E9BDA190747EEDB9B</vt:lpwstr>
  </property>
</Properties>
</file>