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6360" y="716760"/>
            <a:ext cx="1067904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359800" y="2471040"/>
            <a:ext cx="747180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359800" y="3259440"/>
            <a:ext cx="747180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6360" y="716760"/>
            <a:ext cx="1067904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359800" y="2471040"/>
            <a:ext cx="364608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88400" y="2471040"/>
            <a:ext cx="364608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2359800" y="3259440"/>
            <a:ext cx="364608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188400" y="3259440"/>
            <a:ext cx="364608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6360" y="716760"/>
            <a:ext cx="1067904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359800" y="2471040"/>
            <a:ext cx="240552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885920" y="2471040"/>
            <a:ext cx="240552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412040" y="2471040"/>
            <a:ext cx="240552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2359800" y="3259440"/>
            <a:ext cx="240552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885920" y="3259440"/>
            <a:ext cx="240552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7412040" y="3259440"/>
            <a:ext cx="240552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6360" y="716760"/>
            <a:ext cx="1067904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2359800" y="2471040"/>
            <a:ext cx="7471800" cy="150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6360" y="716760"/>
            <a:ext cx="1067904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359800" y="2471040"/>
            <a:ext cx="7471800" cy="150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6360" y="716760"/>
            <a:ext cx="1067904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359800" y="2471040"/>
            <a:ext cx="3646080" cy="150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88400" y="2471040"/>
            <a:ext cx="3646080" cy="150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360" y="716760"/>
            <a:ext cx="1067904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6360" y="716760"/>
            <a:ext cx="1067904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6360" y="716760"/>
            <a:ext cx="1067904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359800" y="2471040"/>
            <a:ext cx="364608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88400" y="2471040"/>
            <a:ext cx="3646080" cy="150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359800" y="3259440"/>
            <a:ext cx="364608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6360" y="716760"/>
            <a:ext cx="1067904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359800" y="2471040"/>
            <a:ext cx="3646080" cy="150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88400" y="2471040"/>
            <a:ext cx="364608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88400" y="3259440"/>
            <a:ext cx="364608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6360" y="716760"/>
            <a:ext cx="1067904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359800" y="2471040"/>
            <a:ext cx="364608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88400" y="2471040"/>
            <a:ext cx="364608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359800" y="3259440"/>
            <a:ext cx="7471800" cy="7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371160" y="0"/>
            <a:ext cx="1218960" cy="6857640"/>
          </a:xfrm>
          <a:custGeom>
            <a:avLst/>
            <a:gdLst/>
            <a:ah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noFill/>
          <a:ln w="9000">
            <a:solidFill>
              <a:srgbClr val="2525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425000" y="3682080"/>
            <a:ext cx="4763520" cy="3175920"/>
          </a:xfrm>
          <a:custGeom>
            <a:avLst/>
            <a:gdLst/>
            <a:ahLst/>
            <a:rect l="l" t="t" r="r" b="b"/>
            <a:pathLst>
              <a:path w="4763770" h="3176270">
                <a:moveTo>
                  <a:pt x="4763505" y="0"/>
                </a:moveTo>
                <a:lnTo>
                  <a:pt x="857" y="3176015"/>
                </a:lnTo>
              </a:path>
            </a:pathLst>
          </a:custGeom>
          <a:noFill/>
          <a:ln w="9000">
            <a:solidFill>
              <a:srgbClr val="2525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182160" y="0"/>
            <a:ext cx="3007080" cy="6857640"/>
          </a:xfrm>
          <a:custGeom>
            <a:avLst/>
            <a:gdLst/>
            <a:ahLst/>
            <a:rect l="l" t="t" r="r" b="b"/>
            <a:pathLst>
              <a:path w="3007359" h="6858000">
                <a:moveTo>
                  <a:pt x="2042484" y="0"/>
                </a:moveTo>
                <a:lnTo>
                  <a:pt x="0" y="6858000"/>
                </a:lnTo>
                <a:lnTo>
                  <a:pt x="3006851" y="6858000"/>
                </a:lnTo>
                <a:lnTo>
                  <a:pt x="3006851" y="0"/>
                </a:lnTo>
                <a:lnTo>
                  <a:pt x="2042484" y="0"/>
                </a:lnTo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9604440" y="0"/>
            <a:ext cx="2588040" cy="6857640"/>
          </a:xfrm>
          <a:custGeom>
            <a:avLst/>
            <a:gdLst/>
            <a:ahLst/>
            <a:rect l="l" t="t" r="r" b="b"/>
            <a:pathLst>
              <a:path w="2588259" h="6858000">
                <a:moveTo>
                  <a:pt x="0" y="0"/>
                </a:moveTo>
                <a:lnTo>
                  <a:pt x="1208201" y="6858000"/>
                </a:lnTo>
                <a:lnTo>
                  <a:pt x="2587665" y="6858000"/>
                </a:lnTo>
                <a:lnTo>
                  <a:pt x="2587665" y="0"/>
                </a:lnTo>
                <a:lnTo>
                  <a:pt x="0" y="0"/>
                </a:lnTo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932320" y="3048120"/>
            <a:ext cx="3259800" cy="3809520"/>
          </a:xfrm>
          <a:custGeom>
            <a:avLst/>
            <a:gdLst/>
            <a:ah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337680" y="0"/>
            <a:ext cx="2850840" cy="6857640"/>
          </a:xfrm>
          <a:custGeom>
            <a:avLst/>
            <a:gdLst/>
            <a:ahLst/>
            <a:rect l="l" t="t" r="r" b="b"/>
            <a:pathLst>
              <a:path w="2851150" h="6858000">
                <a:moveTo>
                  <a:pt x="0" y="0"/>
                </a:moveTo>
                <a:lnTo>
                  <a:pt x="2467632" y="6858000"/>
                </a:lnTo>
                <a:lnTo>
                  <a:pt x="2851161" y="6858000"/>
                </a:lnTo>
                <a:lnTo>
                  <a:pt x="2851161" y="0"/>
                </a:lnTo>
                <a:lnTo>
                  <a:pt x="0" y="0"/>
                </a:lnTo>
              </a:path>
            </a:pathLst>
          </a:custGeom>
          <a:solidFill>
            <a:srgbClr val="3f78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898280" y="0"/>
            <a:ext cx="1290600" cy="6857640"/>
          </a:xfrm>
          <a:custGeom>
            <a:avLst/>
            <a:gdLst/>
            <a:ahLst/>
            <a:rect l="l" t="t" r="r" b="b"/>
            <a:pathLst>
              <a:path w="1290954" h="6858000">
                <a:moveTo>
                  <a:pt x="1018959" y="0"/>
                </a:moveTo>
                <a:lnTo>
                  <a:pt x="0" y="6858000"/>
                </a:lnTo>
                <a:lnTo>
                  <a:pt x="1290827" y="6858000"/>
                </a:lnTo>
                <a:lnTo>
                  <a:pt x="1290827" y="0"/>
                </a:lnTo>
                <a:lnTo>
                  <a:pt x="1018959" y="0"/>
                </a:lnTo>
              </a:path>
            </a:pathLst>
          </a:custGeom>
          <a:solidFill>
            <a:srgbClr val="c0e47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940760" y="0"/>
            <a:ext cx="1248120" cy="6857640"/>
          </a:xfrm>
          <a:custGeom>
            <a:avLst/>
            <a:gdLst/>
            <a:ahLst/>
            <a:rect l="l" t="t" r="r" b="b"/>
            <a:pathLst>
              <a:path w="1248409" h="6858000">
                <a:moveTo>
                  <a:pt x="0" y="0"/>
                </a:moveTo>
                <a:lnTo>
                  <a:pt x="1107751" y="6858000"/>
                </a:lnTo>
                <a:lnTo>
                  <a:pt x="1248203" y="6858000"/>
                </a:lnTo>
                <a:lnTo>
                  <a:pt x="1248203" y="0"/>
                </a:lnTo>
                <a:lnTo>
                  <a:pt x="0" y="0"/>
                </a:lnTo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0372320" y="3590640"/>
            <a:ext cx="1816200" cy="3267360"/>
          </a:xfrm>
          <a:custGeom>
            <a:avLst/>
            <a:gdLst/>
            <a:ah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756360" y="716760"/>
            <a:ext cx="10679040" cy="482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36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2359800" y="2471040"/>
            <a:ext cx="7471800" cy="150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54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5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54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54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54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54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54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4CC0171-0134-4605-B8E3-4F7FC315688F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7/25/21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036FC5E-452A-4B83-AD7C-D97E6BBB4D51}" type="slidenum">
              <a:rPr b="0" lang="de-DE" sz="1800" spc="-1" strike="noStrike">
                <a:solidFill>
                  <a:srgbClr val="b2b2b2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draw.io/);" TargetMode="External"/><Relationship Id="rId2" Type="http://schemas.openxmlformats.org/officeDocument/2006/relationships/hyperlink" Target="http://draw.io/);" TargetMode="External"/><Relationship Id="rId3" Type="http://schemas.openxmlformats.org/officeDocument/2006/relationships/hyperlink" Target="http://draw.io/);" TargetMode="External"/><Relationship Id="rId4" Type="http://schemas.openxmlformats.org/officeDocument/2006/relationships/hyperlink" Target="http://draw.io/);" TargetMode="External"/><Relationship Id="rId5" Type="http://schemas.openxmlformats.org/officeDocument/2006/relationships/hyperlink" Target="http://draw.io/);" TargetMode="External"/><Relationship Id="rId6" Type="http://schemas.openxmlformats.org/officeDocument/2006/relationships/hyperlink" Target="http://draw.io/);" TargetMode="External"/><Relationship Id="rId7" Type="http://schemas.openxmlformats.org/officeDocument/2006/relationships/hyperlink" Target="http://draw.io/);" TargetMode="External"/><Relationship Id="rId8" Type="http://schemas.openxmlformats.org/officeDocument/2006/relationships/hyperlink" Target="http://draw.io/);" TargetMode="External"/><Relationship Id="rId9" Type="http://schemas.openxmlformats.org/officeDocument/2006/relationships/hyperlink" Target="http://draw.io/);" TargetMode="External"/><Relationship Id="rId10" Type="http://schemas.openxmlformats.org/officeDocument/2006/relationships/hyperlink" Target="http://draw.io/);" TargetMode="External"/><Relationship Id="rId11" Type="http://schemas.openxmlformats.org/officeDocument/2006/relationships/hyperlink" Target="http://draw.io/);" TargetMode="External"/><Relationship Id="rId12" Type="http://schemas.openxmlformats.org/officeDocument/2006/relationships/hyperlink" Target="http://www.lucidchart.com/);" TargetMode="External"/><Relationship Id="rId13" Type="http://schemas.openxmlformats.org/officeDocument/2006/relationships/hyperlink" Target="http://www.lucidchart.com/);" TargetMode="External"/><Relationship Id="rId14" Type="http://schemas.openxmlformats.org/officeDocument/2006/relationships/hyperlink" Target="http://www.lucidchart.com/);" TargetMode="External"/><Relationship Id="rId15" Type="http://schemas.openxmlformats.org/officeDocument/2006/relationships/hyperlink" Target="http://www.lucidchart.com/);" TargetMode="External"/><Relationship Id="rId16" Type="http://schemas.openxmlformats.org/officeDocument/2006/relationships/hyperlink" Target="http://www.lucidchart.com/);" TargetMode="External"/><Relationship Id="rId17" Type="http://schemas.openxmlformats.org/officeDocument/2006/relationships/hyperlink" Target="http://www.lucidchart.com/);" TargetMode="External"/><Relationship Id="rId18" Type="http://schemas.openxmlformats.org/officeDocument/2006/relationships/hyperlink" Target="http://www.lucidchart.com/);" TargetMode="External"/><Relationship Id="rId19" Type="http://schemas.openxmlformats.org/officeDocument/2006/relationships/hyperlink" Target="http://www.lucidchart.com/);" TargetMode="External"/><Relationship Id="rId20" Type="http://schemas.openxmlformats.org/officeDocument/2006/relationships/hyperlink" Target="http://www.lucidchart.com/);" TargetMode="External"/><Relationship Id="rId2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842760" cy="5666400"/>
          </a:xfrm>
          <a:custGeom>
            <a:avLst/>
            <a:gdLst/>
            <a:ahLst/>
            <a:rect l="l" t="t" r="r" b="b"/>
            <a:pathLst>
              <a:path w="843280" h="5666740">
                <a:moveTo>
                  <a:pt x="842771" y="0"/>
                </a:moveTo>
                <a:lnTo>
                  <a:pt x="0" y="0"/>
                </a:lnTo>
                <a:lnTo>
                  <a:pt x="0" y="5666231"/>
                </a:lnTo>
                <a:lnTo>
                  <a:pt x="842771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2"/>
          <p:cNvSpPr txBox="1"/>
          <p:nvPr/>
        </p:nvSpPr>
        <p:spPr>
          <a:xfrm>
            <a:off x="504000" y="2471040"/>
            <a:ext cx="932760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5400" spc="-7" strike="noStrike">
                <a:solidFill>
                  <a:srgbClr val="8fc225"/>
                </a:solidFill>
                <a:latin typeface="Trebuchet MS"/>
              </a:rPr>
              <a:t>Desenh</a:t>
            </a:r>
            <a:r>
              <a:rPr b="0" lang="de-DE" sz="5400" spc="-1" strike="noStrike">
                <a:solidFill>
                  <a:srgbClr val="8fc225"/>
                </a:solidFill>
                <a:latin typeface="Trebuchet MS"/>
              </a:rPr>
              <a:t>o</a:t>
            </a:r>
            <a:r>
              <a:rPr b="0" lang="de-DE" sz="5400" spc="284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5400" spc="-7" strike="noStrike">
                <a:solidFill>
                  <a:srgbClr val="8fc225"/>
                </a:solidFill>
                <a:latin typeface="Trebuchet MS"/>
              </a:rPr>
              <a:t>d</a:t>
            </a:r>
            <a:r>
              <a:rPr b="0" lang="de-DE" sz="5400" spc="-1" strike="noStrike">
                <a:solidFill>
                  <a:srgbClr val="8fc225"/>
                </a:solidFill>
                <a:latin typeface="Trebuchet MS"/>
              </a:rPr>
              <a:t>e</a:t>
            </a:r>
            <a:r>
              <a:rPr b="0" lang="de-DE" sz="5400" spc="267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5400" spc="-1" strike="noStrike">
                <a:solidFill>
                  <a:srgbClr val="8fc225"/>
                </a:solidFill>
                <a:latin typeface="Trebuchet MS"/>
              </a:rPr>
              <a:t>Fluxogr</a:t>
            </a:r>
            <a:r>
              <a:rPr b="0" lang="de-DE" sz="5400" spc="-21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5400" spc="-7" strike="noStrike">
                <a:solidFill>
                  <a:srgbClr val="8fc225"/>
                </a:solidFill>
                <a:latin typeface="Trebuchet MS"/>
              </a:rPr>
              <a:t>ma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  <a:p>
            <a:pPr marL="2472840">
              <a:lnSpc>
                <a:spcPts val="6435"/>
              </a:lnSpc>
            </a:pPr>
            <a:r>
              <a:rPr b="0" lang="de-DE" sz="5400" spc="-12" strike="noStrike">
                <a:solidFill>
                  <a:srgbClr val="8fc225"/>
                </a:solidFill>
                <a:latin typeface="Trebuchet MS"/>
              </a:rPr>
              <a:t>Módul</a:t>
            </a:r>
            <a:r>
              <a:rPr b="0" lang="de-DE" sz="5400" spc="-1" strike="noStrike">
                <a:solidFill>
                  <a:srgbClr val="8fc225"/>
                </a:solidFill>
                <a:latin typeface="Trebuchet MS"/>
              </a:rPr>
              <a:t>o</a:t>
            </a:r>
            <a:r>
              <a:rPr b="0" lang="de-DE" sz="5400" spc="299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5400" spc="-1" strike="noStrike">
                <a:solidFill>
                  <a:srgbClr val="8fc225"/>
                </a:solidFill>
                <a:latin typeface="Trebuchet MS"/>
              </a:rPr>
              <a:t>1</a:t>
            </a:r>
            <a:r>
              <a:rPr b="0" lang="de-DE" sz="5400" spc="-32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5400" spc="-1" strike="noStrike">
                <a:solidFill>
                  <a:srgbClr val="8fc225"/>
                </a:solidFill>
                <a:latin typeface="Trebuchet MS"/>
              </a:rPr>
              <a:t>Aula</a:t>
            </a:r>
            <a:r>
              <a:rPr b="0" lang="de-DE" sz="5400" spc="262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5400" spc="-1" strike="noStrike">
                <a:solidFill>
                  <a:srgbClr val="8fc225"/>
                </a:solidFill>
                <a:latin typeface="Trebuchet MS"/>
              </a:rPr>
              <a:t>3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5472000" y="5760000"/>
            <a:ext cx="163620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Linguage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Importante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6360" y="2231280"/>
            <a:ext cx="77205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86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el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rma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5807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: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1985,</a:t>
            </a:r>
            <a:r>
              <a:rPr b="0" lang="de-DE" sz="1800" spc="11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ímb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6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es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nh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uxog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rama</a:t>
            </a:r>
            <a:r>
              <a:rPr b="0" lang="de-DE" sz="1800" spc="10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ã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756360" y="5040720"/>
            <a:ext cx="84402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86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rém,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0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vo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ê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0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á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9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enc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trar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0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v</a:t>
            </a:r>
            <a:r>
              <a:rPr b="0" lang="de-DE" sz="1800" spc="9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rs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uxog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ram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1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qu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nã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0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guem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0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rma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0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endParaRPr b="0" lang="pt-BR" sz="1800" spc="-1" strike="noStrike">
              <a:latin typeface="Arial"/>
            </a:endParaRPr>
          </a:p>
          <a:p>
            <a:pPr marL="355680">
              <a:lnSpc>
                <a:spcPct val="100000"/>
              </a:lnSpc>
              <a:tabLst>
                <a:tab algn="l" pos="354960"/>
              </a:tabLst>
            </a:pP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v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al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taca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q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ant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é</a:t>
            </a:r>
            <a:r>
              <a:rPr b="0" lang="de-DE" sz="1800" spc="10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q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sm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sejam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mpreend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527840" y="2983320"/>
            <a:ext cx="1485720" cy="509040"/>
          </a:xfrm>
          <a:custGeom>
            <a:avLst/>
            <a:gdLst/>
            <a:ahLst/>
            <a:rect l="l" t="t" r="r" b="b"/>
            <a:pathLst>
              <a:path w="1485900" h="509270">
                <a:moveTo>
                  <a:pt x="1401068" y="0"/>
                </a:moveTo>
                <a:lnTo>
                  <a:pt x="78254" y="251"/>
                </a:lnTo>
                <a:lnTo>
                  <a:pt x="38505" y="13750"/>
                </a:lnTo>
                <a:lnTo>
                  <a:pt x="10557" y="43807"/>
                </a:lnTo>
                <a:lnTo>
                  <a:pt x="0" y="84825"/>
                </a:lnTo>
                <a:lnTo>
                  <a:pt x="251" y="430765"/>
                </a:lnTo>
                <a:lnTo>
                  <a:pt x="13748" y="470508"/>
                </a:lnTo>
                <a:lnTo>
                  <a:pt x="43804" y="498456"/>
                </a:lnTo>
                <a:lnTo>
                  <a:pt x="84831" y="509015"/>
                </a:lnTo>
                <a:lnTo>
                  <a:pt x="1407645" y="508764"/>
                </a:lnTo>
                <a:lnTo>
                  <a:pt x="1447394" y="495265"/>
                </a:lnTo>
                <a:lnTo>
                  <a:pt x="1475342" y="465208"/>
                </a:lnTo>
                <a:lnTo>
                  <a:pt x="1485899" y="424190"/>
                </a:lnTo>
                <a:lnTo>
                  <a:pt x="1485648" y="78250"/>
                </a:lnTo>
                <a:lnTo>
                  <a:pt x="1472151" y="38507"/>
                </a:lnTo>
                <a:lnTo>
                  <a:pt x="1442095" y="10559"/>
                </a:lnTo>
                <a:lnTo>
                  <a:pt x="1401068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1527840" y="2983320"/>
            <a:ext cx="1485720" cy="509040"/>
          </a:xfrm>
          <a:custGeom>
            <a:avLst/>
            <a:gdLst/>
            <a:ahLst/>
            <a:rect l="l" t="t" r="r" b="b"/>
            <a:pathLst>
              <a:path w="1485900" h="509270">
                <a:moveTo>
                  <a:pt x="0" y="84825"/>
                </a:moveTo>
                <a:lnTo>
                  <a:pt x="10557" y="43807"/>
                </a:lnTo>
                <a:lnTo>
                  <a:pt x="38505" y="13750"/>
                </a:lnTo>
                <a:lnTo>
                  <a:pt x="78254" y="251"/>
                </a:lnTo>
                <a:lnTo>
                  <a:pt x="1401068" y="0"/>
                </a:lnTo>
                <a:lnTo>
                  <a:pt x="1415617" y="1242"/>
                </a:lnTo>
                <a:lnTo>
                  <a:pt x="1453608" y="18219"/>
                </a:lnTo>
                <a:lnTo>
                  <a:pt x="1478766" y="50720"/>
                </a:lnTo>
                <a:lnTo>
                  <a:pt x="1485899" y="424190"/>
                </a:lnTo>
                <a:lnTo>
                  <a:pt x="1484657" y="438735"/>
                </a:lnTo>
                <a:lnTo>
                  <a:pt x="1467682" y="476722"/>
                </a:lnTo>
                <a:lnTo>
                  <a:pt x="1435180" y="501881"/>
                </a:lnTo>
                <a:lnTo>
                  <a:pt x="84831" y="509015"/>
                </a:lnTo>
                <a:lnTo>
                  <a:pt x="70282" y="507773"/>
                </a:lnTo>
                <a:lnTo>
                  <a:pt x="32291" y="490796"/>
                </a:lnTo>
                <a:lnTo>
                  <a:pt x="7133" y="458295"/>
                </a:lnTo>
                <a:lnTo>
                  <a:pt x="0" y="84825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>
            <a:off x="1709280" y="2983320"/>
            <a:ext cx="32673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1944360"/>
              </a:tabLst>
            </a:pP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N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Í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IO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/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FIM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PROCES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1527840" y="3848760"/>
            <a:ext cx="1485720" cy="837720"/>
          </a:xfrm>
          <a:custGeom>
            <a:avLst/>
            <a:gdLst/>
            <a:ahLst/>
            <a:rect l="l" t="t" r="r" b="b"/>
            <a:pathLst>
              <a:path w="1485900" h="838200">
                <a:moveTo>
                  <a:pt x="742949" y="0"/>
                </a:moveTo>
                <a:lnTo>
                  <a:pt x="0" y="419099"/>
                </a:lnTo>
                <a:lnTo>
                  <a:pt x="742949" y="838199"/>
                </a:lnTo>
                <a:lnTo>
                  <a:pt x="1485899" y="419099"/>
                </a:lnTo>
                <a:lnTo>
                  <a:pt x="742949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1527840" y="3848760"/>
            <a:ext cx="1485720" cy="837720"/>
          </a:xfrm>
          <a:custGeom>
            <a:avLst/>
            <a:gdLst/>
            <a:ahLst/>
            <a:rect l="l" t="t" r="r" b="b"/>
            <a:pathLst>
              <a:path w="1485900" h="838200">
                <a:moveTo>
                  <a:pt x="0" y="419099"/>
                </a:moveTo>
                <a:lnTo>
                  <a:pt x="742949" y="0"/>
                </a:lnTo>
                <a:lnTo>
                  <a:pt x="1485899" y="419099"/>
                </a:lnTo>
                <a:lnTo>
                  <a:pt x="742949" y="838199"/>
                </a:lnTo>
                <a:lnTo>
                  <a:pt x="0" y="419099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0"/>
          <p:cNvSpPr/>
          <p:nvPr/>
        </p:nvSpPr>
        <p:spPr>
          <a:xfrm>
            <a:off x="1978560" y="4131720"/>
            <a:ext cx="5817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 indent="86400">
              <a:lnSpc>
                <a:spcPct val="104000"/>
              </a:lnSpc>
              <a:tabLst>
                <a:tab algn="l" pos="0"/>
              </a:tabLst>
            </a:pPr>
            <a:r>
              <a:rPr b="0" lang="de-DE" sz="900" spc="9" strike="noStrike">
                <a:solidFill>
                  <a:srgbClr val="ffffff"/>
                </a:solidFill>
                <a:latin typeface="Trebuchet MS"/>
              </a:rPr>
              <a:t>TE</a:t>
            </a:r>
            <a:r>
              <a:rPr b="0" lang="de-DE" sz="900" spc="12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900" spc="9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900" spc="12" strike="noStrike">
                <a:solidFill>
                  <a:srgbClr val="ffffff"/>
                </a:solidFill>
                <a:latin typeface="Trebuchet MS"/>
              </a:rPr>
              <a:t>E/</a:t>
            </a:r>
            <a:r>
              <a:rPr b="0" lang="de-DE" sz="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900" spc="18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900" spc="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900" spc="18" strike="noStrike">
                <a:solidFill>
                  <a:srgbClr val="ffffff"/>
                </a:solidFill>
                <a:latin typeface="Trebuchet MS"/>
              </a:rPr>
              <a:t>N</a:t>
            </a:r>
            <a:r>
              <a:rPr b="0" lang="de-DE" sz="900" spc="12" strike="noStrike">
                <a:solidFill>
                  <a:srgbClr val="ffffff"/>
                </a:solidFill>
                <a:latin typeface="Trebuchet MS"/>
              </a:rPr>
              <a:t>DIÇÃO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3490560" y="4002840"/>
            <a:ext cx="1485720" cy="509040"/>
          </a:xfrm>
          <a:custGeom>
            <a:avLst/>
            <a:gdLst/>
            <a:ahLst/>
            <a:rect l="l" t="t" r="r" b="b"/>
            <a:pathLst>
              <a:path w="1485900" h="509270">
                <a:moveTo>
                  <a:pt x="1485899" y="0"/>
                </a:moveTo>
                <a:lnTo>
                  <a:pt x="297179" y="0"/>
                </a:lnTo>
                <a:lnTo>
                  <a:pt x="0" y="509015"/>
                </a:lnTo>
                <a:lnTo>
                  <a:pt x="1188719" y="509015"/>
                </a:lnTo>
                <a:lnTo>
                  <a:pt x="1485899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2"/>
          <p:cNvSpPr/>
          <p:nvPr/>
        </p:nvSpPr>
        <p:spPr>
          <a:xfrm>
            <a:off x="3490560" y="4002840"/>
            <a:ext cx="1485720" cy="509040"/>
          </a:xfrm>
          <a:custGeom>
            <a:avLst/>
            <a:gdLst/>
            <a:ahLst/>
            <a:rect l="l" t="t" r="r" b="b"/>
            <a:pathLst>
              <a:path w="1485900" h="509270">
                <a:moveTo>
                  <a:pt x="0" y="509015"/>
                </a:moveTo>
                <a:lnTo>
                  <a:pt x="297179" y="0"/>
                </a:lnTo>
                <a:lnTo>
                  <a:pt x="1485899" y="0"/>
                </a:lnTo>
                <a:lnTo>
                  <a:pt x="1188719" y="509015"/>
                </a:lnTo>
                <a:lnTo>
                  <a:pt x="0" y="509015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3"/>
          <p:cNvSpPr/>
          <p:nvPr/>
        </p:nvSpPr>
        <p:spPr>
          <a:xfrm>
            <a:off x="3910680" y="4145760"/>
            <a:ext cx="6447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IN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5401800" y="4002840"/>
            <a:ext cx="1485720" cy="502560"/>
          </a:xfrm>
          <a:custGeom>
            <a:avLst/>
            <a:gdLst/>
            <a:ahLst/>
            <a:rect l="l" t="t" r="r" b="b"/>
            <a:pathLst>
              <a:path w="1485900" h="502920">
                <a:moveTo>
                  <a:pt x="1485899" y="0"/>
                </a:moveTo>
                <a:lnTo>
                  <a:pt x="0" y="0"/>
                </a:lnTo>
                <a:lnTo>
                  <a:pt x="0" y="475356"/>
                </a:lnTo>
                <a:lnTo>
                  <a:pt x="106056" y="486835"/>
                </a:lnTo>
                <a:lnTo>
                  <a:pt x="202082" y="494955"/>
                </a:lnTo>
                <a:lnTo>
                  <a:pt x="289193" y="500014"/>
                </a:lnTo>
                <a:lnTo>
                  <a:pt x="368503" y="502313"/>
                </a:lnTo>
                <a:lnTo>
                  <a:pt x="441126" y="502151"/>
                </a:lnTo>
                <a:lnTo>
                  <a:pt x="508177" y="499828"/>
                </a:lnTo>
                <a:lnTo>
                  <a:pt x="570771" y="495643"/>
                </a:lnTo>
                <a:lnTo>
                  <a:pt x="630021" y="489896"/>
                </a:lnTo>
                <a:lnTo>
                  <a:pt x="687042" y="482887"/>
                </a:lnTo>
                <a:lnTo>
                  <a:pt x="742949" y="474916"/>
                </a:lnTo>
                <a:lnTo>
                  <a:pt x="915128" y="448223"/>
                </a:lnTo>
                <a:lnTo>
                  <a:pt x="977722" y="439397"/>
                </a:lnTo>
                <a:lnTo>
                  <a:pt x="1044773" y="431108"/>
                </a:lnTo>
                <a:lnTo>
                  <a:pt x="1117396" y="423653"/>
                </a:lnTo>
                <a:lnTo>
                  <a:pt x="1196706" y="417334"/>
                </a:lnTo>
                <a:lnTo>
                  <a:pt x="1283817" y="412449"/>
                </a:lnTo>
                <a:lnTo>
                  <a:pt x="1379843" y="409298"/>
                </a:lnTo>
                <a:lnTo>
                  <a:pt x="1485899" y="408182"/>
                </a:lnTo>
                <a:lnTo>
                  <a:pt x="1485899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"/>
          <p:cNvSpPr/>
          <p:nvPr/>
        </p:nvSpPr>
        <p:spPr>
          <a:xfrm>
            <a:off x="5401800" y="4002840"/>
            <a:ext cx="1485720" cy="502560"/>
          </a:xfrm>
          <a:custGeom>
            <a:avLst/>
            <a:gdLst/>
            <a:ahLst/>
            <a:rect l="l" t="t" r="r" b="b"/>
            <a:pathLst>
              <a:path w="1485900" h="502920">
                <a:moveTo>
                  <a:pt x="0" y="0"/>
                </a:moveTo>
                <a:lnTo>
                  <a:pt x="1485899" y="0"/>
                </a:lnTo>
                <a:lnTo>
                  <a:pt x="1485899" y="408182"/>
                </a:lnTo>
                <a:lnTo>
                  <a:pt x="1379843" y="409298"/>
                </a:lnTo>
                <a:lnTo>
                  <a:pt x="1283817" y="412449"/>
                </a:lnTo>
                <a:lnTo>
                  <a:pt x="1196706" y="417334"/>
                </a:lnTo>
                <a:lnTo>
                  <a:pt x="1117396" y="423653"/>
                </a:lnTo>
                <a:lnTo>
                  <a:pt x="1044773" y="431108"/>
                </a:lnTo>
                <a:lnTo>
                  <a:pt x="977722" y="439397"/>
                </a:lnTo>
                <a:lnTo>
                  <a:pt x="915128" y="448223"/>
                </a:lnTo>
                <a:lnTo>
                  <a:pt x="855878" y="457284"/>
                </a:lnTo>
                <a:lnTo>
                  <a:pt x="798856" y="466282"/>
                </a:lnTo>
                <a:lnTo>
                  <a:pt x="742949" y="474916"/>
                </a:lnTo>
                <a:lnTo>
                  <a:pt x="687042" y="482887"/>
                </a:lnTo>
                <a:lnTo>
                  <a:pt x="630021" y="489896"/>
                </a:lnTo>
                <a:lnTo>
                  <a:pt x="570771" y="495643"/>
                </a:lnTo>
                <a:lnTo>
                  <a:pt x="508177" y="499828"/>
                </a:lnTo>
                <a:lnTo>
                  <a:pt x="441126" y="502151"/>
                </a:lnTo>
                <a:lnTo>
                  <a:pt x="368503" y="502313"/>
                </a:lnTo>
                <a:lnTo>
                  <a:pt x="289193" y="500014"/>
                </a:lnTo>
                <a:lnTo>
                  <a:pt x="202082" y="494955"/>
                </a:lnTo>
                <a:lnTo>
                  <a:pt x="106056" y="486835"/>
                </a:lnTo>
                <a:lnTo>
                  <a:pt x="0" y="475356"/>
                </a:lnTo>
                <a:lnTo>
                  <a:pt x="0" y="0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6"/>
          <p:cNvSpPr/>
          <p:nvPr/>
        </p:nvSpPr>
        <p:spPr>
          <a:xfrm>
            <a:off x="5802480" y="4116240"/>
            <a:ext cx="68364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latin typeface="Trebuchet MS"/>
              </a:rPr>
              <a:t>OUTPUT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5394600" y="3203280"/>
            <a:ext cx="1234800" cy="75960"/>
          </a:xfrm>
          <a:custGeom>
            <a:avLst/>
            <a:gdLst/>
            <a:ahLst/>
            <a:rect l="l" t="t" r="r" b="b"/>
            <a:pathLst>
              <a:path w="1235075" h="76200">
                <a:moveTo>
                  <a:pt x="1158880" y="0"/>
                </a:moveTo>
                <a:lnTo>
                  <a:pt x="1158880" y="76199"/>
                </a:lnTo>
                <a:lnTo>
                  <a:pt x="1222400" y="44439"/>
                </a:lnTo>
                <a:lnTo>
                  <a:pt x="1175003" y="44439"/>
                </a:lnTo>
                <a:lnTo>
                  <a:pt x="1177930" y="41666"/>
                </a:lnTo>
                <a:lnTo>
                  <a:pt x="1177930" y="34533"/>
                </a:lnTo>
                <a:lnTo>
                  <a:pt x="1175003" y="31760"/>
                </a:lnTo>
                <a:lnTo>
                  <a:pt x="1222400" y="31760"/>
                </a:lnTo>
                <a:lnTo>
                  <a:pt x="1158880" y="0"/>
                </a:lnTo>
                <a:close/>
                <a:moveTo>
                  <a:pt x="1158880" y="31760"/>
                </a:moveTo>
                <a:lnTo>
                  <a:pt x="2773" y="31760"/>
                </a:lnTo>
                <a:lnTo>
                  <a:pt x="0" y="34533"/>
                </a:lnTo>
                <a:lnTo>
                  <a:pt x="0" y="41666"/>
                </a:lnTo>
                <a:lnTo>
                  <a:pt x="2773" y="44439"/>
                </a:lnTo>
                <a:lnTo>
                  <a:pt x="1158880" y="44439"/>
                </a:lnTo>
                <a:lnTo>
                  <a:pt x="1158880" y="31760"/>
                </a:lnTo>
                <a:close/>
                <a:moveTo>
                  <a:pt x="1222400" y="31760"/>
                </a:moveTo>
                <a:lnTo>
                  <a:pt x="1175003" y="31760"/>
                </a:lnTo>
                <a:lnTo>
                  <a:pt x="1177930" y="34533"/>
                </a:lnTo>
                <a:lnTo>
                  <a:pt x="1177930" y="41666"/>
                </a:lnTo>
                <a:lnTo>
                  <a:pt x="1175003" y="44439"/>
                </a:lnTo>
                <a:lnTo>
                  <a:pt x="1222400" y="44439"/>
                </a:lnTo>
                <a:lnTo>
                  <a:pt x="1235080" y="38099"/>
                </a:lnTo>
                <a:lnTo>
                  <a:pt x="1222400" y="3176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8"/>
          <p:cNvSpPr/>
          <p:nvPr/>
        </p:nvSpPr>
        <p:spPr>
          <a:xfrm>
            <a:off x="5666400" y="2989080"/>
            <a:ext cx="690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FLUXO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F</a:t>
            </a:r>
            <a:r>
              <a:rPr b="0" lang="de-DE" sz="3600" spc="-32" strike="noStrike">
                <a:solidFill>
                  <a:srgbClr val="8fc225"/>
                </a:solidFill>
                <a:latin typeface="Trebuchet MS"/>
              </a:rPr>
              <a:t>l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uxogr</a:t>
            </a:r>
            <a:r>
              <a:rPr b="0" lang="de-DE" sz="3600" spc="9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m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fe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i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t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o</a:t>
            </a:r>
            <a:r>
              <a:rPr b="0" lang="de-DE" sz="3600" spc="168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e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m</a:t>
            </a:r>
            <a:r>
              <a:rPr b="0" lang="de-DE" sz="3600" spc="194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97" strike="noStrike">
                <a:solidFill>
                  <a:srgbClr val="8fc225"/>
                </a:solidFill>
                <a:latin typeface="Trebuchet MS"/>
              </a:rPr>
              <a:t>P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i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nt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50080" y="1486080"/>
            <a:ext cx="7409160" cy="4804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F</a:t>
            </a:r>
            <a:r>
              <a:rPr b="0" lang="de-DE" sz="3600" spc="-32" strike="noStrike">
                <a:solidFill>
                  <a:srgbClr val="8fc225"/>
                </a:solidFill>
                <a:latin typeface="Trebuchet MS"/>
              </a:rPr>
              <a:t>l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uxogr</a:t>
            </a:r>
            <a:r>
              <a:rPr b="0" lang="de-DE" sz="3600" spc="9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m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fe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i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t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o</a:t>
            </a:r>
            <a:r>
              <a:rPr b="0" lang="de-DE" sz="3600" spc="168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e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m</a:t>
            </a:r>
            <a:r>
              <a:rPr b="0" lang="de-DE" sz="3600" spc="194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26" strike="noStrike">
                <a:solidFill>
                  <a:srgbClr val="8fc225"/>
                </a:solidFill>
                <a:latin typeface="Trebuchet MS"/>
              </a:rPr>
              <a:t>Cacoo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00480" y="1371600"/>
            <a:ext cx="5789160" cy="5271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F</a:t>
            </a:r>
            <a:r>
              <a:rPr b="0" lang="de-DE" sz="3600" spc="-32" strike="noStrike">
                <a:solidFill>
                  <a:srgbClr val="8fc225"/>
                </a:solidFill>
                <a:latin typeface="Trebuchet MS"/>
              </a:rPr>
              <a:t>l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uxogr</a:t>
            </a:r>
            <a:r>
              <a:rPr b="0" lang="de-DE" sz="3600" spc="9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m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fe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i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t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o</a:t>
            </a:r>
            <a:r>
              <a:rPr b="0" lang="de-DE" sz="3600" spc="168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e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m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Dr</a:t>
            </a:r>
            <a:r>
              <a:rPr b="0" lang="de-DE" sz="3600" spc="9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w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5" strike="noStrike">
                <a:solidFill>
                  <a:srgbClr val="8fc225"/>
                </a:solidFill>
                <a:latin typeface="Trebuchet MS"/>
              </a:rPr>
              <a:t>I</a:t>
            </a:r>
            <a:r>
              <a:rPr b="0" lang="de-DE" sz="3600" spc="-26" strike="noStrike">
                <a:solidFill>
                  <a:srgbClr val="8fc225"/>
                </a:solidFill>
                <a:latin typeface="Trebuchet MS"/>
              </a:rPr>
              <a:t>O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76800" y="1412640"/>
            <a:ext cx="6721920" cy="4656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F</a:t>
            </a:r>
            <a:r>
              <a:rPr b="0" lang="de-DE" sz="3600" spc="-32" strike="noStrike">
                <a:solidFill>
                  <a:srgbClr val="8fc225"/>
                </a:solidFill>
                <a:latin typeface="Trebuchet MS"/>
              </a:rPr>
              <a:t>l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uxogr</a:t>
            </a:r>
            <a:r>
              <a:rPr b="0" lang="de-DE" sz="3600" spc="9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m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fe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i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t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o</a:t>
            </a:r>
            <a:r>
              <a:rPr b="0" lang="de-DE" sz="3600" spc="168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e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m</a:t>
            </a:r>
            <a:r>
              <a:rPr b="0" lang="de-DE" sz="3600" spc="194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F</a:t>
            </a:r>
            <a:r>
              <a:rPr b="0" lang="de-DE" sz="3600" spc="-32" strike="noStrike">
                <a:solidFill>
                  <a:srgbClr val="8fc225"/>
                </a:solidFill>
                <a:latin typeface="Trebuchet MS"/>
              </a:rPr>
              <a:t>l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uxoC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859680" y="1400400"/>
            <a:ext cx="3933000" cy="5000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Exemplo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56360" y="2231280"/>
            <a:ext cx="7899840" cy="20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Desenh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ar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lu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xo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b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ô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aut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ô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mo;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ro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b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ô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mov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-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se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rente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at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é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etec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bstácul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Se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sen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sor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ireit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etec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v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ara</a:t>
            </a:r>
            <a:r>
              <a:rPr b="0" lang="de-DE" sz="1800" spc="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sq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uer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egu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rente;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06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Se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sen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sor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sq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uer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da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etec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v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ara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ireita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segue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rente.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Exer</a:t>
            </a:r>
            <a:r>
              <a:rPr b="0" lang="de-DE" sz="3600" spc="-15" strike="noStrike">
                <a:solidFill>
                  <a:srgbClr val="8fc225"/>
                </a:solidFill>
                <a:latin typeface="Trebuchet MS"/>
              </a:rPr>
              <a:t>c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í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c</a:t>
            </a: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io</a:t>
            </a:r>
            <a:r>
              <a:rPr b="0" lang="de-DE" sz="3600" spc="157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26" strike="noStrike">
                <a:solidFill>
                  <a:srgbClr val="8fc225"/>
                </a:solidFill>
                <a:latin typeface="Trebuchet MS"/>
              </a:rPr>
              <a:t>proposto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360" y="2231280"/>
            <a:ext cx="8393760" cy="17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Desenh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lu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xo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ma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qu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descre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v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unci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ent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sistema</a:t>
            </a:r>
            <a:r>
              <a:rPr b="0" lang="de-DE" sz="1800" spc="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ale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rt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endParaRPr b="0" lang="pt-BR" sz="1800" spc="-1" strike="noStrike">
              <a:latin typeface="Arial"/>
            </a:endParaRPr>
          </a:p>
          <a:p>
            <a:pPr marL="355680">
              <a:lnSpc>
                <a:spcPct val="100000"/>
              </a:lnSpc>
              <a:tabLst>
                <a:tab algn="l" pos="35496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tem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eratura.</a:t>
            </a:r>
            <a:endParaRPr b="0" lang="pt-BR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tabLst>
                <a:tab algn="l" pos="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Se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tem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eratur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10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su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erio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5</a:t>
            </a:r>
            <a:r>
              <a:rPr b="0" lang="de-DE" sz="1800" spc="12" strike="noStrike">
                <a:solidFill>
                  <a:srgbClr val="ffffff"/>
                </a:solidFill>
                <a:latin typeface="Trebuchet MS"/>
              </a:rPr>
              <a:t>0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°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soa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alarm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.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Ca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26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nt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ário,</a:t>
            </a:r>
            <a:r>
              <a:rPr b="0" lang="de-DE" sz="18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ntinu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10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lend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eratur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sem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efe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10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ut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aç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õ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Biblio</a:t>
            </a:r>
            <a:r>
              <a:rPr b="0" lang="de-DE" sz="3600" spc="-15" strike="noStrike">
                <a:solidFill>
                  <a:srgbClr val="8fc225"/>
                </a:solidFill>
                <a:latin typeface="Trebuchet MS"/>
              </a:rPr>
              <a:t>g</a:t>
            </a: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raf</a:t>
            </a:r>
            <a:r>
              <a:rPr b="0" lang="de-DE" sz="3600" spc="-12" strike="noStrike">
                <a:solidFill>
                  <a:srgbClr val="8fc225"/>
                </a:solidFill>
                <a:latin typeface="Trebuchet MS"/>
              </a:rPr>
              <a:t>i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a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56360" y="2231280"/>
            <a:ext cx="793404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IM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NEZ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de-DE" sz="1800" spc="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Sal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v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341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.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;</a:t>
            </a:r>
            <a:r>
              <a:rPr b="0" lang="de-DE" sz="1800" spc="6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ICROCONTR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OL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10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8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0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5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1: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co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ncei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s,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era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ç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ão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endParaRPr b="0" lang="pt-BR" sz="1800" spc="-1" strike="noStrike">
              <a:latin typeface="Arial"/>
            </a:endParaRPr>
          </a:p>
          <a:p>
            <a:pPr marL="355680">
              <a:lnSpc>
                <a:spcPct val="100000"/>
              </a:lnSpc>
              <a:tabLst>
                <a:tab algn="l" pos="354960"/>
              </a:tabLst>
            </a:pP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lux</a:t>
            </a:r>
            <a:r>
              <a:rPr b="0" lang="de-DE" sz="1800" spc="-26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pro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açã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Di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níve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 u="heavy">
                <a:solidFill>
                  <a:srgbClr val="98ca3b"/>
                </a:solidFill>
                <a:uFillTx/>
                <a:latin typeface="Trebuchet MS"/>
              </a:rPr>
              <a:t>ht</a:t>
            </a:r>
            <a:r>
              <a:rPr b="0" lang="de-DE" sz="1800" spc="-12" strike="noStrike" u="heavy">
                <a:solidFill>
                  <a:srgbClr val="98ca3b"/>
                </a:solidFill>
                <a:uFillTx/>
                <a:latin typeface="Trebuchet MS"/>
              </a:rPr>
              <a:t>t</a:t>
            </a:r>
            <a:r>
              <a:rPr b="0" lang="de-DE" sz="1800" spc="-1" strike="noStrike" u="heavy">
                <a:solidFill>
                  <a:srgbClr val="98ca3b"/>
                </a:solidFill>
                <a:uFillTx/>
                <a:latin typeface="Trebuchet MS"/>
              </a:rPr>
              <a:t>ps:/</a:t>
            </a:r>
            <a:r>
              <a:rPr b="0" lang="de-DE" sz="1800" spc="9" strike="noStrike" u="heavy">
                <a:solidFill>
                  <a:srgbClr val="98ca3b"/>
                </a:solidFill>
                <a:uFillTx/>
                <a:latin typeface="Trebuchet MS"/>
              </a:rPr>
              <a:t>/</a:t>
            </a:r>
            <a:r>
              <a:rPr b="0" lang="de-DE" sz="1800" spc="-7" strike="noStrike" u="heavy">
                <a:solidFill>
                  <a:srgbClr val="98ca3b"/>
                </a:solidFill>
                <a:uFillTx/>
                <a:latin typeface="Trebuchet MS"/>
              </a:rPr>
              <a:t>a</a:t>
            </a:r>
            <a:r>
              <a:rPr b="0" lang="de-DE" sz="1800" spc="4" strike="noStrike" u="heavy">
                <a:solidFill>
                  <a:srgbClr val="98ca3b"/>
                </a:solidFill>
                <a:uFillTx/>
                <a:latin typeface="Trebuchet MS"/>
              </a:rPr>
              <a:t>m</a:t>
            </a:r>
            <a:r>
              <a:rPr b="0" lang="de-DE" sz="1800" spc="-1" strike="noStrike" u="heavy">
                <a:solidFill>
                  <a:srgbClr val="98ca3b"/>
                </a:solidFill>
                <a:uFillTx/>
                <a:latin typeface="Trebuchet MS"/>
              </a:rPr>
              <a:t>zn.</a:t>
            </a:r>
            <a:r>
              <a:rPr b="0" lang="de-DE" sz="1800" spc="-15" strike="noStrike" u="heavy">
                <a:solidFill>
                  <a:srgbClr val="98ca3b"/>
                </a:solidFill>
                <a:uFillTx/>
                <a:latin typeface="Trebuchet MS"/>
              </a:rPr>
              <a:t>t</a:t>
            </a:r>
            <a:r>
              <a:rPr b="0" lang="de-DE" sz="1800" spc="-21" strike="noStrike" u="heavy">
                <a:solidFill>
                  <a:srgbClr val="98ca3b"/>
                </a:solidFill>
                <a:uFillTx/>
                <a:latin typeface="Trebuchet MS"/>
              </a:rPr>
              <a:t>o</a:t>
            </a:r>
            <a:r>
              <a:rPr b="0" lang="de-DE" sz="1800" spc="-7" strike="noStrike" u="heavy">
                <a:solidFill>
                  <a:srgbClr val="98ca3b"/>
                </a:solidFill>
                <a:uFillTx/>
                <a:latin typeface="Trebuchet MS"/>
              </a:rPr>
              <a:t>/</a:t>
            </a:r>
            <a:r>
              <a:rPr b="0" lang="de-DE" sz="1800" spc="4" strike="noStrike" u="heavy">
                <a:solidFill>
                  <a:srgbClr val="98ca3b"/>
                </a:solidFill>
                <a:uFillTx/>
                <a:latin typeface="Trebuchet MS"/>
              </a:rPr>
              <a:t>2</a:t>
            </a:r>
            <a:r>
              <a:rPr b="0" lang="de-DE" sz="1800" spc="-1" strike="noStrike" u="heavy">
                <a:solidFill>
                  <a:srgbClr val="98ca3b"/>
                </a:solidFill>
                <a:uFillTx/>
                <a:latin typeface="Trebuchet MS"/>
              </a:rPr>
              <a:t>P</a:t>
            </a:r>
            <a:r>
              <a:rPr b="0" lang="de-DE" sz="1800" spc="4" strike="noStrike" u="heavy">
                <a:solidFill>
                  <a:srgbClr val="98ca3b"/>
                </a:solidFill>
                <a:uFillTx/>
                <a:latin typeface="Trebuchet MS"/>
              </a:rPr>
              <a:t>6</a:t>
            </a:r>
            <a:r>
              <a:rPr b="0" lang="de-DE" sz="1800" spc="-7" strike="noStrike" u="heavy">
                <a:solidFill>
                  <a:srgbClr val="98ca3b"/>
                </a:solidFill>
                <a:uFillTx/>
                <a:latin typeface="Trebuchet MS"/>
              </a:rPr>
              <a:t>nG9t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F</a:t>
            </a:r>
            <a:r>
              <a:rPr b="0" lang="de-DE" sz="3600" spc="-32" strike="noStrike">
                <a:solidFill>
                  <a:srgbClr val="8fc225"/>
                </a:solidFill>
                <a:latin typeface="Trebuchet MS"/>
              </a:rPr>
              <a:t>l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uxogr</a:t>
            </a:r>
            <a:r>
              <a:rPr b="0" lang="de-DE" sz="3600" spc="9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ma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756360" y="2231280"/>
            <a:ext cx="8410680" cy="18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Consi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um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representa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ç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ã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10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v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isu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al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bjeti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v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lu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x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an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ento</a:t>
            </a:r>
            <a:endParaRPr b="0" lang="pt-BR" sz="1800" spc="-1" strike="noStrike">
              <a:latin typeface="Arial"/>
            </a:endParaRPr>
          </a:p>
          <a:p>
            <a:pPr marL="355680">
              <a:lnSpc>
                <a:spcPct val="100000"/>
              </a:lnSpc>
              <a:tabLst>
                <a:tab algn="l" pos="35496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alg</a:t>
            </a:r>
            <a:r>
              <a:rPr b="0" lang="de-DE" sz="1800" spc="-26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ri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so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tware.</a:t>
            </a:r>
            <a:endParaRPr b="0" lang="pt-BR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95"/>
              </a:spcBef>
              <a:tabLst>
                <a:tab algn="l" pos="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áfic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resen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taçã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sq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ue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átic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ter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in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ad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26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ces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.</a:t>
            </a:r>
            <a:endParaRPr b="0" lang="pt-BR" sz="1800" spc="-1" strike="noStrike">
              <a:latin typeface="Arial"/>
            </a:endParaRPr>
          </a:p>
          <a:p>
            <a:pPr marL="12600" indent="-342720">
              <a:lnSpc>
                <a:spcPct val="100000"/>
              </a:lnSpc>
              <a:spcBef>
                <a:spcPts val="995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86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ser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des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nha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do</a:t>
            </a:r>
            <a:r>
              <a:rPr b="0" lang="de-DE" sz="1800" spc="6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mã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ft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ware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es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ecí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ic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Alguns</a:t>
            </a:r>
            <a:r>
              <a:rPr b="0" lang="de-DE" sz="3600" spc="174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softwar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e</a:t>
            </a:r>
            <a:r>
              <a:rPr b="0" lang="de-DE" sz="3600" spc="-15" strike="noStrike">
                <a:solidFill>
                  <a:srgbClr val="8fc225"/>
                </a:solidFill>
                <a:latin typeface="Trebuchet MS"/>
              </a:rPr>
              <a:t>s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par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162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desenho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756360" y="2231280"/>
            <a:ext cx="4858560" cy="29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86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aint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86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rd,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xcel,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97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97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int;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Cor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Draw;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06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(</a:t>
            </a:r>
            <a:r>
              <a:rPr b="0" lang="de-DE" sz="1800" spc="-7" strike="noStrike" u="heavy">
                <a:solidFill>
                  <a:srgbClr val="98ca3b"/>
                </a:solidFill>
                <a:uFillTx/>
                <a:latin typeface="Trebuchet MS"/>
              </a:rPr>
              <a:t>ht</a:t>
            </a:r>
            <a:r>
              <a:rPr b="0" lang="de-DE" sz="1800" spc="-12" strike="noStrike" u="heavy">
                <a:solidFill>
                  <a:srgbClr val="98ca3b"/>
                </a:solidFill>
                <a:uFillTx/>
                <a:latin typeface="Trebuchet MS"/>
              </a:rPr>
              <a:t>t</a:t>
            </a:r>
            <a:r>
              <a:rPr b="0" lang="de-DE" sz="1800" spc="-1" strike="noStrike" u="heavy">
                <a:solidFill>
                  <a:srgbClr val="98ca3b"/>
                </a:solidFill>
                <a:uFillTx/>
                <a:latin typeface="Trebuchet MS"/>
              </a:rPr>
              <a:t>ps:/</a:t>
            </a:r>
            <a:r>
              <a:rPr b="0" lang="de-DE" sz="1800" spc="-7" strike="noStrike" u="heavy">
                <a:solidFill>
                  <a:srgbClr val="98ca3b"/>
                </a:solidFill>
                <a:uFillTx/>
                <a:latin typeface="Trebuchet MS"/>
              </a:rPr>
              <a:t>/caco</a:t>
            </a:r>
            <a:r>
              <a:rPr b="0" lang="de-DE" sz="1800" spc="-12" strike="noStrike" u="heavy">
                <a:solidFill>
                  <a:srgbClr val="98ca3b"/>
                </a:solidFill>
                <a:uFillTx/>
                <a:latin typeface="Trebuchet MS"/>
              </a:rPr>
              <a:t>o</a:t>
            </a:r>
            <a:r>
              <a:rPr b="0" lang="de-DE" sz="1800" spc="-15" strike="noStrike" u="heavy">
                <a:solidFill>
                  <a:srgbClr val="98ca3b"/>
                </a:solidFill>
                <a:uFillTx/>
                <a:latin typeface="Trebuchet MS"/>
              </a:rPr>
              <a:t>.c</a:t>
            </a:r>
            <a:r>
              <a:rPr b="0" lang="de-DE" sz="1800" spc="-21" strike="noStrike" u="heavy">
                <a:solidFill>
                  <a:srgbClr val="98ca3b"/>
                </a:solidFill>
                <a:uFillTx/>
                <a:latin typeface="Trebuchet MS"/>
              </a:rPr>
              <a:t>o</a:t>
            </a:r>
            <a:r>
              <a:rPr b="0" lang="de-DE" sz="1800" spc="9" strike="noStrike" u="heavy">
                <a:solidFill>
                  <a:srgbClr val="98ca3b"/>
                </a:solidFill>
                <a:uFillTx/>
                <a:latin typeface="Trebuchet MS"/>
              </a:rPr>
              <a:t>m</a:t>
            </a:r>
            <a:r>
              <a:rPr b="0" lang="de-DE" sz="1800" spc="-1" strike="noStrike" u="heavy">
                <a:solidFill>
                  <a:srgbClr val="98ca3b"/>
                </a:solidFill>
                <a:uFillTx/>
                <a:latin typeface="Trebuchet MS"/>
              </a:rPr>
              <a:t>/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);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01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Dra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(</a:t>
            </a:r>
            <a:r>
              <a:rPr b="0" lang="de-DE" sz="1800" spc="-7" strike="noStrike" u="heavy">
                <a:solidFill>
                  <a:srgbClr val="0000ff"/>
                </a:solidFill>
                <a:uFillTx/>
                <a:latin typeface="Trebuchet MS"/>
                <a:hlinkClick r:id="rId1"/>
              </a:rPr>
              <a:t>ht</a:t>
            </a:r>
            <a:r>
              <a:rPr b="0" lang="de-DE" sz="1800" spc="-12" strike="noStrike" u="heavy">
                <a:solidFill>
                  <a:srgbClr val="0000ff"/>
                </a:solidFill>
                <a:uFillTx/>
                <a:latin typeface="Trebuchet MS"/>
                <a:hlinkClick r:id="rId2"/>
              </a:rPr>
              <a:t>t</a:t>
            </a:r>
            <a:r>
              <a:rPr b="0" lang="de-DE" sz="1800" spc="-1" strike="noStrike" u="heavy">
                <a:solidFill>
                  <a:srgbClr val="0000ff"/>
                </a:solidFill>
                <a:uFillTx/>
                <a:latin typeface="Trebuchet MS"/>
                <a:hlinkClick r:id="rId3"/>
              </a:rPr>
              <a:t>p</a:t>
            </a:r>
            <a:r>
              <a:rPr b="0" lang="de-DE" sz="1800" spc="-7" strike="noStrike" u="heavy">
                <a:solidFill>
                  <a:srgbClr val="0000ff"/>
                </a:solidFill>
                <a:uFillTx/>
                <a:latin typeface="Trebuchet MS"/>
                <a:hlinkClick r:id="rId4"/>
              </a:rPr>
              <a:t>:/</a:t>
            </a:r>
            <a:r>
              <a:rPr b="0" lang="de-DE" sz="1800" spc="4" strike="noStrike" u="heavy">
                <a:solidFill>
                  <a:srgbClr val="0000ff"/>
                </a:solidFill>
                <a:uFillTx/>
                <a:latin typeface="Trebuchet MS"/>
                <a:hlinkClick r:id="rId5"/>
              </a:rPr>
              <a:t>/</a:t>
            </a:r>
            <a:r>
              <a:rPr b="0" lang="de-DE" sz="1800" spc="-1" strike="noStrike" u="heavy">
                <a:solidFill>
                  <a:srgbClr val="0000ff"/>
                </a:solidFill>
                <a:uFillTx/>
                <a:latin typeface="Trebuchet MS"/>
                <a:hlinkClick r:id="rId6"/>
              </a:rPr>
              <a:t>dra</a:t>
            </a:r>
            <a:r>
              <a:rPr b="0" lang="de-DE" sz="1800" spc="-197" strike="noStrike" u="heavy">
                <a:solidFill>
                  <a:srgbClr val="0000ff"/>
                </a:solidFill>
                <a:uFillTx/>
                <a:latin typeface="Trebuchet MS"/>
                <a:hlinkClick r:id="rId7"/>
              </a:rPr>
              <a:t>w</a:t>
            </a:r>
            <a:r>
              <a:rPr b="0" lang="de-DE" sz="1800" spc="-15" strike="noStrike" u="heavy">
                <a:solidFill>
                  <a:srgbClr val="0000ff"/>
                </a:solidFill>
                <a:uFillTx/>
                <a:latin typeface="Trebuchet MS"/>
                <a:hlinkClick r:id="rId8"/>
              </a:rPr>
              <a:t>.i</a:t>
            </a:r>
            <a:r>
              <a:rPr b="0" lang="de-DE" sz="1800" spc="-7" strike="noStrike" u="heavy">
                <a:solidFill>
                  <a:srgbClr val="0000ff"/>
                </a:solidFill>
                <a:uFillTx/>
                <a:latin typeface="Trebuchet MS"/>
                <a:hlinkClick r:id="rId9"/>
              </a:rPr>
              <a:t>o</a:t>
            </a:r>
            <a:r>
              <a:rPr b="0" lang="de-DE" sz="1800" spc="-1" strike="noStrike" u="heavy">
                <a:solidFill>
                  <a:srgbClr val="0000ff"/>
                </a:solidFill>
                <a:uFillTx/>
                <a:latin typeface="Trebuchet MS"/>
                <a:hlinkClick r:id="rId10"/>
              </a:rPr>
              <a:t>/</a:t>
            </a:r>
            <a:r>
              <a:rPr b="0" lang="de-DE" sz="1800" spc="-7" strike="noStrike" u="sng">
                <a:solidFill>
                  <a:srgbClr val="0000ff"/>
                </a:solidFill>
                <a:uFillTx/>
                <a:latin typeface="Trebuchet MS"/>
                <a:hlinkClick r:id="rId11"/>
              </a:rPr>
              <a:t>);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Luci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char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(</a:t>
            </a:r>
            <a:r>
              <a:rPr b="0" lang="de-DE" sz="1800" spc="-7" strike="noStrike" u="heavy">
                <a:solidFill>
                  <a:srgbClr val="98ca3b"/>
                </a:solidFill>
                <a:uFillTx/>
                <a:latin typeface="Trebuchet MS"/>
              </a:rPr>
              <a:t>ht</a:t>
            </a:r>
            <a:r>
              <a:rPr b="0" lang="de-DE" sz="1800" spc="-12" strike="noStrike" u="heavy">
                <a:solidFill>
                  <a:srgbClr val="98ca3b"/>
                </a:solidFill>
                <a:uFillTx/>
                <a:latin typeface="Trebuchet MS"/>
              </a:rPr>
              <a:t>t</a:t>
            </a:r>
            <a:r>
              <a:rPr b="0" lang="de-DE" sz="1800" spc="-1" strike="noStrike" u="heavy">
                <a:solidFill>
                  <a:srgbClr val="98ca3b"/>
                </a:solidFill>
                <a:uFillTx/>
                <a:latin typeface="Trebuchet MS"/>
              </a:rPr>
              <a:t>ps:/</a:t>
            </a:r>
            <a:r>
              <a:rPr b="0" lang="de-DE" sz="1800" spc="-7" strike="noStrike" u="heavy">
                <a:solidFill>
                  <a:srgbClr val="0000ff"/>
                </a:solidFill>
                <a:uFillTx/>
                <a:latin typeface="Trebuchet MS"/>
                <a:hlinkClick r:id="rId12"/>
              </a:rPr>
              <a:t>/</a:t>
            </a:r>
            <a:r>
              <a:rPr b="0" lang="de-DE" sz="1800" spc="4" strike="noStrike" u="heavy">
                <a:solidFill>
                  <a:srgbClr val="0000ff"/>
                </a:solidFill>
                <a:uFillTx/>
                <a:latin typeface="Trebuchet MS"/>
                <a:hlinkClick r:id="rId13"/>
              </a:rPr>
              <a:t>w</a:t>
            </a:r>
            <a:r>
              <a:rPr b="0" lang="de-DE" sz="1800" spc="-7" strike="noStrike" u="heavy">
                <a:solidFill>
                  <a:srgbClr val="98ca3b"/>
                </a:solidFill>
                <a:uFillTx/>
                <a:latin typeface="Trebuchet MS"/>
              </a:rPr>
              <a:t>w</a:t>
            </a:r>
            <a:r>
              <a:rPr b="0" lang="de-DE" sz="1800" spc="-185" strike="noStrike" u="heavy">
                <a:solidFill>
                  <a:srgbClr val="0000ff"/>
                </a:solidFill>
                <a:uFillTx/>
                <a:latin typeface="Trebuchet MS"/>
                <a:hlinkClick r:id="rId14"/>
              </a:rPr>
              <a:t>w</a:t>
            </a:r>
            <a:r>
              <a:rPr b="0" lang="de-DE" sz="1800" spc="-7" strike="noStrike" u="heavy">
                <a:solidFill>
                  <a:srgbClr val="0000ff"/>
                </a:solidFill>
                <a:uFillTx/>
                <a:latin typeface="Trebuchet MS"/>
                <a:hlinkClick r:id="rId15"/>
              </a:rPr>
              <a:t>.lucidchart.</a:t>
            </a:r>
            <a:r>
              <a:rPr b="0" lang="de-DE" sz="1800" spc="-12" strike="noStrike" u="heavy">
                <a:solidFill>
                  <a:srgbClr val="0000ff"/>
                </a:solidFill>
                <a:uFillTx/>
                <a:latin typeface="Trebuchet MS"/>
                <a:hlinkClick r:id="rId16"/>
              </a:rPr>
              <a:t>c</a:t>
            </a:r>
            <a:r>
              <a:rPr b="0" lang="de-DE" sz="1800" spc="-21" strike="noStrike" u="heavy">
                <a:solidFill>
                  <a:srgbClr val="0000ff"/>
                </a:solidFill>
                <a:uFillTx/>
                <a:latin typeface="Trebuchet MS"/>
                <a:hlinkClick r:id="rId17"/>
              </a:rPr>
              <a:t>o</a:t>
            </a:r>
            <a:r>
              <a:rPr b="0" lang="de-DE" sz="1800" spc="12" strike="noStrike" u="heavy">
                <a:solidFill>
                  <a:srgbClr val="0000ff"/>
                </a:solidFill>
                <a:uFillTx/>
                <a:latin typeface="Trebuchet MS"/>
                <a:hlinkClick r:id="rId18"/>
              </a:rPr>
              <a:t>m</a:t>
            </a:r>
            <a:r>
              <a:rPr b="0" lang="de-DE" sz="1800" spc="-1" strike="noStrike" u="heavy">
                <a:solidFill>
                  <a:srgbClr val="0000ff"/>
                </a:solidFill>
                <a:uFillTx/>
                <a:latin typeface="Trebuchet MS"/>
                <a:hlinkClick r:id="rId19"/>
              </a:rPr>
              <a:t>/</a:t>
            </a:r>
            <a:r>
              <a:rPr b="0" lang="de-DE" sz="1800" spc="-7" strike="noStrike" u="sng">
                <a:solidFill>
                  <a:srgbClr val="0000ff"/>
                </a:solidFill>
                <a:uFillTx/>
                <a:latin typeface="Trebuchet MS"/>
                <a:hlinkClick r:id="rId20"/>
              </a:rPr>
              <a:t>);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06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Flux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(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b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y</a:t>
            </a:r>
            <a:r>
              <a:rPr b="0" lang="de-DE" sz="1800" spc="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86" strike="noStrike">
                <a:solidFill>
                  <a:srgbClr val="ffffff"/>
                </a:solidFill>
                <a:latin typeface="Trebuchet MS"/>
              </a:rPr>
              <a:t>K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its).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Iníc</a:t>
            </a:r>
            <a:r>
              <a:rPr b="0" lang="de-DE" sz="3600" spc="9" strike="noStrike">
                <a:solidFill>
                  <a:srgbClr val="8fc225"/>
                </a:solidFill>
                <a:latin typeface="Trebuchet MS"/>
              </a:rPr>
              <a:t>i</a:t>
            </a: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o</a:t>
            </a:r>
            <a:r>
              <a:rPr b="0" lang="de-DE" sz="3600" spc="182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e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Fim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190320" y="2888640"/>
            <a:ext cx="2337840" cy="696240"/>
          </a:xfrm>
          <a:custGeom>
            <a:avLst/>
            <a:gdLst/>
            <a:ahLst/>
            <a:rect l="l" t="t" r="r" b="b"/>
            <a:pathLst>
              <a:path w="2338070" h="696595">
                <a:moveTo>
                  <a:pt x="2221748" y="0"/>
                </a:moveTo>
                <a:lnTo>
                  <a:pt x="102503" y="783"/>
                </a:lnTo>
                <a:lnTo>
                  <a:pt x="62131" y="13254"/>
                </a:lnTo>
                <a:lnTo>
                  <a:pt x="29602" y="38614"/>
                </a:lnTo>
                <a:lnTo>
                  <a:pt x="7897" y="73879"/>
                </a:lnTo>
                <a:lnTo>
                  <a:pt x="0" y="116067"/>
                </a:lnTo>
                <a:lnTo>
                  <a:pt x="783" y="593964"/>
                </a:lnTo>
                <a:lnTo>
                  <a:pt x="13254" y="634336"/>
                </a:lnTo>
                <a:lnTo>
                  <a:pt x="38614" y="666865"/>
                </a:lnTo>
                <a:lnTo>
                  <a:pt x="73879" y="688570"/>
                </a:lnTo>
                <a:lnTo>
                  <a:pt x="116067" y="696467"/>
                </a:lnTo>
                <a:lnTo>
                  <a:pt x="2235311" y="695684"/>
                </a:lnTo>
                <a:lnTo>
                  <a:pt x="2275684" y="683213"/>
                </a:lnTo>
                <a:lnTo>
                  <a:pt x="2308213" y="657853"/>
                </a:lnTo>
                <a:lnTo>
                  <a:pt x="2329918" y="622588"/>
                </a:lnTo>
                <a:lnTo>
                  <a:pt x="2337815" y="580400"/>
                </a:lnTo>
                <a:lnTo>
                  <a:pt x="2337032" y="102503"/>
                </a:lnTo>
                <a:lnTo>
                  <a:pt x="2324561" y="62131"/>
                </a:lnTo>
                <a:lnTo>
                  <a:pt x="2299201" y="29602"/>
                </a:lnTo>
                <a:lnTo>
                  <a:pt x="2263936" y="7897"/>
                </a:lnTo>
                <a:lnTo>
                  <a:pt x="2221748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/>
          <p:cNvSpPr/>
          <p:nvPr/>
        </p:nvSpPr>
        <p:spPr>
          <a:xfrm>
            <a:off x="3190320" y="2888640"/>
            <a:ext cx="2337840" cy="696240"/>
          </a:xfrm>
          <a:custGeom>
            <a:avLst/>
            <a:gdLst/>
            <a:ahLst/>
            <a:rect l="l" t="t" r="r" b="b"/>
            <a:pathLst>
              <a:path w="2338070" h="696595">
                <a:moveTo>
                  <a:pt x="0" y="116067"/>
                </a:moveTo>
                <a:lnTo>
                  <a:pt x="7897" y="73879"/>
                </a:lnTo>
                <a:lnTo>
                  <a:pt x="29602" y="38614"/>
                </a:lnTo>
                <a:lnTo>
                  <a:pt x="62131" y="13254"/>
                </a:lnTo>
                <a:lnTo>
                  <a:pt x="102503" y="783"/>
                </a:lnTo>
                <a:lnTo>
                  <a:pt x="2221748" y="0"/>
                </a:lnTo>
                <a:lnTo>
                  <a:pt x="2236396" y="914"/>
                </a:lnTo>
                <a:lnTo>
                  <a:pt x="2276608" y="13745"/>
                </a:lnTo>
                <a:lnTo>
                  <a:pt x="2308902" y="39389"/>
                </a:lnTo>
                <a:lnTo>
                  <a:pt x="2330297" y="74865"/>
                </a:lnTo>
                <a:lnTo>
                  <a:pt x="2337815" y="580400"/>
                </a:lnTo>
                <a:lnTo>
                  <a:pt x="2336901" y="595048"/>
                </a:lnTo>
                <a:lnTo>
                  <a:pt x="2324070" y="635260"/>
                </a:lnTo>
                <a:lnTo>
                  <a:pt x="2298425" y="667554"/>
                </a:lnTo>
                <a:lnTo>
                  <a:pt x="2262950" y="688949"/>
                </a:lnTo>
                <a:lnTo>
                  <a:pt x="116067" y="696467"/>
                </a:lnTo>
                <a:lnTo>
                  <a:pt x="101419" y="695553"/>
                </a:lnTo>
                <a:lnTo>
                  <a:pt x="61207" y="682722"/>
                </a:lnTo>
                <a:lnTo>
                  <a:pt x="28913" y="657078"/>
                </a:lnTo>
                <a:lnTo>
                  <a:pt x="7518" y="621602"/>
                </a:lnTo>
                <a:lnTo>
                  <a:pt x="0" y="116067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5"/>
          <p:cNvSpPr/>
          <p:nvPr/>
        </p:nvSpPr>
        <p:spPr>
          <a:xfrm>
            <a:off x="756360" y="2231280"/>
            <a:ext cx="779688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rmalmente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representad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re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ângu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10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can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ar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dos.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496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tabLst>
                <a:tab algn="l" pos="35496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35496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INÍCIO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3190320" y="3966120"/>
            <a:ext cx="2337840" cy="694800"/>
          </a:xfrm>
          <a:custGeom>
            <a:avLst/>
            <a:gdLst/>
            <a:ahLst/>
            <a:rect l="l" t="t" r="r" b="b"/>
            <a:pathLst>
              <a:path w="2338070" h="695325">
                <a:moveTo>
                  <a:pt x="2221991" y="0"/>
                </a:moveTo>
                <a:lnTo>
                  <a:pt x="102650" y="739"/>
                </a:lnTo>
                <a:lnTo>
                  <a:pt x="62228" y="13102"/>
                </a:lnTo>
                <a:lnTo>
                  <a:pt x="29651" y="38398"/>
                </a:lnTo>
                <a:lnTo>
                  <a:pt x="7911" y="73636"/>
                </a:lnTo>
                <a:lnTo>
                  <a:pt x="0" y="115823"/>
                </a:lnTo>
                <a:lnTo>
                  <a:pt x="739" y="592293"/>
                </a:lnTo>
                <a:lnTo>
                  <a:pt x="13102" y="632715"/>
                </a:lnTo>
                <a:lnTo>
                  <a:pt x="38398" y="665292"/>
                </a:lnTo>
                <a:lnTo>
                  <a:pt x="73636" y="687032"/>
                </a:lnTo>
                <a:lnTo>
                  <a:pt x="115823" y="694943"/>
                </a:lnTo>
                <a:lnTo>
                  <a:pt x="2235165" y="694204"/>
                </a:lnTo>
                <a:lnTo>
                  <a:pt x="2275587" y="681841"/>
                </a:lnTo>
                <a:lnTo>
                  <a:pt x="2308164" y="656545"/>
                </a:lnTo>
                <a:lnTo>
                  <a:pt x="2329904" y="621307"/>
                </a:lnTo>
                <a:lnTo>
                  <a:pt x="2337815" y="579119"/>
                </a:lnTo>
                <a:lnTo>
                  <a:pt x="2337076" y="102650"/>
                </a:lnTo>
                <a:lnTo>
                  <a:pt x="2324713" y="62228"/>
                </a:lnTo>
                <a:lnTo>
                  <a:pt x="2299417" y="29651"/>
                </a:lnTo>
                <a:lnTo>
                  <a:pt x="2264179" y="7911"/>
                </a:lnTo>
                <a:lnTo>
                  <a:pt x="2221991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7"/>
          <p:cNvSpPr/>
          <p:nvPr/>
        </p:nvSpPr>
        <p:spPr>
          <a:xfrm>
            <a:off x="3190320" y="3966120"/>
            <a:ext cx="2337840" cy="694800"/>
          </a:xfrm>
          <a:custGeom>
            <a:avLst/>
            <a:gdLst/>
            <a:ahLst/>
            <a:rect l="l" t="t" r="r" b="b"/>
            <a:pathLst>
              <a:path w="2338070" h="695325">
                <a:moveTo>
                  <a:pt x="0" y="115823"/>
                </a:moveTo>
                <a:lnTo>
                  <a:pt x="7911" y="73636"/>
                </a:lnTo>
                <a:lnTo>
                  <a:pt x="29651" y="38398"/>
                </a:lnTo>
                <a:lnTo>
                  <a:pt x="62228" y="13102"/>
                </a:lnTo>
                <a:lnTo>
                  <a:pt x="102650" y="739"/>
                </a:lnTo>
                <a:lnTo>
                  <a:pt x="2221991" y="0"/>
                </a:lnTo>
                <a:lnTo>
                  <a:pt x="2236641" y="916"/>
                </a:lnTo>
                <a:lnTo>
                  <a:pt x="2276845" y="13769"/>
                </a:lnTo>
                <a:lnTo>
                  <a:pt x="2309101" y="39454"/>
                </a:lnTo>
                <a:lnTo>
                  <a:pt x="2330419" y="74978"/>
                </a:lnTo>
                <a:lnTo>
                  <a:pt x="2337815" y="579119"/>
                </a:lnTo>
                <a:lnTo>
                  <a:pt x="2336899" y="593769"/>
                </a:lnTo>
                <a:lnTo>
                  <a:pt x="2324046" y="633973"/>
                </a:lnTo>
                <a:lnTo>
                  <a:pt x="2298361" y="666229"/>
                </a:lnTo>
                <a:lnTo>
                  <a:pt x="2262837" y="687547"/>
                </a:lnTo>
                <a:lnTo>
                  <a:pt x="115823" y="694943"/>
                </a:lnTo>
                <a:lnTo>
                  <a:pt x="101174" y="694027"/>
                </a:lnTo>
                <a:lnTo>
                  <a:pt x="60970" y="681174"/>
                </a:lnTo>
                <a:lnTo>
                  <a:pt x="28714" y="655489"/>
                </a:lnTo>
                <a:lnTo>
                  <a:pt x="7396" y="619965"/>
                </a:lnTo>
                <a:lnTo>
                  <a:pt x="0" y="115823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8"/>
          <p:cNvSpPr/>
          <p:nvPr/>
        </p:nvSpPr>
        <p:spPr>
          <a:xfrm>
            <a:off x="4173840" y="4201200"/>
            <a:ext cx="3718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FIM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Entr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da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s</a:t>
            </a:r>
            <a:r>
              <a:rPr b="0" lang="de-DE" sz="3600" spc="154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e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saída</a:t>
            </a:r>
            <a:r>
              <a:rPr b="0" lang="de-DE" sz="3600" spc="-15" strike="noStrike">
                <a:solidFill>
                  <a:srgbClr val="8fc225"/>
                </a:solidFill>
                <a:latin typeface="Trebuchet MS"/>
              </a:rPr>
              <a:t>s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/</a:t>
            </a:r>
            <a:r>
              <a:rPr b="0" lang="de-DE" sz="3600" spc="168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85" strike="noStrike">
                <a:solidFill>
                  <a:srgbClr val="8fc225"/>
                </a:solidFill>
                <a:latin typeface="Trebuchet MS"/>
              </a:rPr>
              <a:t>P</a:t>
            </a: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roc</a:t>
            </a:r>
            <a:r>
              <a:rPr b="0" lang="de-DE" sz="3600" spc="-15" strike="noStrike">
                <a:solidFill>
                  <a:srgbClr val="8fc225"/>
                </a:solidFill>
                <a:latin typeface="Trebuchet MS"/>
              </a:rPr>
              <a:t>es</a:t>
            </a:r>
            <a:r>
              <a:rPr b="0" lang="de-DE" sz="3600" spc="-26" strike="noStrike">
                <a:solidFill>
                  <a:srgbClr val="8fc225"/>
                </a:solidFill>
                <a:latin typeface="Trebuchet MS"/>
              </a:rPr>
              <a:t>s</a:t>
            </a: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os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252960" y="2765160"/>
            <a:ext cx="2805840" cy="737640"/>
          </a:xfrm>
          <a:custGeom>
            <a:avLst/>
            <a:gdLst/>
            <a:ahLst/>
            <a:rect l="l" t="t" r="r" b="b"/>
            <a:pathLst>
              <a:path w="2806065" h="737870">
                <a:moveTo>
                  <a:pt x="2805683" y="0"/>
                </a:moveTo>
                <a:lnTo>
                  <a:pt x="184403" y="0"/>
                </a:lnTo>
                <a:lnTo>
                  <a:pt x="0" y="737615"/>
                </a:lnTo>
                <a:lnTo>
                  <a:pt x="2621279" y="737615"/>
                </a:lnTo>
                <a:lnTo>
                  <a:pt x="2805683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4"/>
          <p:cNvSpPr/>
          <p:nvPr/>
        </p:nvSpPr>
        <p:spPr>
          <a:xfrm>
            <a:off x="3252960" y="2765160"/>
            <a:ext cx="2805840" cy="737640"/>
          </a:xfrm>
          <a:custGeom>
            <a:avLst/>
            <a:gdLst/>
            <a:ahLst/>
            <a:rect l="l" t="t" r="r" b="b"/>
            <a:pathLst>
              <a:path w="2806065" h="737870">
                <a:moveTo>
                  <a:pt x="0" y="737615"/>
                </a:moveTo>
                <a:lnTo>
                  <a:pt x="184403" y="0"/>
                </a:lnTo>
                <a:lnTo>
                  <a:pt x="2805683" y="0"/>
                </a:lnTo>
                <a:lnTo>
                  <a:pt x="2621279" y="737615"/>
                </a:lnTo>
                <a:lnTo>
                  <a:pt x="0" y="737615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5"/>
          <p:cNvSpPr/>
          <p:nvPr/>
        </p:nvSpPr>
        <p:spPr>
          <a:xfrm>
            <a:off x="756360" y="2231280"/>
            <a:ext cx="4693680" cy="21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86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-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se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iliza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paralel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354960"/>
              </a:tabLst>
            </a:pPr>
            <a:endParaRPr b="0" lang="pt-BR" sz="1800" spc="-1" strike="noStrike">
              <a:latin typeface="Arial"/>
            </a:endParaRPr>
          </a:p>
          <a:p>
            <a:pPr marL="3714840" indent="-597960">
              <a:lnSpc>
                <a:spcPct val="100000"/>
              </a:lnSpc>
              <a:tabLst>
                <a:tab algn="l" pos="0"/>
              </a:tabLst>
            </a:pP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In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ut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In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utB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Out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12600" indent="-597960">
              <a:lnSpc>
                <a:spcPct val="100000"/>
              </a:lnSpc>
              <a:spcBef>
                <a:spcPts val="1111"/>
              </a:spcBef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tam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b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é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etângul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3252960" y="4488840"/>
            <a:ext cx="2805840" cy="823320"/>
          </a:xfrm>
          <a:prstGeom prst="rect">
            <a:avLst/>
          </a:prstGeom>
          <a:solidFill>
            <a:srgbClr val="8fc225"/>
          </a:solidFill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4920" indent="-466200">
              <a:lnSpc>
                <a:spcPct val="100000"/>
              </a:lnSpc>
              <a:tabLst>
                <a:tab algn="l" pos="0"/>
              </a:tabLst>
            </a:pP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In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26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In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B,</a:t>
            </a:r>
            <a:r>
              <a:rPr b="0" lang="de-DE" sz="1800" spc="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Out,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97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26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c1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97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26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c2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Saíd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-15" strike="noStrike">
                <a:solidFill>
                  <a:srgbClr val="8fc225"/>
                </a:solidFill>
                <a:latin typeface="Trebuchet MS"/>
              </a:rPr>
              <a:t>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756360" y="2231280"/>
            <a:ext cx="550260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23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b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ém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em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ser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presen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sím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bo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lo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4219200" y="3003120"/>
            <a:ext cx="1361160" cy="708480"/>
          </a:xfrm>
          <a:custGeom>
            <a:avLst/>
            <a:gdLst/>
            <a:ahLst/>
            <a:rect l="l" t="t" r="r" b="b"/>
            <a:pathLst>
              <a:path w="1361439" h="708660">
                <a:moveTo>
                  <a:pt x="1360931" y="0"/>
                </a:moveTo>
                <a:lnTo>
                  <a:pt x="0" y="0"/>
                </a:lnTo>
                <a:lnTo>
                  <a:pt x="0" y="670316"/>
                </a:lnTo>
                <a:lnTo>
                  <a:pt x="97136" y="686510"/>
                </a:lnTo>
                <a:lnTo>
                  <a:pt x="185086" y="697966"/>
                </a:lnTo>
                <a:lnTo>
                  <a:pt x="264871" y="705107"/>
                </a:lnTo>
                <a:lnTo>
                  <a:pt x="337511" y="708355"/>
                </a:lnTo>
                <a:lnTo>
                  <a:pt x="404026" y="708133"/>
                </a:lnTo>
                <a:lnTo>
                  <a:pt x="465438" y="704863"/>
                </a:lnTo>
                <a:lnTo>
                  <a:pt x="522767" y="698968"/>
                </a:lnTo>
                <a:lnTo>
                  <a:pt x="577035" y="690870"/>
                </a:lnTo>
                <a:lnTo>
                  <a:pt x="629260" y="680992"/>
                </a:lnTo>
                <a:lnTo>
                  <a:pt x="680465" y="669756"/>
                </a:lnTo>
                <a:lnTo>
                  <a:pt x="838163" y="632126"/>
                </a:lnTo>
                <a:lnTo>
                  <a:pt x="895493" y="619685"/>
                </a:lnTo>
                <a:lnTo>
                  <a:pt x="956905" y="607998"/>
                </a:lnTo>
                <a:lnTo>
                  <a:pt x="1023420" y="597488"/>
                </a:lnTo>
                <a:lnTo>
                  <a:pt x="1096060" y="588579"/>
                </a:lnTo>
                <a:lnTo>
                  <a:pt x="1175845" y="581692"/>
                </a:lnTo>
                <a:lnTo>
                  <a:pt x="1263795" y="577250"/>
                </a:lnTo>
                <a:lnTo>
                  <a:pt x="1360931" y="575675"/>
                </a:lnTo>
                <a:lnTo>
                  <a:pt x="1360931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4219200" y="3003120"/>
            <a:ext cx="1361160" cy="708480"/>
          </a:xfrm>
          <a:custGeom>
            <a:avLst/>
            <a:gdLst/>
            <a:ahLst/>
            <a:rect l="l" t="t" r="r" b="b"/>
            <a:pathLst>
              <a:path w="1361439" h="708660">
                <a:moveTo>
                  <a:pt x="0" y="0"/>
                </a:moveTo>
                <a:lnTo>
                  <a:pt x="1360931" y="0"/>
                </a:lnTo>
                <a:lnTo>
                  <a:pt x="1360931" y="575675"/>
                </a:lnTo>
                <a:lnTo>
                  <a:pt x="1263795" y="577250"/>
                </a:lnTo>
                <a:lnTo>
                  <a:pt x="1175845" y="581692"/>
                </a:lnTo>
                <a:lnTo>
                  <a:pt x="1096060" y="588579"/>
                </a:lnTo>
                <a:lnTo>
                  <a:pt x="1023420" y="597488"/>
                </a:lnTo>
                <a:lnTo>
                  <a:pt x="956905" y="607998"/>
                </a:lnTo>
                <a:lnTo>
                  <a:pt x="895493" y="619685"/>
                </a:lnTo>
                <a:lnTo>
                  <a:pt x="838163" y="632126"/>
                </a:lnTo>
                <a:lnTo>
                  <a:pt x="783896" y="644900"/>
                </a:lnTo>
                <a:lnTo>
                  <a:pt x="731671" y="657584"/>
                </a:lnTo>
                <a:lnTo>
                  <a:pt x="680465" y="669756"/>
                </a:lnTo>
                <a:lnTo>
                  <a:pt x="629260" y="680992"/>
                </a:lnTo>
                <a:lnTo>
                  <a:pt x="577035" y="690870"/>
                </a:lnTo>
                <a:lnTo>
                  <a:pt x="522767" y="698968"/>
                </a:lnTo>
                <a:lnTo>
                  <a:pt x="465438" y="704863"/>
                </a:lnTo>
                <a:lnTo>
                  <a:pt x="404026" y="708133"/>
                </a:lnTo>
                <a:lnTo>
                  <a:pt x="337511" y="708355"/>
                </a:lnTo>
                <a:lnTo>
                  <a:pt x="264871" y="705107"/>
                </a:lnTo>
                <a:lnTo>
                  <a:pt x="185086" y="697966"/>
                </a:lnTo>
                <a:lnTo>
                  <a:pt x="97136" y="686510"/>
                </a:lnTo>
                <a:lnTo>
                  <a:pt x="0" y="670316"/>
                </a:lnTo>
                <a:lnTo>
                  <a:pt x="0" y="0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4531680" y="3179160"/>
            <a:ext cx="7380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Output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471" strike="noStrike">
                <a:solidFill>
                  <a:srgbClr val="8fc225"/>
                </a:solidFill>
                <a:latin typeface="Trebuchet MS"/>
              </a:rPr>
              <a:t>T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omadas</a:t>
            </a:r>
            <a:r>
              <a:rPr b="0" lang="de-DE" sz="3600" spc="162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d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e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de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c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isão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,</a:t>
            </a:r>
            <a:r>
              <a:rPr b="0" lang="de-DE" sz="3600" spc="182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test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e</a:t>
            </a:r>
            <a:r>
              <a:rPr b="0" lang="de-DE" sz="3600" spc="188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9" strike="noStrike">
                <a:solidFill>
                  <a:srgbClr val="8fc225"/>
                </a:solidFill>
                <a:latin typeface="Trebuchet MS"/>
              </a:rPr>
              <a:t>c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ondic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ion</a:t>
            </a:r>
            <a:r>
              <a:rPr b="0" lang="de-DE" sz="3600" spc="9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-15" strike="noStrike">
                <a:solidFill>
                  <a:srgbClr val="8fc225"/>
                </a:solidFill>
                <a:latin typeface="Trebuchet MS"/>
              </a:rPr>
              <a:t>l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544200" y="3117240"/>
            <a:ext cx="2120040" cy="1195920"/>
          </a:xfrm>
          <a:custGeom>
            <a:avLst/>
            <a:gdLst/>
            <a:ahLst/>
            <a:rect l="l" t="t" r="r" b="b"/>
            <a:pathLst>
              <a:path w="2120265" h="1196339">
                <a:moveTo>
                  <a:pt x="1059941" y="0"/>
                </a:moveTo>
                <a:lnTo>
                  <a:pt x="0" y="598169"/>
                </a:lnTo>
                <a:lnTo>
                  <a:pt x="1059941" y="1196339"/>
                </a:lnTo>
                <a:lnTo>
                  <a:pt x="2119883" y="598169"/>
                </a:lnTo>
                <a:lnTo>
                  <a:pt x="1059941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3544200" y="3117240"/>
            <a:ext cx="2120040" cy="1195920"/>
          </a:xfrm>
          <a:custGeom>
            <a:avLst/>
            <a:gdLst/>
            <a:ahLst/>
            <a:rect l="l" t="t" r="r" b="b"/>
            <a:pathLst>
              <a:path w="2120265" h="1196339">
                <a:moveTo>
                  <a:pt x="0" y="598169"/>
                </a:moveTo>
                <a:lnTo>
                  <a:pt x="1059941" y="0"/>
                </a:lnTo>
                <a:lnTo>
                  <a:pt x="2119883" y="598169"/>
                </a:lnTo>
                <a:lnTo>
                  <a:pt x="1059941" y="1196339"/>
                </a:lnTo>
                <a:lnTo>
                  <a:pt x="0" y="598169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756360" y="2231280"/>
            <a:ext cx="8405280" cy="16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55680" indent="-342720">
              <a:lnSpc>
                <a:spcPct val="100000"/>
              </a:lnSpc>
              <a:tabLst>
                <a:tab algn="l" pos="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São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presen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po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sang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.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lu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x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6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al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go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ri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ge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alment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ela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late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6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sa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ng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nd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ic</a:t>
            </a:r>
            <a:r>
              <a:rPr b="0" lang="de-DE" sz="1800" spc="18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-se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“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”,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“não”,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“verdadeir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”,</a:t>
            </a:r>
            <a:r>
              <a:rPr b="0" lang="de-DE" sz="1800" spc="24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“falso”,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etc.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&gt;B?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As</a:t>
            </a:r>
            <a:r>
              <a:rPr b="0" lang="de-DE" sz="3600" spc="188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setas</a:t>
            </a:r>
            <a:r>
              <a:rPr b="0" lang="de-DE" sz="3600" spc="168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9" strike="noStrike">
                <a:solidFill>
                  <a:srgbClr val="8fc225"/>
                </a:solidFill>
                <a:latin typeface="Trebuchet MS"/>
              </a:rPr>
              <a:t>i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ndi</a:t>
            </a:r>
            <a:r>
              <a:rPr b="0" lang="de-DE" sz="3600" spc="9" strike="noStrike">
                <a:solidFill>
                  <a:srgbClr val="8fc225"/>
                </a:solidFill>
                <a:latin typeface="Trebuchet MS"/>
              </a:rPr>
              <a:t>c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m</a:t>
            </a:r>
            <a:r>
              <a:rPr b="0" lang="de-DE" sz="3600" spc="148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o</a:t>
            </a:r>
            <a:r>
              <a:rPr b="0" lang="de-DE" sz="3600" spc="194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fluxo</a:t>
            </a:r>
            <a:r>
              <a:rPr b="0" lang="de-DE" sz="3600" spc="157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ser</a:t>
            </a:r>
            <a:r>
              <a:rPr b="0" lang="de-DE" sz="3600" spc="188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segu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i</a:t>
            </a:r>
            <a:r>
              <a:rPr b="0" lang="de-DE" sz="3600" spc="-26" strike="noStrike">
                <a:solidFill>
                  <a:srgbClr val="8fc225"/>
                </a:solidFill>
                <a:latin typeface="Trebuchet MS"/>
              </a:rPr>
              <a:t>do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161800" y="2655720"/>
            <a:ext cx="1746360" cy="550080"/>
          </a:xfrm>
          <a:custGeom>
            <a:avLst/>
            <a:gdLst/>
            <a:ahLst/>
            <a:rect l="l" t="t" r="r" b="b"/>
            <a:pathLst>
              <a:path w="1746885" h="550544">
                <a:moveTo>
                  <a:pt x="1654820" y="0"/>
                </a:moveTo>
                <a:lnTo>
                  <a:pt x="88578" y="51"/>
                </a:lnTo>
                <a:lnTo>
                  <a:pt x="47734" y="11189"/>
                </a:lnTo>
                <a:lnTo>
                  <a:pt x="17001" y="38466"/>
                </a:lnTo>
                <a:lnTo>
                  <a:pt x="1150" y="77105"/>
                </a:lnTo>
                <a:lnTo>
                  <a:pt x="0" y="91683"/>
                </a:lnTo>
                <a:lnTo>
                  <a:pt x="51" y="461590"/>
                </a:lnTo>
                <a:lnTo>
                  <a:pt x="11187" y="502426"/>
                </a:lnTo>
                <a:lnTo>
                  <a:pt x="38464" y="533160"/>
                </a:lnTo>
                <a:lnTo>
                  <a:pt x="77107" y="549012"/>
                </a:lnTo>
                <a:lnTo>
                  <a:pt x="91689" y="550163"/>
                </a:lnTo>
                <a:lnTo>
                  <a:pt x="1657926" y="550112"/>
                </a:lnTo>
                <a:lnTo>
                  <a:pt x="1698764" y="538976"/>
                </a:lnTo>
                <a:lnTo>
                  <a:pt x="1729499" y="511698"/>
                </a:lnTo>
                <a:lnTo>
                  <a:pt x="1745352" y="473058"/>
                </a:lnTo>
                <a:lnTo>
                  <a:pt x="1746503" y="458480"/>
                </a:lnTo>
                <a:lnTo>
                  <a:pt x="1746452" y="88577"/>
                </a:lnTo>
                <a:lnTo>
                  <a:pt x="1735316" y="47739"/>
                </a:lnTo>
                <a:lnTo>
                  <a:pt x="1708038" y="17004"/>
                </a:lnTo>
                <a:lnTo>
                  <a:pt x="1669398" y="1151"/>
                </a:lnTo>
                <a:lnTo>
                  <a:pt x="165482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2161800" y="2655720"/>
            <a:ext cx="1746360" cy="550080"/>
          </a:xfrm>
          <a:custGeom>
            <a:avLst/>
            <a:gdLst/>
            <a:ahLst/>
            <a:rect l="l" t="t" r="r" b="b"/>
            <a:pathLst>
              <a:path w="1746885" h="550544">
                <a:moveTo>
                  <a:pt x="0" y="91683"/>
                </a:moveTo>
                <a:lnTo>
                  <a:pt x="9828" y="50320"/>
                </a:lnTo>
                <a:lnTo>
                  <a:pt x="36131" y="18724"/>
                </a:lnTo>
                <a:lnTo>
                  <a:pt x="74135" y="1675"/>
                </a:lnTo>
                <a:lnTo>
                  <a:pt x="1654820" y="0"/>
                </a:lnTo>
                <a:lnTo>
                  <a:pt x="1669398" y="1151"/>
                </a:lnTo>
                <a:lnTo>
                  <a:pt x="1708038" y="17004"/>
                </a:lnTo>
                <a:lnTo>
                  <a:pt x="1735316" y="47739"/>
                </a:lnTo>
                <a:lnTo>
                  <a:pt x="1746452" y="88577"/>
                </a:lnTo>
                <a:lnTo>
                  <a:pt x="1746503" y="458480"/>
                </a:lnTo>
                <a:lnTo>
                  <a:pt x="1745352" y="473058"/>
                </a:lnTo>
                <a:lnTo>
                  <a:pt x="1729499" y="511698"/>
                </a:lnTo>
                <a:lnTo>
                  <a:pt x="1698764" y="538976"/>
                </a:lnTo>
                <a:lnTo>
                  <a:pt x="1657926" y="550112"/>
                </a:lnTo>
                <a:lnTo>
                  <a:pt x="91689" y="550163"/>
                </a:lnTo>
                <a:lnTo>
                  <a:pt x="77107" y="549012"/>
                </a:lnTo>
                <a:lnTo>
                  <a:pt x="38464" y="533160"/>
                </a:lnTo>
                <a:lnTo>
                  <a:pt x="11187" y="502426"/>
                </a:lnTo>
                <a:lnTo>
                  <a:pt x="51" y="461590"/>
                </a:lnTo>
                <a:lnTo>
                  <a:pt x="0" y="91683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1605600" y="3513600"/>
            <a:ext cx="2857320" cy="612360"/>
          </a:xfrm>
          <a:custGeom>
            <a:avLst/>
            <a:gdLst/>
            <a:ahLst/>
            <a:rect l="l" t="t" r="r" b="b"/>
            <a:pathLst>
              <a:path w="2857500" h="612775">
                <a:moveTo>
                  <a:pt x="2857499" y="0"/>
                </a:moveTo>
                <a:lnTo>
                  <a:pt x="571499" y="0"/>
                </a:lnTo>
                <a:lnTo>
                  <a:pt x="0" y="612647"/>
                </a:lnTo>
                <a:lnTo>
                  <a:pt x="2285999" y="612647"/>
                </a:lnTo>
                <a:lnTo>
                  <a:pt x="2857499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1605600" y="3513600"/>
            <a:ext cx="2857320" cy="612360"/>
          </a:xfrm>
          <a:custGeom>
            <a:avLst/>
            <a:gdLst/>
            <a:ahLst/>
            <a:rect l="l" t="t" r="r" b="b"/>
            <a:pathLst>
              <a:path w="2857500" h="612775">
                <a:moveTo>
                  <a:pt x="0" y="612647"/>
                </a:moveTo>
                <a:lnTo>
                  <a:pt x="571499" y="0"/>
                </a:lnTo>
                <a:lnTo>
                  <a:pt x="2857499" y="0"/>
                </a:lnTo>
                <a:lnTo>
                  <a:pt x="2285999" y="612647"/>
                </a:lnTo>
                <a:lnTo>
                  <a:pt x="0" y="612647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7"/>
          <p:cNvSpPr/>
          <p:nvPr/>
        </p:nvSpPr>
        <p:spPr>
          <a:xfrm>
            <a:off x="756360" y="1949760"/>
            <a:ext cx="8206920" cy="23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Flux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exe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: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encerr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q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uan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fo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q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B,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sa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v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an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Ou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496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tabLst>
                <a:tab algn="l" pos="35496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35496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INÍCIO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496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tabLst>
                <a:tab algn="l" pos="35496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354960"/>
              </a:tabLst>
            </a:pPr>
            <a:r>
              <a:rPr b="0" lang="de-DE" sz="1800" spc="-26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B,</a:t>
            </a:r>
            <a:r>
              <a:rPr b="0" lang="de-DE" sz="1800" spc="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Out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2996280" y="3198600"/>
            <a:ext cx="75960" cy="313920"/>
          </a:xfrm>
          <a:custGeom>
            <a:avLst/>
            <a:gdLst/>
            <a:ahLst/>
            <a:rect l="l" t="t" r="r" b="b"/>
            <a:pathLst>
              <a:path w="76200" h="314325">
                <a:moveTo>
                  <a:pt x="31754" y="237591"/>
                </a:moveTo>
                <a:lnTo>
                  <a:pt x="0" y="237591"/>
                </a:lnTo>
                <a:lnTo>
                  <a:pt x="38099" y="313791"/>
                </a:lnTo>
                <a:lnTo>
                  <a:pt x="66674" y="256641"/>
                </a:lnTo>
                <a:lnTo>
                  <a:pt x="34539" y="256641"/>
                </a:lnTo>
                <a:lnTo>
                  <a:pt x="31754" y="253867"/>
                </a:lnTo>
                <a:lnTo>
                  <a:pt x="31754" y="237591"/>
                </a:lnTo>
                <a:close/>
                <a:moveTo>
                  <a:pt x="41660" y="0"/>
                </a:moveTo>
                <a:lnTo>
                  <a:pt x="34539" y="0"/>
                </a:lnTo>
                <a:lnTo>
                  <a:pt x="31754" y="2773"/>
                </a:lnTo>
                <a:lnTo>
                  <a:pt x="31754" y="253867"/>
                </a:lnTo>
                <a:lnTo>
                  <a:pt x="34539" y="256641"/>
                </a:lnTo>
                <a:lnTo>
                  <a:pt x="41660" y="256641"/>
                </a:lnTo>
                <a:lnTo>
                  <a:pt x="44445" y="253867"/>
                </a:lnTo>
                <a:lnTo>
                  <a:pt x="44445" y="2773"/>
                </a:lnTo>
                <a:lnTo>
                  <a:pt x="41660" y="0"/>
                </a:lnTo>
                <a:close/>
                <a:moveTo>
                  <a:pt x="76199" y="237591"/>
                </a:moveTo>
                <a:lnTo>
                  <a:pt x="44445" y="237591"/>
                </a:lnTo>
                <a:lnTo>
                  <a:pt x="44445" y="253867"/>
                </a:lnTo>
                <a:lnTo>
                  <a:pt x="41660" y="256641"/>
                </a:lnTo>
                <a:lnTo>
                  <a:pt x="66674" y="256641"/>
                </a:lnTo>
                <a:lnTo>
                  <a:pt x="76199" y="237591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"/>
          <p:cNvSpPr/>
          <p:nvPr/>
        </p:nvSpPr>
        <p:spPr>
          <a:xfrm>
            <a:off x="1605600" y="4408200"/>
            <a:ext cx="2857320" cy="917280"/>
          </a:xfrm>
          <a:custGeom>
            <a:avLst/>
            <a:gdLst/>
            <a:ahLst/>
            <a:rect l="l" t="t" r="r" b="b"/>
            <a:pathLst>
              <a:path w="2857500" h="917575">
                <a:moveTo>
                  <a:pt x="1428749" y="0"/>
                </a:moveTo>
                <a:lnTo>
                  <a:pt x="0" y="458723"/>
                </a:lnTo>
                <a:lnTo>
                  <a:pt x="1428749" y="917447"/>
                </a:lnTo>
                <a:lnTo>
                  <a:pt x="2857499" y="458723"/>
                </a:lnTo>
                <a:lnTo>
                  <a:pt x="1428749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0"/>
          <p:cNvSpPr/>
          <p:nvPr/>
        </p:nvSpPr>
        <p:spPr>
          <a:xfrm>
            <a:off x="1605600" y="4408200"/>
            <a:ext cx="2857320" cy="917280"/>
          </a:xfrm>
          <a:custGeom>
            <a:avLst/>
            <a:gdLst/>
            <a:ahLst/>
            <a:rect l="l" t="t" r="r" b="b"/>
            <a:pathLst>
              <a:path w="2857500" h="917575">
                <a:moveTo>
                  <a:pt x="0" y="458723"/>
                </a:moveTo>
                <a:lnTo>
                  <a:pt x="1428749" y="0"/>
                </a:lnTo>
                <a:lnTo>
                  <a:pt x="2857499" y="458723"/>
                </a:lnTo>
                <a:lnTo>
                  <a:pt x="1428749" y="917447"/>
                </a:lnTo>
                <a:lnTo>
                  <a:pt x="0" y="458723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1"/>
          <p:cNvSpPr/>
          <p:nvPr/>
        </p:nvSpPr>
        <p:spPr>
          <a:xfrm>
            <a:off x="2410200" y="4617000"/>
            <a:ext cx="124884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ma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que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B?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2996280" y="4119120"/>
            <a:ext cx="75960" cy="288000"/>
          </a:xfrm>
          <a:custGeom>
            <a:avLst/>
            <a:gdLst/>
            <a:ahLst/>
            <a:rect l="l" t="t" r="r" b="b"/>
            <a:pathLst>
              <a:path w="76200" h="288289">
                <a:moveTo>
                  <a:pt x="31754" y="211573"/>
                </a:moveTo>
                <a:lnTo>
                  <a:pt x="0" y="211573"/>
                </a:lnTo>
                <a:lnTo>
                  <a:pt x="38099" y="287773"/>
                </a:lnTo>
                <a:lnTo>
                  <a:pt x="66674" y="230623"/>
                </a:lnTo>
                <a:lnTo>
                  <a:pt x="34539" y="230623"/>
                </a:lnTo>
                <a:lnTo>
                  <a:pt x="31754" y="227837"/>
                </a:lnTo>
                <a:lnTo>
                  <a:pt x="31754" y="211573"/>
                </a:lnTo>
                <a:close/>
                <a:moveTo>
                  <a:pt x="41660" y="0"/>
                </a:moveTo>
                <a:lnTo>
                  <a:pt x="34539" y="0"/>
                </a:lnTo>
                <a:lnTo>
                  <a:pt x="31754" y="2785"/>
                </a:lnTo>
                <a:lnTo>
                  <a:pt x="31754" y="227837"/>
                </a:lnTo>
                <a:lnTo>
                  <a:pt x="34539" y="230623"/>
                </a:lnTo>
                <a:lnTo>
                  <a:pt x="41660" y="230623"/>
                </a:lnTo>
                <a:lnTo>
                  <a:pt x="44445" y="227837"/>
                </a:lnTo>
                <a:lnTo>
                  <a:pt x="44445" y="2785"/>
                </a:lnTo>
                <a:lnTo>
                  <a:pt x="41660" y="0"/>
                </a:lnTo>
                <a:close/>
                <a:moveTo>
                  <a:pt x="76199" y="211573"/>
                </a:moveTo>
                <a:lnTo>
                  <a:pt x="44445" y="211573"/>
                </a:lnTo>
                <a:lnTo>
                  <a:pt x="44445" y="227837"/>
                </a:lnTo>
                <a:lnTo>
                  <a:pt x="41660" y="230623"/>
                </a:lnTo>
                <a:lnTo>
                  <a:pt x="66674" y="230623"/>
                </a:lnTo>
                <a:lnTo>
                  <a:pt x="76199" y="211573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3"/>
          <p:cNvSpPr/>
          <p:nvPr/>
        </p:nvSpPr>
        <p:spPr>
          <a:xfrm>
            <a:off x="4796640" y="4601880"/>
            <a:ext cx="1746360" cy="548280"/>
          </a:xfrm>
          <a:prstGeom prst="rect">
            <a:avLst/>
          </a:prstGeom>
          <a:solidFill>
            <a:srgbClr val="8fc225"/>
          </a:solidFill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97920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Sal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v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10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Out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CustomShape 14"/>
          <p:cNvSpPr/>
          <p:nvPr/>
        </p:nvSpPr>
        <p:spPr>
          <a:xfrm>
            <a:off x="4796640" y="5491800"/>
            <a:ext cx="1746360" cy="550080"/>
          </a:xfrm>
          <a:custGeom>
            <a:avLst/>
            <a:gdLst/>
            <a:ahLst/>
            <a:rect l="l" t="t" r="r" b="b"/>
            <a:pathLst>
              <a:path w="1746884" h="550545">
                <a:moveTo>
                  <a:pt x="1654820" y="0"/>
                </a:moveTo>
                <a:lnTo>
                  <a:pt x="88573" y="51"/>
                </a:lnTo>
                <a:lnTo>
                  <a:pt x="47737" y="11187"/>
                </a:lnTo>
                <a:lnTo>
                  <a:pt x="17003" y="38464"/>
                </a:lnTo>
                <a:lnTo>
                  <a:pt x="1151" y="77107"/>
                </a:lnTo>
                <a:lnTo>
                  <a:pt x="0" y="91689"/>
                </a:lnTo>
                <a:lnTo>
                  <a:pt x="51" y="461582"/>
                </a:lnTo>
                <a:lnTo>
                  <a:pt x="11189" y="502407"/>
                </a:lnTo>
                <a:lnTo>
                  <a:pt x="38466" y="533149"/>
                </a:lnTo>
                <a:lnTo>
                  <a:pt x="77105" y="549011"/>
                </a:lnTo>
                <a:lnTo>
                  <a:pt x="91683" y="550163"/>
                </a:lnTo>
                <a:lnTo>
                  <a:pt x="1657930" y="550112"/>
                </a:lnTo>
                <a:lnTo>
                  <a:pt x="1698766" y="538966"/>
                </a:lnTo>
                <a:lnTo>
                  <a:pt x="1729500" y="511678"/>
                </a:lnTo>
                <a:lnTo>
                  <a:pt x="1745352" y="473044"/>
                </a:lnTo>
                <a:lnTo>
                  <a:pt x="1746503" y="458474"/>
                </a:lnTo>
                <a:lnTo>
                  <a:pt x="1746452" y="88578"/>
                </a:lnTo>
                <a:lnTo>
                  <a:pt x="1735314" y="47734"/>
                </a:lnTo>
                <a:lnTo>
                  <a:pt x="1708037" y="17001"/>
                </a:lnTo>
                <a:lnTo>
                  <a:pt x="1669398" y="1150"/>
                </a:lnTo>
                <a:lnTo>
                  <a:pt x="165482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5"/>
          <p:cNvSpPr/>
          <p:nvPr/>
        </p:nvSpPr>
        <p:spPr>
          <a:xfrm>
            <a:off x="4796640" y="5491800"/>
            <a:ext cx="1746360" cy="550080"/>
          </a:xfrm>
          <a:custGeom>
            <a:avLst/>
            <a:gdLst/>
            <a:ahLst/>
            <a:rect l="l" t="t" r="r" b="b"/>
            <a:pathLst>
              <a:path w="1746884" h="550545">
                <a:moveTo>
                  <a:pt x="0" y="91689"/>
                </a:moveTo>
                <a:lnTo>
                  <a:pt x="9829" y="50318"/>
                </a:lnTo>
                <a:lnTo>
                  <a:pt x="36134" y="18722"/>
                </a:lnTo>
                <a:lnTo>
                  <a:pt x="74133" y="1675"/>
                </a:lnTo>
                <a:lnTo>
                  <a:pt x="1654820" y="0"/>
                </a:lnTo>
                <a:lnTo>
                  <a:pt x="1669398" y="1150"/>
                </a:lnTo>
                <a:lnTo>
                  <a:pt x="1708037" y="17001"/>
                </a:lnTo>
                <a:lnTo>
                  <a:pt x="1735314" y="47734"/>
                </a:lnTo>
                <a:lnTo>
                  <a:pt x="1746452" y="88578"/>
                </a:lnTo>
                <a:lnTo>
                  <a:pt x="1746503" y="458474"/>
                </a:lnTo>
                <a:lnTo>
                  <a:pt x="1745352" y="473044"/>
                </a:lnTo>
                <a:lnTo>
                  <a:pt x="1729500" y="511678"/>
                </a:lnTo>
                <a:lnTo>
                  <a:pt x="1698766" y="538966"/>
                </a:lnTo>
                <a:lnTo>
                  <a:pt x="1657930" y="550112"/>
                </a:lnTo>
                <a:lnTo>
                  <a:pt x="91683" y="550163"/>
                </a:lnTo>
                <a:lnTo>
                  <a:pt x="77105" y="549011"/>
                </a:lnTo>
                <a:lnTo>
                  <a:pt x="38466" y="533149"/>
                </a:lnTo>
                <a:lnTo>
                  <a:pt x="11189" y="502407"/>
                </a:lnTo>
                <a:lnTo>
                  <a:pt x="51" y="461582"/>
                </a:lnTo>
                <a:lnTo>
                  <a:pt x="0" y="91689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6"/>
          <p:cNvSpPr/>
          <p:nvPr/>
        </p:nvSpPr>
        <p:spPr>
          <a:xfrm>
            <a:off x="5484240" y="5655240"/>
            <a:ext cx="3722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7"/>
          <p:cNvSpPr/>
          <p:nvPr/>
        </p:nvSpPr>
        <p:spPr>
          <a:xfrm>
            <a:off x="4456080" y="4827960"/>
            <a:ext cx="339840" cy="75960"/>
          </a:xfrm>
          <a:custGeom>
            <a:avLst/>
            <a:gdLst/>
            <a:ahLst/>
            <a:rect l="l" t="t" r="r" b="b"/>
            <a:pathLst>
              <a:path w="340360" h="76200">
                <a:moveTo>
                  <a:pt x="263895" y="0"/>
                </a:moveTo>
                <a:lnTo>
                  <a:pt x="263895" y="76199"/>
                </a:lnTo>
                <a:lnTo>
                  <a:pt x="327403" y="44445"/>
                </a:lnTo>
                <a:lnTo>
                  <a:pt x="280141" y="44445"/>
                </a:lnTo>
                <a:lnTo>
                  <a:pt x="282945" y="41660"/>
                </a:lnTo>
                <a:lnTo>
                  <a:pt x="282945" y="34539"/>
                </a:lnTo>
                <a:lnTo>
                  <a:pt x="280141" y="31754"/>
                </a:lnTo>
                <a:lnTo>
                  <a:pt x="327403" y="31754"/>
                </a:lnTo>
                <a:lnTo>
                  <a:pt x="263895" y="0"/>
                </a:lnTo>
                <a:close/>
                <a:moveTo>
                  <a:pt x="263895" y="31754"/>
                </a:moveTo>
                <a:lnTo>
                  <a:pt x="2773" y="31754"/>
                </a:lnTo>
                <a:lnTo>
                  <a:pt x="0" y="34539"/>
                </a:lnTo>
                <a:lnTo>
                  <a:pt x="0" y="41660"/>
                </a:lnTo>
                <a:lnTo>
                  <a:pt x="2773" y="44445"/>
                </a:lnTo>
                <a:lnTo>
                  <a:pt x="263895" y="44445"/>
                </a:lnTo>
                <a:lnTo>
                  <a:pt x="263895" y="31754"/>
                </a:lnTo>
                <a:close/>
                <a:moveTo>
                  <a:pt x="327403" y="31754"/>
                </a:moveTo>
                <a:lnTo>
                  <a:pt x="280141" y="31754"/>
                </a:lnTo>
                <a:lnTo>
                  <a:pt x="282945" y="34539"/>
                </a:lnTo>
                <a:lnTo>
                  <a:pt x="282945" y="41660"/>
                </a:lnTo>
                <a:lnTo>
                  <a:pt x="280141" y="44445"/>
                </a:lnTo>
                <a:lnTo>
                  <a:pt x="327403" y="44445"/>
                </a:lnTo>
                <a:lnTo>
                  <a:pt x="340095" y="38099"/>
                </a:lnTo>
                <a:lnTo>
                  <a:pt x="327403" y="31754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8"/>
          <p:cNvSpPr/>
          <p:nvPr/>
        </p:nvSpPr>
        <p:spPr>
          <a:xfrm>
            <a:off x="5634360" y="5124960"/>
            <a:ext cx="75960" cy="366120"/>
          </a:xfrm>
          <a:custGeom>
            <a:avLst/>
            <a:gdLst/>
            <a:ahLst/>
            <a:rect l="l" t="t" r="r" b="b"/>
            <a:pathLst>
              <a:path w="76200" h="366395">
                <a:moveTo>
                  <a:pt x="31746" y="290123"/>
                </a:moveTo>
                <a:lnTo>
                  <a:pt x="0" y="290440"/>
                </a:lnTo>
                <a:lnTo>
                  <a:pt x="38983" y="366259"/>
                </a:lnTo>
                <a:lnTo>
                  <a:pt x="66757" y="309109"/>
                </a:lnTo>
                <a:lnTo>
                  <a:pt x="34808" y="309109"/>
                </a:lnTo>
                <a:lnTo>
                  <a:pt x="32003" y="306323"/>
                </a:lnTo>
                <a:lnTo>
                  <a:pt x="31880" y="302632"/>
                </a:lnTo>
                <a:lnTo>
                  <a:pt x="31746" y="290123"/>
                </a:lnTo>
                <a:close/>
                <a:moveTo>
                  <a:pt x="44455" y="289996"/>
                </a:moveTo>
                <a:lnTo>
                  <a:pt x="31746" y="290123"/>
                </a:lnTo>
                <a:lnTo>
                  <a:pt x="31882" y="302763"/>
                </a:lnTo>
                <a:lnTo>
                  <a:pt x="32003" y="306323"/>
                </a:lnTo>
                <a:lnTo>
                  <a:pt x="34808" y="309109"/>
                </a:lnTo>
                <a:lnTo>
                  <a:pt x="38343" y="309109"/>
                </a:lnTo>
                <a:lnTo>
                  <a:pt x="41788" y="308990"/>
                </a:lnTo>
                <a:lnTo>
                  <a:pt x="44714" y="306192"/>
                </a:lnTo>
                <a:lnTo>
                  <a:pt x="44592" y="302632"/>
                </a:lnTo>
                <a:lnTo>
                  <a:pt x="44455" y="289996"/>
                </a:lnTo>
                <a:close/>
                <a:moveTo>
                  <a:pt x="76199" y="289678"/>
                </a:moveTo>
                <a:lnTo>
                  <a:pt x="44455" y="289996"/>
                </a:lnTo>
                <a:lnTo>
                  <a:pt x="44596" y="302763"/>
                </a:lnTo>
                <a:lnTo>
                  <a:pt x="44714" y="306192"/>
                </a:lnTo>
                <a:lnTo>
                  <a:pt x="41788" y="308990"/>
                </a:lnTo>
                <a:lnTo>
                  <a:pt x="38343" y="309109"/>
                </a:lnTo>
                <a:lnTo>
                  <a:pt x="66757" y="309109"/>
                </a:lnTo>
                <a:lnTo>
                  <a:pt x="76199" y="289678"/>
                </a:lnTo>
                <a:close/>
                <a:moveTo>
                  <a:pt x="38496" y="0"/>
                </a:moveTo>
                <a:lnTo>
                  <a:pt x="31485" y="0"/>
                </a:lnTo>
                <a:lnTo>
                  <a:pt x="28712" y="2916"/>
                </a:lnTo>
                <a:lnTo>
                  <a:pt x="28712" y="6476"/>
                </a:lnTo>
                <a:lnTo>
                  <a:pt x="31746" y="290123"/>
                </a:lnTo>
                <a:lnTo>
                  <a:pt x="44455" y="289996"/>
                </a:lnTo>
                <a:lnTo>
                  <a:pt x="41394" y="6476"/>
                </a:lnTo>
                <a:lnTo>
                  <a:pt x="41391" y="2785"/>
                </a:lnTo>
                <a:lnTo>
                  <a:pt x="38496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9"/>
          <p:cNvSpPr/>
          <p:nvPr/>
        </p:nvSpPr>
        <p:spPr>
          <a:xfrm>
            <a:off x="1037520" y="3297960"/>
            <a:ext cx="1996200" cy="1574280"/>
          </a:xfrm>
          <a:custGeom>
            <a:avLst/>
            <a:gdLst/>
            <a:ahLst/>
            <a:rect l="l" t="t" r="r" b="b"/>
            <a:pathLst>
              <a:path w="1996439" h="1574800">
                <a:moveTo>
                  <a:pt x="1919977" y="31760"/>
                </a:moveTo>
                <a:lnTo>
                  <a:pt x="2846" y="31760"/>
                </a:lnTo>
                <a:lnTo>
                  <a:pt x="0" y="34533"/>
                </a:lnTo>
                <a:lnTo>
                  <a:pt x="0" y="1571874"/>
                </a:lnTo>
                <a:lnTo>
                  <a:pt x="2846" y="1574804"/>
                </a:lnTo>
                <a:lnTo>
                  <a:pt x="238505" y="1574804"/>
                </a:lnTo>
                <a:lnTo>
                  <a:pt x="241291" y="1571874"/>
                </a:lnTo>
                <a:lnTo>
                  <a:pt x="241291" y="1568445"/>
                </a:lnTo>
                <a:lnTo>
                  <a:pt x="12691" y="1568445"/>
                </a:lnTo>
                <a:lnTo>
                  <a:pt x="6345" y="1562099"/>
                </a:lnTo>
                <a:lnTo>
                  <a:pt x="12691" y="1562099"/>
                </a:lnTo>
                <a:lnTo>
                  <a:pt x="12691" y="44439"/>
                </a:lnTo>
                <a:lnTo>
                  <a:pt x="6345" y="44439"/>
                </a:lnTo>
                <a:lnTo>
                  <a:pt x="12691" y="38099"/>
                </a:lnTo>
                <a:lnTo>
                  <a:pt x="1919977" y="38099"/>
                </a:lnTo>
                <a:lnTo>
                  <a:pt x="1919977" y="31760"/>
                </a:lnTo>
                <a:close/>
                <a:moveTo>
                  <a:pt x="12691" y="1562099"/>
                </a:moveTo>
                <a:lnTo>
                  <a:pt x="6345" y="1562099"/>
                </a:lnTo>
                <a:lnTo>
                  <a:pt x="12691" y="1568445"/>
                </a:lnTo>
                <a:lnTo>
                  <a:pt x="12691" y="1562099"/>
                </a:lnTo>
                <a:close/>
                <a:moveTo>
                  <a:pt x="238505" y="1562099"/>
                </a:moveTo>
                <a:lnTo>
                  <a:pt x="12691" y="1562099"/>
                </a:lnTo>
                <a:lnTo>
                  <a:pt x="12691" y="1568445"/>
                </a:lnTo>
                <a:lnTo>
                  <a:pt x="241291" y="1568445"/>
                </a:lnTo>
                <a:lnTo>
                  <a:pt x="241291" y="1564898"/>
                </a:lnTo>
                <a:lnTo>
                  <a:pt x="238505" y="1562099"/>
                </a:lnTo>
                <a:close/>
                <a:moveTo>
                  <a:pt x="1919977" y="0"/>
                </a:moveTo>
                <a:lnTo>
                  <a:pt x="1919977" y="76199"/>
                </a:lnTo>
                <a:lnTo>
                  <a:pt x="1983498" y="44439"/>
                </a:lnTo>
                <a:lnTo>
                  <a:pt x="1936241" y="44439"/>
                </a:lnTo>
                <a:lnTo>
                  <a:pt x="1939027" y="41666"/>
                </a:lnTo>
                <a:lnTo>
                  <a:pt x="1939027" y="34533"/>
                </a:lnTo>
                <a:lnTo>
                  <a:pt x="1936241" y="31760"/>
                </a:lnTo>
                <a:lnTo>
                  <a:pt x="1983498" y="31760"/>
                </a:lnTo>
                <a:lnTo>
                  <a:pt x="1919977" y="0"/>
                </a:lnTo>
                <a:close/>
                <a:moveTo>
                  <a:pt x="12691" y="38099"/>
                </a:moveTo>
                <a:lnTo>
                  <a:pt x="6345" y="44439"/>
                </a:lnTo>
                <a:lnTo>
                  <a:pt x="12691" y="44439"/>
                </a:lnTo>
                <a:lnTo>
                  <a:pt x="12691" y="38099"/>
                </a:lnTo>
                <a:close/>
                <a:moveTo>
                  <a:pt x="1919977" y="38099"/>
                </a:moveTo>
                <a:lnTo>
                  <a:pt x="12691" y="38099"/>
                </a:lnTo>
                <a:lnTo>
                  <a:pt x="12691" y="44439"/>
                </a:lnTo>
                <a:lnTo>
                  <a:pt x="1919977" y="44439"/>
                </a:lnTo>
                <a:lnTo>
                  <a:pt x="1919977" y="38099"/>
                </a:lnTo>
                <a:close/>
                <a:moveTo>
                  <a:pt x="1983498" y="31760"/>
                </a:moveTo>
                <a:lnTo>
                  <a:pt x="1936241" y="31760"/>
                </a:lnTo>
                <a:lnTo>
                  <a:pt x="1939027" y="34533"/>
                </a:lnTo>
                <a:lnTo>
                  <a:pt x="1939027" y="41666"/>
                </a:lnTo>
                <a:lnTo>
                  <a:pt x="1936241" y="44439"/>
                </a:lnTo>
                <a:lnTo>
                  <a:pt x="1983498" y="44439"/>
                </a:lnTo>
                <a:lnTo>
                  <a:pt x="1996177" y="38099"/>
                </a:lnTo>
                <a:lnTo>
                  <a:pt x="1983498" y="3176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0"/>
          <p:cNvSpPr/>
          <p:nvPr/>
        </p:nvSpPr>
        <p:spPr>
          <a:xfrm>
            <a:off x="1276920" y="4626720"/>
            <a:ext cx="15012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21"/>
          <p:cNvSpPr/>
          <p:nvPr/>
        </p:nvSpPr>
        <p:spPr>
          <a:xfrm>
            <a:off x="4523400" y="4626720"/>
            <a:ext cx="11772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22"/>
          <p:cNvSpPr/>
          <p:nvPr/>
        </p:nvSpPr>
        <p:spPr>
          <a:xfrm>
            <a:off x="1271160" y="4866120"/>
            <a:ext cx="333720" cy="360"/>
          </a:xfrm>
          <a:custGeom>
            <a:avLst/>
            <a:gdLst/>
            <a:ahLst/>
            <a:rect l="l" t="t" r="r" b="b"/>
            <a:pathLst>
              <a:path w="334009" h="0">
                <a:moveTo>
                  <a:pt x="333755" y="0"/>
                </a:moveTo>
                <a:lnTo>
                  <a:pt x="0" y="0"/>
                </a:lnTo>
              </a:path>
            </a:pathLst>
          </a:custGeom>
          <a:noFill/>
          <a:ln w="12240">
            <a:solidFill>
              <a:srgbClr val="8fc22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4012560"/>
            <a:ext cx="447840" cy="2845080"/>
          </a:xfrm>
          <a:custGeom>
            <a:avLst/>
            <a:gdLst/>
            <a:ah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5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2"/>
          <p:cNvSpPr txBox="1"/>
          <p:nvPr/>
        </p:nvSpPr>
        <p:spPr>
          <a:xfrm>
            <a:off x="756360" y="716760"/>
            <a:ext cx="10679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00000"/>
              </a:lnSpc>
            </a:pP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Enc</a:t>
            </a:r>
            <a:r>
              <a:rPr b="0" lang="de-DE" sz="3600" spc="-21" strike="noStrike">
                <a:solidFill>
                  <a:srgbClr val="8fc225"/>
                </a:solidFill>
                <a:latin typeface="Trebuchet MS"/>
              </a:rPr>
              <a:t>ontro</a:t>
            </a:r>
            <a:r>
              <a:rPr b="0" lang="de-DE" sz="3600" spc="168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d</a:t>
            </a:r>
            <a:r>
              <a:rPr b="0" lang="de-DE" sz="3600" spc="-1" strike="noStrike">
                <a:solidFill>
                  <a:srgbClr val="8fc225"/>
                </a:solidFill>
                <a:latin typeface="Trebuchet MS"/>
              </a:rPr>
              <a:t>e</a:t>
            </a:r>
            <a:r>
              <a:rPr b="0" lang="de-DE" sz="3600" spc="180" strike="noStrike">
                <a:solidFill>
                  <a:srgbClr val="8fc225"/>
                </a:solidFill>
                <a:latin typeface="Times New Roman"/>
              </a:rPr>
              <a:t> </a:t>
            </a:r>
            <a:r>
              <a:rPr b="0" lang="de-DE" sz="3600" spc="-32" strike="noStrike">
                <a:solidFill>
                  <a:srgbClr val="8fc225"/>
                </a:solidFill>
                <a:latin typeface="Trebuchet MS"/>
              </a:rPr>
              <a:t>s</a:t>
            </a:r>
            <a:r>
              <a:rPr b="0" lang="de-DE" sz="3600" spc="-7" strike="noStrike">
                <a:solidFill>
                  <a:srgbClr val="8fc225"/>
                </a:solidFill>
                <a:latin typeface="Trebuchet MS"/>
              </a:rPr>
              <a:t>et</a:t>
            </a:r>
            <a:r>
              <a:rPr b="0" lang="de-DE" sz="3600" spc="4" strike="noStrike">
                <a:solidFill>
                  <a:srgbClr val="8fc225"/>
                </a:solidFill>
                <a:latin typeface="Trebuchet MS"/>
              </a:rPr>
              <a:t>a</a:t>
            </a:r>
            <a:r>
              <a:rPr b="0" lang="de-DE" sz="3600" spc="-15" strike="noStrike">
                <a:solidFill>
                  <a:srgbClr val="8fc225"/>
                </a:solidFill>
                <a:latin typeface="Trebuchet MS"/>
              </a:rPr>
              <a:t>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944000" y="3056400"/>
            <a:ext cx="1173240" cy="372960"/>
          </a:xfrm>
          <a:custGeom>
            <a:avLst/>
            <a:gdLst/>
            <a:ahLst/>
            <a:rect l="l" t="t" r="r" b="b"/>
            <a:pathLst>
              <a:path w="1173480" h="373379">
                <a:moveTo>
                  <a:pt x="1111239" y="0"/>
                </a:moveTo>
                <a:lnTo>
                  <a:pt x="48779" y="1451"/>
                </a:lnTo>
                <a:lnTo>
                  <a:pt x="13914" y="22963"/>
                </a:lnTo>
                <a:lnTo>
                  <a:pt x="0" y="62240"/>
                </a:lnTo>
                <a:lnTo>
                  <a:pt x="1452" y="324592"/>
                </a:lnTo>
                <a:lnTo>
                  <a:pt x="22968" y="359459"/>
                </a:lnTo>
                <a:lnTo>
                  <a:pt x="62234" y="373379"/>
                </a:lnTo>
                <a:lnTo>
                  <a:pt x="1124705" y="371925"/>
                </a:lnTo>
                <a:lnTo>
                  <a:pt x="1159570" y="350402"/>
                </a:lnTo>
                <a:lnTo>
                  <a:pt x="1173479" y="311139"/>
                </a:lnTo>
                <a:lnTo>
                  <a:pt x="1172027" y="48774"/>
                </a:lnTo>
                <a:lnTo>
                  <a:pt x="1150514" y="13909"/>
                </a:lnTo>
                <a:lnTo>
                  <a:pt x="1111239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1944000" y="3056400"/>
            <a:ext cx="1173240" cy="372960"/>
          </a:xfrm>
          <a:custGeom>
            <a:avLst/>
            <a:gdLst/>
            <a:ahLst/>
            <a:rect l="l" t="t" r="r" b="b"/>
            <a:pathLst>
              <a:path w="1173480" h="373379">
                <a:moveTo>
                  <a:pt x="0" y="62240"/>
                </a:moveTo>
                <a:lnTo>
                  <a:pt x="13914" y="22963"/>
                </a:lnTo>
                <a:lnTo>
                  <a:pt x="48779" y="1451"/>
                </a:lnTo>
                <a:lnTo>
                  <a:pt x="1111239" y="0"/>
                </a:lnTo>
                <a:lnTo>
                  <a:pt x="1125669" y="1672"/>
                </a:lnTo>
                <a:lnTo>
                  <a:pt x="1160167" y="23710"/>
                </a:lnTo>
                <a:lnTo>
                  <a:pt x="1173479" y="311139"/>
                </a:lnTo>
                <a:lnTo>
                  <a:pt x="1171807" y="325560"/>
                </a:lnTo>
                <a:lnTo>
                  <a:pt x="1149769" y="360058"/>
                </a:lnTo>
                <a:lnTo>
                  <a:pt x="62234" y="373379"/>
                </a:lnTo>
                <a:lnTo>
                  <a:pt x="47810" y="371705"/>
                </a:lnTo>
                <a:lnTo>
                  <a:pt x="13315" y="349654"/>
                </a:lnTo>
                <a:lnTo>
                  <a:pt x="0" y="62240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>
            <a:off x="1944000" y="3659760"/>
            <a:ext cx="1173240" cy="352080"/>
          </a:xfrm>
          <a:custGeom>
            <a:avLst/>
            <a:gdLst/>
            <a:ahLst/>
            <a:rect l="l" t="t" r="r" b="b"/>
            <a:pathLst>
              <a:path w="1173480" h="352425">
                <a:moveTo>
                  <a:pt x="0" y="352043"/>
                </a:moveTo>
                <a:lnTo>
                  <a:pt x="1173479" y="352043"/>
                </a:lnTo>
                <a:lnTo>
                  <a:pt x="1173479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6"/>
          <p:cNvSpPr/>
          <p:nvPr/>
        </p:nvSpPr>
        <p:spPr>
          <a:xfrm>
            <a:off x="1944000" y="3659760"/>
            <a:ext cx="1173240" cy="352080"/>
          </a:xfrm>
          <a:custGeom>
            <a:avLst/>
            <a:gdLst/>
            <a:ahLst/>
            <a:rect l="l" t="t" r="r" b="b"/>
            <a:pathLst>
              <a:path w="1173480" h="352425">
                <a:moveTo>
                  <a:pt x="0" y="352043"/>
                </a:moveTo>
                <a:lnTo>
                  <a:pt x="1173479" y="352043"/>
                </a:lnTo>
                <a:lnTo>
                  <a:pt x="1173479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"/>
          <p:cNvSpPr/>
          <p:nvPr/>
        </p:nvSpPr>
        <p:spPr>
          <a:xfrm>
            <a:off x="756360" y="2231280"/>
            <a:ext cx="8438040" cy="26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de-DE" sz="1450" spc="-15" strike="noStrike">
                <a:solidFill>
                  <a:srgbClr val="8fc225"/>
                </a:solidFill>
                <a:latin typeface="Wingdings 3"/>
              </a:rPr>
              <a:t></a:t>
            </a:r>
            <a:r>
              <a:rPr b="0" lang="de-DE" sz="1450" spc="-15" strike="noStrike">
                <a:solidFill>
                  <a:srgbClr val="8fc225"/>
                </a:solidFill>
                <a:latin typeface="Times New Roman"/>
              </a:rPr>
              <a:t>	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No</a:t>
            </a:r>
            <a:r>
              <a:rPr b="0" lang="de-DE" sz="18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4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cas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4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58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enc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n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5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de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58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setas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5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qu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58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guirão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38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ara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5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4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12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smo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5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caminho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,</a:t>
            </a:r>
            <a:r>
              <a:rPr b="0" lang="de-DE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6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vo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ê</a:t>
            </a:r>
            <a:endParaRPr b="0" lang="pt-BR" sz="1800" spc="-1" strike="noStrike">
              <a:latin typeface="Arial"/>
            </a:endParaRPr>
          </a:p>
          <a:p>
            <a:pPr marL="1494720" indent="-1139400">
              <a:lnSpc>
                <a:spcPct val="100000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á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utiliza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8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um</a:t>
            </a:r>
            <a:r>
              <a:rPr b="0" lang="de-DE" sz="1800" spc="10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cír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ul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7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junção,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4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é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de-DE" sz="1800" spc="9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prá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ic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é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opciona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.</a:t>
            </a:r>
            <a:endParaRPr b="0" lang="pt-BR" sz="1800" spc="-1" strike="noStrike">
              <a:latin typeface="Arial"/>
            </a:endParaRPr>
          </a:p>
          <a:p>
            <a:pPr marL="1319400" indent="175320">
              <a:lnSpc>
                <a:spcPct val="216000"/>
              </a:lnSpc>
              <a:spcBef>
                <a:spcPts val="244"/>
              </a:spcBef>
              <a:tabLst>
                <a:tab algn="l" pos="0"/>
              </a:tabLst>
            </a:pP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in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í</a:t>
            </a: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cio</a:t>
            </a:r>
            <a:r>
              <a:rPr b="0" lang="de-DE" sz="18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lê</a:t>
            </a:r>
            <a:r>
              <a:rPr b="0" lang="de-DE" sz="1800" spc="8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sen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1944000" y="4315320"/>
            <a:ext cx="1173240" cy="612360"/>
          </a:xfrm>
          <a:custGeom>
            <a:avLst/>
            <a:gdLst/>
            <a:ahLst/>
            <a:rect l="l" t="t" r="r" b="b"/>
            <a:pathLst>
              <a:path w="1173480" h="612775">
                <a:moveTo>
                  <a:pt x="586739" y="0"/>
                </a:moveTo>
                <a:lnTo>
                  <a:pt x="0" y="306323"/>
                </a:lnTo>
                <a:lnTo>
                  <a:pt x="586739" y="612647"/>
                </a:lnTo>
                <a:lnTo>
                  <a:pt x="1173479" y="306323"/>
                </a:lnTo>
                <a:lnTo>
                  <a:pt x="586739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9"/>
          <p:cNvSpPr/>
          <p:nvPr/>
        </p:nvSpPr>
        <p:spPr>
          <a:xfrm>
            <a:off x="1944000" y="4315320"/>
            <a:ext cx="1173240" cy="612360"/>
          </a:xfrm>
          <a:custGeom>
            <a:avLst/>
            <a:gdLst/>
            <a:ahLst/>
            <a:rect l="l" t="t" r="r" b="b"/>
            <a:pathLst>
              <a:path w="1173480" h="612775">
                <a:moveTo>
                  <a:pt x="0" y="306323"/>
                </a:moveTo>
                <a:lnTo>
                  <a:pt x="586739" y="0"/>
                </a:lnTo>
                <a:lnTo>
                  <a:pt x="1173479" y="306323"/>
                </a:lnTo>
                <a:lnTo>
                  <a:pt x="586739" y="612647"/>
                </a:lnTo>
                <a:lnTo>
                  <a:pt x="0" y="306323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0"/>
          <p:cNvSpPr/>
          <p:nvPr/>
        </p:nvSpPr>
        <p:spPr>
          <a:xfrm>
            <a:off x="2325240" y="4510080"/>
            <a:ext cx="4111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err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11"/>
          <p:cNvSpPr/>
          <p:nvPr/>
        </p:nvSpPr>
        <p:spPr>
          <a:xfrm>
            <a:off x="1216800" y="4531680"/>
            <a:ext cx="188280" cy="180720"/>
          </a:xfrm>
          <a:custGeom>
            <a:avLst/>
            <a:gdLst/>
            <a:ahLst/>
            <a:rect l="l" t="t" r="r" b="b"/>
            <a:pathLst>
              <a:path w="188594" h="180975">
                <a:moveTo>
                  <a:pt x="89782" y="0"/>
                </a:moveTo>
                <a:lnTo>
                  <a:pt x="48339" y="11429"/>
                </a:lnTo>
                <a:lnTo>
                  <a:pt x="17203" y="38401"/>
                </a:lnTo>
                <a:lnTo>
                  <a:pt x="1163" y="76302"/>
                </a:lnTo>
                <a:lnTo>
                  <a:pt x="0" y="90567"/>
                </a:lnTo>
                <a:lnTo>
                  <a:pt x="9037" y="128815"/>
                </a:lnTo>
                <a:lnTo>
                  <a:pt x="34364" y="158908"/>
                </a:lnTo>
                <a:lnTo>
                  <a:pt x="73418" y="177051"/>
                </a:lnTo>
                <a:lnTo>
                  <a:pt x="105815" y="180596"/>
                </a:lnTo>
                <a:lnTo>
                  <a:pt x="119527" y="177987"/>
                </a:lnTo>
                <a:lnTo>
                  <a:pt x="155294" y="159218"/>
                </a:lnTo>
                <a:lnTo>
                  <a:pt x="179723" y="126342"/>
                </a:lnTo>
                <a:lnTo>
                  <a:pt x="188589" y="82320"/>
                </a:lnTo>
                <a:lnTo>
                  <a:pt x="186215" y="68790"/>
                </a:lnTo>
                <a:lnTo>
                  <a:pt x="167404" y="33362"/>
                </a:lnTo>
                <a:lnTo>
                  <a:pt x="134001" y="9006"/>
                </a:lnTo>
                <a:lnTo>
                  <a:pt x="89782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2"/>
          <p:cNvSpPr/>
          <p:nvPr/>
        </p:nvSpPr>
        <p:spPr>
          <a:xfrm>
            <a:off x="1216800" y="4531680"/>
            <a:ext cx="188280" cy="180720"/>
          </a:xfrm>
          <a:custGeom>
            <a:avLst/>
            <a:gdLst/>
            <a:ahLst/>
            <a:rect l="l" t="t" r="r" b="b"/>
            <a:pathLst>
              <a:path w="188594" h="180975">
                <a:moveTo>
                  <a:pt x="0" y="90567"/>
                </a:moveTo>
                <a:lnTo>
                  <a:pt x="9943" y="50048"/>
                </a:lnTo>
                <a:lnTo>
                  <a:pt x="36579" y="18920"/>
                </a:lnTo>
                <a:lnTo>
                  <a:pt x="75118" y="1797"/>
                </a:lnTo>
                <a:lnTo>
                  <a:pt x="89782" y="0"/>
                </a:lnTo>
                <a:lnTo>
                  <a:pt x="105490" y="1032"/>
                </a:lnTo>
                <a:lnTo>
                  <a:pt x="146524" y="15630"/>
                </a:lnTo>
                <a:lnTo>
                  <a:pt x="175482" y="44152"/>
                </a:lnTo>
                <a:lnTo>
                  <a:pt x="188589" y="82320"/>
                </a:lnTo>
                <a:lnTo>
                  <a:pt x="187623" y="98050"/>
                </a:lnTo>
                <a:lnTo>
                  <a:pt x="173100" y="138685"/>
                </a:lnTo>
                <a:lnTo>
                  <a:pt x="144423" y="167188"/>
                </a:lnTo>
                <a:lnTo>
                  <a:pt x="105815" y="180596"/>
                </a:lnTo>
                <a:lnTo>
                  <a:pt x="89044" y="179775"/>
                </a:lnTo>
                <a:lnTo>
                  <a:pt x="45984" y="166474"/>
                </a:lnTo>
                <a:lnTo>
                  <a:pt x="15796" y="139935"/>
                </a:lnTo>
                <a:lnTo>
                  <a:pt x="1044" y="104029"/>
                </a:lnTo>
                <a:lnTo>
                  <a:pt x="0" y="90567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3"/>
          <p:cNvSpPr/>
          <p:nvPr/>
        </p:nvSpPr>
        <p:spPr>
          <a:xfrm>
            <a:off x="1405080" y="4582800"/>
            <a:ext cx="544320" cy="75960"/>
          </a:xfrm>
          <a:custGeom>
            <a:avLst/>
            <a:gdLst/>
            <a:ahLst/>
            <a:rect l="l" t="t" r="r" b="b"/>
            <a:pathLst>
              <a:path w="54483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4445"/>
                </a:lnTo>
                <a:lnTo>
                  <a:pt x="59948" y="44445"/>
                </a:lnTo>
                <a:lnTo>
                  <a:pt x="57149" y="41660"/>
                </a:lnTo>
                <a:lnTo>
                  <a:pt x="57149" y="34539"/>
                </a:lnTo>
                <a:lnTo>
                  <a:pt x="59948" y="31754"/>
                </a:lnTo>
                <a:lnTo>
                  <a:pt x="76199" y="31754"/>
                </a:lnTo>
                <a:lnTo>
                  <a:pt x="76199" y="0"/>
                </a:lnTo>
                <a:close/>
                <a:moveTo>
                  <a:pt x="76199" y="31754"/>
                </a:moveTo>
                <a:lnTo>
                  <a:pt x="59948" y="31754"/>
                </a:lnTo>
                <a:lnTo>
                  <a:pt x="57149" y="34539"/>
                </a:lnTo>
                <a:lnTo>
                  <a:pt x="57149" y="41660"/>
                </a:lnTo>
                <a:lnTo>
                  <a:pt x="59948" y="44445"/>
                </a:lnTo>
                <a:lnTo>
                  <a:pt x="76199" y="44445"/>
                </a:lnTo>
                <a:lnTo>
                  <a:pt x="76199" y="31754"/>
                </a:lnTo>
                <a:close/>
                <a:moveTo>
                  <a:pt x="541913" y="31754"/>
                </a:moveTo>
                <a:lnTo>
                  <a:pt x="76199" y="31754"/>
                </a:lnTo>
                <a:lnTo>
                  <a:pt x="76199" y="44445"/>
                </a:lnTo>
                <a:lnTo>
                  <a:pt x="541913" y="44445"/>
                </a:lnTo>
                <a:lnTo>
                  <a:pt x="544698" y="41660"/>
                </a:lnTo>
                <a:lnTo>
                  <a:pt x="544698" y="34539"/>
                </a:lnTo>
                <a:lnTo>
                  <a:pt x="541913" y="31754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4"/>
          <p:cNvSpPr/>
          <p:nvPr/>
        </p:nvSpPr>
        <p:spPr>
          <a:xfrm>
            <a:off x="3635640" y="4446360"/>
            <a:ext cx="1175040" cy="274680"/>
          </a:xfrm>
          <a:prstGeom prst="rect">
            <a:avLst/>
          </a:prstGeom>
          <a:solidFill>
            <a:srgbClr val="8fc225"/>
          </a:solidFill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53000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de-DE" sz="1800" spc="-26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ces</a:t>
            </a:r>
            <a:r>
              <a:rPr b="0" lang="de-DE" sz="1800" spc="9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CustomShape 15"/>
          <p:cNvSpPr/>
          <p:nvPr/>
        </p:nvSpPr>
        <p:spPr>
          <a:xfrm>
            <a:off x="3635640" y="5040720"/>
            <a:ext cx="1175040" cy="612360"/>
          </a:xfrm>
          <a:custGeom>
            <a:avLst/>
            <a:gdLst/>
            <a:ahLst/>
            <a:rect l="l" t="t" r="r" b="b"/>
            <a:pathLst>
              <a:path w="1175385" h="612775">
                <a:moveTo>
                  <a:pt x="587501" y="0"/>
                </a:moveTo>
                <a:lnTo>
                  <a:pt x="0" y="306323"/>
                </a:lnTo>
                <a:lnTo>
                  <a:pt x="587501" y="612647"/>
                </a:lnTo>
                <a:lnTo>
                  <a:pt x="1175003" y="306323"/>
                </a:lnTo>
                <a:lnTo>
                  <a:pt x="587501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6"/>
          <p:cNvSpPr/>
          <p:nvPr/>
        </p:nvSpPr>
        <p:spPr>
          <a:xfrm>
            <a:off x="3635640" y="5040720"/>
            <a:ext cx="1175040" cy="612360"/>
          </a:xfrm>
          <a:custGeom>
            <a:avLst/>
            <a:gdLst/>
            <a:ahLst/>
            <a:rect l="l" t="t" r="r" b="b"/>
            <a:pathLst>
              <a:path w="1175385" h="612775">
                <a:moveTo>
                  <a:pt x="0" y="306323"/>
                </a:moveTo>
                <a:lnTo>
                  <a:pt x="587501" y="0"/>
                </a:lnTo>
                <a:lnTo>
                  <a:pt x="1175003" y="306323"/>
                </a:lnTo>
                <a:lnTo>
                  <a:pt x="587501" y="612647"/>
                </a:lnTo>
                <a:lnTo>
                  <a:pt x="0" y="306323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7"/>
          <p:cNvSpPr/>
          <p:nvPr/>
        </p:nvSpPr>
        <p:spPr>
          <a:xfrm>
            <a:off x="4049280" y="5235480"/>
            <a:ext cx="3463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2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k?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18"/>
          <p:cNvSpPr/>
          <p:nvPr/>
        </p:nvSpPr>
        <p:spPr>
          <a:xfrm>
            <a:off x="4955400" y="5639400"/>
            <a:ext cx="1175040" cy="372960"/>
          </a:xfrm>
          <a:custGeom>
            <a:avLst/>
            <a:gdLst/>
            <a:ahLst/>
            <a:rect l="l" t="t" r="r" b="b"/>
            <a:pathLst>
              <a:path w="1175385" h="373379">
                <a:moveTo>
                  <a:pt x="1112763" y="0"/>
                </a:moveTo>
                <a:lnTo>
                  <a:pt x="48787" y="1454"/>
                </a:lnTo>
                <a:lnTo>
                  <a:pt x="13920" y="22989"/>
                </a:lnTo>
                <a:lnTo>
                  <a:pt x="0" y="62234"/>
                </a:lnTo>
                <a:lnTo>
                  <a:pt x="1453" y="324586"/>
                </a:lnTo>
                <a:lnTo>
                  <a:pt x="22976" y="359449"/>
                </a:lnTo>
                <a:lnTo>
                  <a:pt x="62240" y="373379"/>
                </a:lnTo>
                <a:lnTo>
                  <a:pt x="1126225" y="371925"/>
                </a:lnTo>
                <a:lnTo>
                  <a:pt x="1161093" y="350390"/>
                </a:lnTo>
                <a:lnTo>
                  <a:pt x="1175003" y="311145"/>
                </a:lnTo>
                <a:lnTo>
                  <a:pt x="1173552" y="48793"/>
                </a:lnTo>
                <a:lnTo>
                  <a:pt x="1152040" y="13930"/>
                </a:lnTo>
                <a:lnTo>
                  <a:pt x="1112763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9"/>
          <p:cNvSpPr/>
          <p:nvPr/>
        </p:nvSpPr>
        <p:spPr>
          <a:xfrm>
            <a:off x="4955400" y="5639400"/>
            <a:ext cx="1175040" cy="372960"/>
          </a:xfrm>
          <a:custGeom>
            <a:avLst/>
            <a:gdLst/>
            <a:ahLst/>
            <a:rect l="l" t="t" r="r" b="b"/>
            <a:pathLst>
              <a:path w="1175385" h="373379">
                <a:moveTo>
                  <a:pt x="0" y="62234"/>
                </a:moveTo>
                <a:lnTo>
                  <a:pt x="13920" y="22989"/>
                </a:lnTo>
                <a:lnTo>
                  <a:pt x="48787" y="1454"/>
                </a:lnTo>
                <a:lnTo>
                  <a:pt x="1112763" y="0"/>
                </a:lnTo>
                <a:lnTo>
                  <a:pt x="1127194" y="1676"/>
                </a:lnTo>
                <a:lnTo>
                  <a:pt x="1161693" y="23738"/>
                </a:lnTo>
                <a:lnTo>
                  <a:pt x="1175003" y="311145"/>
                </a:lnTo>
                <a:lnTo>
                  <a:pt x="1173331" y="325553"/>
                </a:lnTo>
                <a:lnTo>
                  <a:pt x="1151291" y="360049"/>
                </a:lnTo>
                <a:lnTo>
                  <a:pt x="62240" y="373379"/>
                </a:lnTo>
                <a:lnTo>
                  <a:pt x="47819" y="371703"/>
                </a:lnTo>
                <a:lnTo>
                  <a:pt x="13320" y="349641"/>
                </a:lnTo>
                <a:lnTo>
                  <a:pt x="0" y="62234"/>
                </a:lnTo>
                <a:close/>
              </a:path>
            </a:pathLst>
          </a:custGeom>
          <a:noFill/>
          <a:ln w="19800">
            <a:solidFill>
              <a:srgbClr val="688d1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0"/>
          <p:cNvSpPr/>
          <p:nvPr/>
        </p:nvSpPr>
        <p:spPr>
          <a:xfrm>
            <a:off x="5359320" y="5715000"/>
            <a:ext cx="3639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5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0" lang="de-DE" sz="1800" spc="-7" strike="noStrike">
                <a:solidFill>
                  <a:srgbClr val="ffffff"/>
                </a:solidFill>
                <a:latin typeface="Trebuchet MS"/>
              </a:rPr>
              <a:t>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21"/>
          <p:cNvSpPr/>
          <p:nvPr/>
        </p:nvSpPr>
        <p:spPr>
          <a:xfrm>
            <a:off x="1272600" y="4712040"/>
            <a:ext cx="2368800" cy="640440"/>
          </a:xfrm>
          <a:custGeom>
            <a:avLst/>
            <a:gdLst/>
            <a:ahLst/>
            <a:rect l="l" t="t" r="r" b="b"/>
            <a:pathLst>
              <a:path w="2369185" h="640714">
                <a:moveTo>
                  <a:pt x="41660" y="57149"/>
                </a:moveTo>
                <a:lnTo>
                  <a:pt x="34539" y="57149"/>
                </a:lnTo>
                <a:lnTo>
                  <a:pt x="31754" y="59948"/>
                </a:lnTo>
                <a:lnTo>
                  <a:pt x="31754" y="637662"/>
                </a:lnTo>
                <a:lnTo>
                  <a:pt x="34539" y="640592"/>
                </a:lnTo>
                <a:lnTo>
                  <a:pt x="2366253" y="640592"/>
                </a:lnTo>
                <a:lnTo>
                  <a:pt x="2369179" y="637662"/>
                </a:lnTo>
                <a:lnTo>
                  <a:pt x="2369179" y="634233"/>
                </a:lnTo>
                <a:lnTo>
                  <a:pt x="44445" y="634233"/>
                </a:lnTo>
                <a:lnTo>
                  <a:pt x="38099" y="627887"/>
                </a:lnTo>
                <a:lnTo>
                  <a:pt x="44445" y="627887"/>
                </a:lnTo>
                <a:lnTo>
                  <a:pt x="44445" y="59948"/>
                </a:lnTo>
                <a:lnTo>
                  <a:pt x="41660" y="57149"/>
                </a:lnTo>
                <a:close/>
                <a:moveTo>
                  <a:pt x="44445" y="627887"/>
                </a:moveTo>
                <a:lnTo>
                  <a:pt x="38099" y="627887"/>
                </a:lnTo>
                <a:lnTo>
                  <a:pt x="44445" y="634233"/>
                </a:lnTo>
                <a:lnTo>
                  <a:pt x="44445" y="627887"/>
                </a:lnTo>
                <a:close/>
                <a:moveTo>
                  <a:pt x="2366253" y="627887"/>
                </a:moveTo>
                <a:lnTo>
                  <a:pt x="44445" y="627887"/>
                </a:lnTo>
                <a:lnTo>
                  <a:pt x="44445" y="634233"/>
                </a:lnTo>
                <a:lnTo>
                  <a:pt x="2369179" y="634233"/>
                </a:lnTo>
                <a:lnTo>
                  <a:pt x="2369179" y="630686"/>
                </a:lnTo>
                <a:lnTo>
                  <a:pt x="2366253" y="627887"/>
                </a:lnTo>
                <a:close/>
                <a:moveTo>
                  <a:pt x="38099" y="0"/>
                </a:moveTo>
                <a:lnTo>
                  <a:pt x="0" y="76199"/>
                </a:lnTo>
                <a:lnTo>
                  <a:pt x="31754" y="76199"/>
                </a:lnTo>
                <a:lnTo>
                  <a:pt x="31754" y="59948"/>
                </a:lnTo>
                <a:lnTo>
                  <a:pt x="34539" y="57149"/>
                </a:lnTo>
                <a:lnTo>
                  <a:pt x="66674" y="57149"/>
                </a:lnTo>
                <a:lnTo>
                  <a:pt x="38099" y="0"/>
                </a:lnTo>
                <a:close/>
                <a:moveTo>
                  <a:pt x="66674" y="57149"/>
                </a:moveTo>
                <a:lnTo>
                  <a:pt x="41660" y="57149"/>
                </a:lnTo>
                <a:lnTo>
                  <a:pt x="44445" y="59948"/>
                </a:lnTo>
                <a:lnTo>
                  <a:pt x="44445" y="76199"/>
                </a:lnTo>
                <a:lnTo>
                  <a:pt x="76199" y="76199"/>
                </a:lnTo>
                <a:lnTo>
                  <a:pt x="66674" y="57149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2"/>
          <p:cNvSpPr/>
          <p:nvPr/>
        </p:nvSpPr>
        <p:spPr>
          <a:xfrm>
            <a:off x="2491560" y="3422520"/>
            <a:ext cx="75960" cy="236520"/>
          </a:xfrm>
          <a:custGeom>
            <a:avLst/>
            <a:gdLst/>
            <a:ahLst/>
            <a:rect l="l" t="t" r="r" b="b"/>
            <a:pathLst>
              <a:path w="76200" h="236854">
                <a:moveTo>
                  <a:pt x="0" y="160263"/>
                </a:moveTo>
                <a:lnTo>
                  <a:pt x="38099" y="236463"/>
                </a:lnTo>
                <a:lnTo>
                  <a:pt x="66720" y="179313"/>
                </a:lnTo>
                <a:lnTo>
                  <a:pt x="34539" y="179313"/>
                </a:lnTo>
                <a:lnTo>
                  <a:pt x="31754" y="176509"/>
                </a:lnTo>
                <a:lnTo>
                  <a:pt x="31754" y="160314"/>
                </a:lnTo>
                <a:lnTo>
                  <a:pt x="0" y="160263"/>
                </a:lnTo>
                <a:close/>
                <a:moveTo>
                  <a:pt x="31754" y="160314"/>
                </a:moveTo>
                <a:lnTo>
                  <a:pt x="31754" y="176509"/>
                </a:lnTo>
                <a:lnTo>
                  <a:pt x="34539" y="179313"/>
                </a:lnTo>
                <a:lnTo>
                  <a:pt x="41660" y="179313"/>
                </a:lnTo>
                <a:lnTo>
                  <a:pt x="44445" y="176509"/>
                </a:lnTo>
                <a:lnTo>
                  <a:pt x="44445" y="160334"/>
                </a:lnTo>
                <a:lnTo>
                  <a:pt x="31754" y="160314"/>
                </a:lnTo>
                <a:close/>
                <a:moveTo>
                  <a:pt x="44445" y="160334"/>
                </a:moveTo>
                <a:lnTo>
                  <a:pt x="44445" y="176509"/>
                </a:lnTo>
                <a:lnTo>
                  <a:pt x="41660" y="179313"/>
                </a:lnTo>
                <a:lnTo>
                  <a:pt x="66720" y="179313"/>
                </a:lnTo>
                <a:lnTo>
                  <a:pt x="76199" y="160385"/>
                </a:lnTo>
                <a:lnTo>
                  <a:pt x="44445" y="160334"/>
                </a:lnTo>
                <a:close/>
                <a:moveTo>
                  <a:pt x="41660" y="0"/>
                </a:moveTo>
                <a:lnTo>
                  <a:pt x="34539" y="0"/>
                </a:lnTo>
                <a:lnTo>
                  <a:pt x="31754" y="2773"/>
                </a:lnTo>
                <a:lnTo>
                  <a:pt x="31754" y="160314"/>
                </a:lnTo>
                <a:lnTo>
                  <a:pt x="44445" y="160334"/>
                </a:lnTo>
                <a:lnTo>
                  <a:pt x="44445" y="2773"/>
                </a:lnTo>
                <a:lnTo>
                  <a:pt x="41660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3"/>
          <p:cNvSpPr/>
          <p:nvPr/>
        </p:nvSpPr>
        <p:spPr>
          <a:xfrm>
            <a:off x="1304280" y="3479400"/>
            <a:ext cx="1226520" cy="1057680"/>
          </a:xfrm>
          <a:custGeom>
            <a:avLst/>
            <a:gdLst/>
            <a:ahLst/>
            <a:rect l="l" t="t" r="r" b="b"/>
            <a:pathLst>
              <a:path w="1226820" h="1057910">
                <a:moveTo>
                  <a:pt x="1150107" y="31760"/>
                </a:moveTo>
                <a:lnTo>
                  <a:pt x="2785" y="31760"/>
                </a:lnTo>
                <a:lnTo>
                  <a:pt x="0" y="34533"/>
                </a:lnTo>
                <a:lnTo>
                  <a:pt x="0" y="1055120"/>
                </a:lnTo>
                <a:lnTo>
                  <a:pt x="2785" y="1057905"/>
                </a:lnTo>
                <a:lnTo>
                  <a:pt x="9905" y="1057905"/>
                </a:lnTo>
                <a:lnTo>
                  <a:pt x="12691" y="1055120"/>
                </a:lnTo>
                <a:lnTo>
                  <a:pt x="12691" y="44439"/>
                </a:lnTo>
                <a:lnTo>
                  <a:pt x="6345" y="44439"/>
                </a:lnTo>
                <a:lnTo>
                  <a:pt x="12691" y="38099"/>
                </a:lnTo>
                <a:lnTo>
                  <a:pt x="1150107" y="38099"/>
                </a:lnTo>
                <a:lnTo>
                  <a:pt x="1150107" y="31760"/>
                </a:lnTo>
                <a:close/>
                <a:moveTo>
                  <a:pt x="1150107" y="0"/>
                </a:moveTo>
                <a:lnTo>
                  <a:pt x="1150107" y="76199"/>
                </a:lnTo>
                <a:lnTo>
                  <a:pt x="1213628" y="44439"/>
                </a:lnTo>
                <a:lnTo>
                  <a:pt x="1166359" y="44439"/>
                </a:lnTo>
                <a:lnTo>
                  <a:pt x="1169157" y="41666"/>
                </a:lnTo>
                <a:lnTo>
                  <a:pt x="1169157" y="34533"/>
                </a:lnTo>
                <a:lnTo>
                  <a:pt x="1166359" y="31760"/>
                </a:lnTo>
                <a:lnTo>
                  <a:pt x="1213628" y="31760"/>
                </a:lnTo>
                <a:lnTo>
                  <a:pt x="1150107" y="0"/>
                </a:lnTo>
                <a:close/>
                <a:moveTo>
                  <a:pt x="12691" y="38099"/>
                </a:moveTo>
                <a:lnTo>
                  <a:pt x="6345" y="44439"/>
                </a:lnTo>
                <a:lnTo>
                  <a:pt x="12691" y="44439"/>
                </a:lnTo>
                <a:lnTo>
                  <a:pt x="12691" y="38099"/>
                </a:lnTo>
                <a:close/>
                <a:moveTo>
                  <a:pt x="1150107" y="38099"/>
                </a:moveTo>
                <a:lnTo>
                  <a:pt x="12691" y="38099"/>
                </a:lnTo>
                <a:lnTo>
                  <a:pt x="12691" y="44439"/>
                </a:lnTo>
                <a:lnTo>
                  <a:pt x="1150107" y="44439"/>
                </a:lnTo>
                <a:lnTo>
                  <a:pt x="1150107" y="38099"/>
                </a:lnTo>
                <a:close/>
                <a:moveTo>
                  <a:pt x="1213628" y="31760"/>
                </a:moveTo>
                <a:lnTo>
                  <a:pt x="1166359" y="31760"/>
                </a:lnTo>
                <a:lnTo>
                  <a:pt x="1169157" y="34533"/>
                </a:lnTo>
                <a:lnTo>
                  <a:pt x="1169157" y="41666"/>
                </a:lnTo>
                <a:lnTo>
                  <a:pt x="1166359" y="44439"/>
                </a:lnTo>
                <a:lnTo>
                  <a:pt x="1213628" y="44439"/>
                </a:lnTo>
                <a:lnTo>
                  <a:pt x="1226307" y="38099"/>
                </a:lnTo>
                <a:lnTo>
                  <a:pt x="1213628" y="3176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4"/>
          <p:cNvSpPr/>
          <p:nvPr/>
        </p:nvSpPr>
        <p:spPr>
          <a:xfrm>
            <a:off x="3110400" y="4582800"/>
            <a:ext cx="524160" cy="75960"/>
          </a:xfrm>
          <a:custGeom>
            <a:avLst/>
            <a:gdLst/>
            <a:ahLst/>
            <a:rect l="l" t="t" r="r" b="b"/>
            <a:pathLst>
              <a:path w="524510" h="76200">
                <a:moveTo>
                  <a:pt x="447781" y="0"/>
                </a:moveTo>
                <a:lnTo>
                  <a:pt x="447781" y="76199"/>
                </a:lnTo>
                <a:lnTo>
                  <a:pt x="511289" y="44445"/>
                </a:lnTo>
                <a:lnTo>
                  <a:pt x="463936" y="44445"/>
                </a:lnTo>
                <a:lnTo>
                  <a:pt x="466831" y="41660"/>
                </a:lnTo>
                <a:lnTo>
                  <a:pt x="466831" y="34539"/>
                </a:lnTo>
                <a:lnTo>
                  <a:pt x="463936" y="31754"/>
                </a:lnTo>
                <a:lnTo>
                  <a:pt x="511289" y="31754"/>
                </a:lnTo>
                <a:lnTo>
                  <a:pt x="447781" y="0"/>
                </a:lnTo>
                <a:close/>
                <a:moveTo>
                  <a:pt x="447781" y="31754"/>
                </a:moveTo>
                <a:lnTo>
                  <a:pt x="2773" y="31754"/>
                </a:lnTo>
                <a:lnTo>
                  <a:pt x="0" y="34539"/>
                </a:lnTo>
                <a:lnTo>
                  <a:pt x="0" y="41660"/>
                </a:lnTo>
                <a:lnTo>
                  <a:pt x="2773" y="44445"/>
                </a:lnTo>
                <a:lnTo>
                  <a:pt x="447781" y="44445"/>
                </a:lnTo>
                <a:lnTo>
                  <a:pt x="447781" y="31754"/>
                </a:lnTo>
                <a:close/>
                <a:moveTo>
                  <a:pt x="511289" y="31754"/>
                </a:moveTo>
                <a:lnTo>
                  <a:pt x="463936" y="31754"/>
                </a:lnTo>
                <a:lnTo>
                  <a:pt x="466831" y="34539"/>
                </a:lnTo>
                <a:lnTo>
                  <a:pt x="466831" y="41660"/>
                </a:lnTo>
                <a:lnTo>
                  <a:pt x="463936" y="44445"/>
                </a:lnTo>
                <a:lnTo>
                  <a:pt x="511289" y="44445"/>
                </a:lnTo>
                <a:lnTo>
                  <a:pt x="523981" y="38099"/>
                </a:lnTo>
                <a:lnTo>
                  <a:pt x="511289" y="31754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5"/>
          <p:cNvSpPr/>
          <p:nvPr/>
        </p:nvSpPr>
        <p:spPr>
          <a:xfrm>
            <a:off x="2491560" y="4005000"/>
            <a:ext cx="75960" cy="310320"/>
          </a:xfrm>
          <a:custGeom>
            <a:avLst/>
            <a:gdLst/>
            <a:ahLst/>
            <a:rect l="l" t="t" r="r" b="b"/>
            <a:pathLst>
              <a:path w="76200" h="310514">
                <a:moveTo>
                  <a:pt x="31754" y="234183"/>
                </a:moveTo>
                <a:lnTo>
                  <a:pt x="0" y="234183"/>
                </a:lnTo>
                <a:lnTo>
                  <a:pt x="38099" y="310383"/>
                </a:lnTo>
                <a:lnTo>
                  <a:pt x="66674" y="253233"/>
                </a:lnTo>
                <a:lnTo>
                  <a:pt x="34539" y="253233"/>
                </a:lnTo>
                <a:lnTo>
                  <a:pt x="31754" y="250435"/>
                </a:lnTo>
                <a:lnTo>
                  <a:pt x="31754" y="234183"/>
                </a:lnTo>
                <a:close/>
                <a:moveTo>
                  <a:pt x="41660" y="0"/>
                </a:moveTo>
                <a:lnTo>
                  <a:pt x="34539" y="0"/>
                </a:lnTo>
                <a:lnTo>
                  <a:pt x="31754" y="2785"/>
                </a:lnTo>
                <a:lnTo>
                  <a:pt x="31754" y="250435"/>
                </a:lnTo>
                <a:lnTo>
                  <a:pt x="34539" y="253233"/>
                </a:lnTo>
                <a:lnTo>
                  <a:pt x="41660" y="253233"/>
                </a:lnTo>
                <a:lnTo>
                  <a:pt x="44445" y="250435"/>
                </a:lnTo>
                <a:lnTo>
                  <a:pt x="44445" y="2785"/>
                </a:lnTo>
                <a:lnTo>
                  <a:pt x="41660" y="0"/>
                </a:lnTo>
                <a:close/>
                <a:moveTo>
                  <a:pt x="76199" y="234183"/>
                </a:moveTo>
                <a:lnTo>
                  <a:pt x="44445" y="234183"/>
                </a:lnTo>
                <a:lnTo>
                  <a:pt x="44445" y="250435"/>
                </a:lnTo>
                <a:lnTo>
                  <a:pt x="41660" y="253233"/>
                </a:lnTo>
                <a:lnTo>
                  <a:pt x="66674" y="253233"/>
                </a:lnTo>
                <a:lnTo>
                  <a:pt x="76199" y="234183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6"/>
          <p:cNvSpPr/>
          <p:nvPr/>
        </p:nvSpPr>
        <p:spPr>
          <a:xfrm>
            <a:off x="4356000" y="5295960"/>
            <a:ext cx="81720" cy="75240"/>
          </a:xfrm>
          <a:custGeom>
            <a:avLst/>
            <a:gdLst/>
            <a:ahLst/>
            <a:rect l="l" t="t" r="r" b="b"/>
            <a:pathLst>
              <a:path w="81914" h="75564">
                <a:moveTo>
                  <a:pt x="13106" y="0"/>
                </a:moveTo>
                <a:lnTo>
                  <a:pt x="0" y="75056"/>
                </a:lnTo>
                <a:lnTo>
                  <a:pt x="81686" y="50672"/>
                </a:lnTo>
                <a:lnTo>
                  <a:pt x="13106" y="0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7"/>
          <p:cNvSpPr/>
          <p:nvPr/>
        </p:nvSpPr>
        <p:spPr>
          <a:xfrm>
            <a:off x="4183200" y="4791240"/>
            <a:ext cx="75960" cy="249120"/>
          </a:xfrm>
          <a:custGeom>
            <a:avLst/>
            <a:gdLst/>
            <a:ahLst/>
            <a:rect l="l" t="t" r="r" b="b"/>
            <a:pathLst>
              <a:path w="76200" h="249554">
                <a:moveTo>
                  <a:pt x="31760" y="173092"/>
                </a:moveTo>
                <a:lnTo>
                  <a:pt x="0" y="173092"/>
                </a:lnTo>
                <a:lnTo>
                  <a:pt x="38099" y="249292"/>
                </a:lnTo>
                <a:lnTo>
                  <a:pt x="66674" y="192142"/>
                </a:lnTo>
                <a:lnTo>
                  <a:pt x="34533" y="192142"/>
                </a:lnTo>
                <a:lnTo>
                  <a:pt x="31760" y="189225"/>
                </a:lnTo>
                <a:lnTo>
                  <a:pt x="31760" y="173092"/>
                </a:lnTo>
                <a:close/>
                <a:moveTo>
                  <a:pt x="41666" y="0"/>
                </a:moveTo>
                <a:lnTo>
                  <a:pt x="34533" y="0"/>
                </a:lnTo>
                <a:lnTo>
                  <a:pt x="31760" y="2785"/>
                </a:lnTo>
                <a:lnTo>
                  <a:pt x="31760" y="189225"/>
                </a:lnTo>
                <a:lnTo>
                  <a:pt x="34533" y="192142"/>
                </a:lnTo>
                <a:lnTo>
                  <a:pt x="41666" y="192142"/>
                </a:lnTo>
                <a:lnTo>
                  <a:pt x="44439" y="189225"/>
                </a:lnTo>
                <a:lnTo>
                  <a:pt x="44439" y="2785"/>
                </a:lnTo>
                <a:lnTo>
                  <a:pt x="41666" y="0"/>
                </a:lnTo>
                <a:close/>
                <a:moveTo>
                  <a:pt x="76199" y="173092"/>
                </a:moveTo>
                <a:lnTo>
                  <a:pt x="44439" y="173092"/>
                </a:lnTo>
                <a:lnTo>
                  <a:pt x="44439" y="189225"/>
                </a:lnTo>
                <a:lnTo>
                  <a:pt x="41666" y="192142"/>
                </a:lnTo>
                <a:lnTo>
                  <a:pt x="66674" y="192142"/>
                </a:lnTo>
                <a:lnTo>
                  <a:pt x="76199" y="173092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8"/>
          <p:cNvSpPr/>
          <p:nvPr/>
        </p:nvSpPr>
        <p:spPr>
          <a:xfrm>
            <a:off x="4803480" y="5335200"/>
            <a:ext cx="777600" cy="298800"/>
          </a:xfrm>
          <a:custGeom>
            <a:avLst/>
            <a:gdLst/>
            <a:ahLst/>
            <a:rect l="l" t="t" r="r" b="b"/>
            <a:pathLst>
              <a:path w="777875" h="299085">
                <a:moveTo>
                  <a:pt x="732922" y="222622"/>
                </a:moveTo>
                <a:lnTo>
                  <a:pt x="701161" y="222622"/>
                </a:lnTo>
                <a:lnTo>
                  <a:pt x="739261" y="298822"/>
                </a:lnTo>
                <a:lnTo>
                  <a:pt x="767836" y="241672"/>
                </a:lnTo>
                <a:lnTo>
                  <a:pt x="735695" y="241672"/>
                </a:lnTo>
                <a:lnTo>
                  <a:pt x="732922" y="238886"/>
                </a:lnTo>
                <a:lnTo>
                  <a:pt x="732922" y="222622"/>
                </a:lnTo>
                <a:close/>
                <a:moveTo>
                  <a:pt x="732922" y="6345"/>
                </a:moveTo>
                <a:lnTo>
                  <a:pt x="732922" y="238886"/>
                </a:lnTo>
                <a:lnTo>
                  <a:pt x="735695" y="241672"/>
                </a:lnTo>
                <a:lnTo>
                  <a:pt x="742828" y="241672"/>
                </a:lnTo>
                <a:lnTo>
                  <a:pt x="745601" y="238886"/>
                </a:lnTo>
                <a:lnTo>
                  <a:pt x="745601" y="12691"/>
                </a:lnTo>
                <a:lnTo>
                  <a:pt x="739261" y="12691"/>
                </a:lnTo>
                <a:lnTo>
                  <a:pt x="732922" y="6345"/>
                </a:lnTo>
                <a:close/>
                <a:moveTo>
                  <a:pt x="777361" y="222622"/>
                </a:moveTo>
                <a:lnTo>
                  <a:pt x="745601" y="222622"/>
                </a:lnTo>
                <a:lnTo>
                  <a:pt x="745601" y="238886"/>
                </a:lnTo>
                <a:lnTo>
                  <a:pt x="742828" y="241672"/>
                </a:lnTo>
                <a:lnTo>
                  <a:pt x="767836" y="241672"/>
                </a:lnTo>
                <a:lnTo>
                  <a:pt x="777361" y="222622"/>
                </a:lnTo>
                <a:close/>
                <a:moveTo>
                  <a:pt x="742828" y="0"/>
                </a:moveTo>
                <a:lnTo>
                  <a:pt x="2773" y="0"/>
                </a:lnTo>
                <a:lnTo>
                  <a:pt x="0" y="2785"/>
                </a:lnTo>
                <a:lnTo>
                  <a:pt x="0" y="9905"/>
                </a:lnTo>
                <a:lnTo>
                  <a:pt x="2773" y="12691"/>
                </a:lnTo>
                <a:lnTo>
                  <a:pt x="732922" y="12691"/>
                </a:lnTo>
                <a:lnTo>
                  <a:pt x="732922" y="6345"/>
                </a:lnTo>
                <a:lnTo>
                  <a:pt x="745601" y="6345"/>
                </a:lnTo>
                <a:lnTo>
                  <a:pt x="745601" y="2785"/>
                </a:lnTo>
                <a:lnTo>
                  <a:pt x="742828" y="0"/>
                </a:lnTo>
                <a:close/>
                <a:moveTo>
                  <a:pt x="745601" y="6345"/>
                </a:moveTo>
                <a:lnTo>
                  <a:pt x="732922" y="6345"/>
                </a:lnTo>
                <a:lnTo>
                  <a:pt x="739261" y="12691"/>
                </a:lnTo>
                <a:lnTo>
                  <a:pt x="745601" y="12691"/>
                </a:lnTo>
                <a:lnTo>
                  <a:pt x="745601" y="6345"/>
                </a:lnTo>
                <a:close/>
              </a:path>
            </a:pathLst>
          </a:custGeom>
          <a:solidFill>
            <a:srgbClr val="8fc2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9"/>
          <p:cNvSpPr/>
          <p:nvPr/>
        </p:nvSpPr>
        <p:spPr>
          <a:xfrm>
            <a:off x="4916160" y="5090400"/>
            <a:ext cx="11772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30"/>
          <p:cNvSpPr/>
          <p:nvPr/>
        </p:nvSpPr>
        <p:spPr>
          <a:xfrm>
            <a:off x="3389400" y="5090400"/>
            <a:ext cx="15012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31"/>
          <p:cNvSpPr/>
          <p:nvPr/>
        </p:nvSpPr>
        <p:spPr>
          <a:xfrm>
            <a:off x="1731960" y="4381560"/>
            <a:ext cx="11772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2" strike="noStrike">
                <a:solidFill>
                  <a:srgbClr val="ffffff"/>
                </a:solidFill>
                <a:latin typeface="Trebuchet MS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32"/>
          <p:cNvSpPr/>
          <p:nvPr/>
        </p:nvSpPr>
        <p:spPr>
          <a:xfrm>
            <a:off x="3210480" y="4381560"/>
            <a:ext cx="15012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Trebuchet MS"/>
              </a:rPr>
              <a:t>n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Words>132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2021-07-25T05:13:21Z</dcterms:created>
  <dc:creator>Online2PDF.com</dc:creator>
  <dc:description/>
  <dc:language>pt-BR</dc:language>
  <cp:lastModifiedBy/>
  <dcterms:modified xsi:type="dcterms:W3CDTF">2021-07-25T00:15:09Z</dcterms:modified>
  <cp:revision>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reated">
    <vt:filetime>2021-07-25T00:00:00Z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2021-07-25T00:00:00Z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17</vt:i4>
  </property>
  <property fmtid="{D5CDD505-2E9C-101B-9397-08002B2CF9AE}" pid="10" name="PresentationFormat">
    <vt:lpwstr>Benutzerdefiniert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17</vt:i4>
  </property>
</Properties>
</file>