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5517-1D2C-4FEF-883C-180C2EC52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08F518-BD39-4354-8F18-CE98251E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9816D-7566-4095-8B69-729A77A7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C86FA-CD85-434D-9543-2C1FADA7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D47B3-5B4C-4ADC-8183-264E2345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0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56B3-14EF-406F-BE9C-0F06E417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E83E5-2286-4361-A2B5-1A00620EB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D7C29-951F-488E-AB79-3D000A0F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32C2B-538F-4AC7-A258-69E79B89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92893-BE80-4548-BE65-B4D818C6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DBD51A-284D-44BF-8D5C-5C9B55CB2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D7AFD-C1D2-43C0-91D8-3488F5FE7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E4684-175F-413E-8F03-8EFE815D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C36D-18AA-41E5-AFB3-0C5FC1AE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72DF6-65D9-4660-A744-123B39E0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742F2-246C-4661-9B68-D7E1C247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B217D-F46D-49C4-AD93-4A7ADCA0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A43F2-18F8-47A0-9CFC-9ABA9216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1A55C-575E-4312-999E-11CE6A1B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9AF72-1B1B-47D7-B61E-76BBB476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7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996B7-7206-45DD-830B-894F57C8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0C25E-B3B8-47C0-847E-BF6639DE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8CC5C-721F-48C8-8E41-D082298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86CA9-1F6B-4060-A780-23481D1C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1F53D-E942-4367-9F52-74798A02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5F348-8D02-4E64-87F2-60C7EC58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96D07-75BC-4F27-8E3E-6EDEDC0B5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5E8E8-0F17-4F60-8E81-F81986462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83928-128E-4933-A7B5-134E2EA3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4725C-FE99-49E6-8F98-3953C9C2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9CD10-DC1D-4C5C-A080-33F8DC52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14D88-D909-4771-807D-519CA8A4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402C8-A90E-45DC-9A5D-D7EC8CF4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877BF-6A37-4A5F-B4BC-252B9DF3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A91629-699F-41D8-B9C4-B563073FC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B5FC9-ED7A-458F-B725-B05751BA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159A9-4354-4A9A-8F07-47BD9A2D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4D718A-215D-47F9-8900-9E23C713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AB2BE-63B1-472A-9D2E-58410022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9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889D4-B95D-430A-BD62-7BA0990A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47D9C3-E520-4698-AD5C-0F2263C5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3FCC2-EAFB-4271-903E-5992FCDE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B0F8A-EEA1-4688-A036-3156B074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9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9D3AD5-0184-4439-A93A-AE3ACCF4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662639-8F8D-4673-8553-260F5F00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89B35-B932-43EF-8995-D2898A09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9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FCA7F-1327-41B0-9AA1-108163E3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D251A-1BF0-4E44-9D78-385E2BF3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98967-04B5-40D0-A9AF-0D9B7A88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2534F-E746-4217-8C69-C1456718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D5A53-4DBD-41CB-9EEE-3A133A33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26B1C-A8C9-419D-838C-D402F993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1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C1D3-49D6-46B0-8CED-BE758116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12D1A2-2114-4C9A-B89E-875706CED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EAD42D-7958-4115-ACED-4256CCC74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14C76-97CA-49E1-82B2-23F3CD8D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C04F8-E7DD-440C-8B15-5B6A62CF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5DC43-1914-4D2D-98F7-6BBCE94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2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0CA186-9E07-40AB-BEBD-D5BA0BA3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964C9-FDA6-43FE-88DD-06B4A7BB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29A7D-EFAC-426A-827C-608050218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40DB-E635-4F5E-8D1A-AC0AE39389C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73737-A549-4F1F-A7BB-E2C97A851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760E3-FF3A-4254-83F5-3CF93C024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F137-1A84-4613-B1A5-0AF63869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FCD78E2-4968-4FFC-AAD2-6A7EE95C59F8}"/>
              </a:ext>
            </a:extLst>
          </p:cNvPr>
          <p:cNvCxnSpPr/>
          <p:nvPr/>
        </p:nvCxnSpPr>
        <p:spPr>
          <a:xfrm flipH="1">
            <a:off x="708333" y="2168574"/>
            <a:ext cx="7930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6CB3D3-D7DB-4AB5-AF6E-44BB6DFA9858}"/>
              </a:ext>
            </a:extLst>
          </p:cNvPr>
          <p:cNvCxnSpPr/>
          <p:nvPr/>
        </p:nvCxnSpPr>
        <p:spPr>
          <a:xfrm flipH="1">
            <a:off x="708333" y="4568063"/>
            <a:ext cx="7930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4B105A5-0FA8-468B-B3D3-3A23EFEE6946}"/>
              </a:ext>
            </a:extLst>
          </p:cNvPr>
          <p:cNvCxnSpPr>
            <a:cxnSpLocks/>
          </p:cNvCxnSpPr>
          <p:nvPr/>
        </p:nvCxnSpPr>
        <p:spPr>
          <a:xfrm>
            <a:off x="8639133" y="2168574"/>
            <a:ext cx="0" cy="239948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E248C74-57B9-4429-A67C-41F4B222D88E}"/>
              </a:ext>
            </a:extLst>
          </p:cNvPr>
          <p:cNvSpPr txBox="1"/>
          <p:nvPr/>
        </p:nvSpPr>
        <p:spPr>
          <a:xfrm>
            <a:off x="708333" y="1750604"/>
            <a:ext cx="64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C13919-9E26-4EFF-9DA7-7896A320EC10}"/>
              </a:ext>
            </a:extLst>
          </p:cNvPr>
          <p:cNvSpPr txBox="1"/>
          <p:nvPr/>
        </p:nvSpPr>
        <p:spPr>
          <a:xfrm>
            <a:off x="708333" y="4685113"/>
            <a:ext cx="64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41FAE1-319D-4F63-A175-161B4898109B}"/>
              </a:ext>
            </a:extLst>
          </p:cNvPr>
          <p:cNvSpPr/>
          <p:nvPr/>
        </p:nvSpPr>
        <p:spPr>
          <a:xfrm>
            <a:off x="6457015" y="4978309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Audio Driver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9F9DDD-7AEB-4787-ADBF-2E2B850DB2FB}"/>
              </a:ext>
            </a:extLst>
          </p:cNvPr>
          <p:cNvSpPr/>
          <p:nvPr/>
        </p:nvSpPr>
        <p:spPr>
          <a:xfrm>
            <a:off x="5493978" y="2518794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SDRAM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C92007-18E4-4042-B0F5-98F5F6DE312F}"/>
              </a:ext>
            </a:extLst>
          </p:cNvPr>
          <p:cNvSpPr/>
          <p:nvPr/>
        </p:nvSpPr>
        <p:spPr>
          <a:xfrm>
            <a:off x="1986208" y="1138685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SRAM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552259-C0B7-49B3-9C5A-AE55DF32BDC9}"/>
              </a:ext>
            </a:extLst>
          </p:cNvPr>
          <p:cNvSpPr/>
          <p:nvPr/>
        </p:nvSpPr>
        <p:spPr>
          <a:xfrm>
            <a:off x="2348823" y="3429000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211AE6-1285-448D-8F5A-104D09AF2E29}"/>
              </a:ext>
            </a:extLst>
          </p:cNvPr>
          <p:cNvSpPr/>
          <p:nvPr/>
        </p:nvSpPr>
        <p:spPr>
          <a:xfrm>
            <a:off x="2348823" y="2511864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NIOS Ⅱ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593DCA-5A85-4BFB-9187-6B343851E2AE}"/>
              </a:ext>
            </a:extLst>
          </p:cNvPr>
          <p:cNvSpPr/>
          <p:nvPr/>
        </p:nvSpPr>
        <p:spPr>
          <a:xfrm>
            <a:off x="6387696" y="1157256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473EA2-0CA5-4E62-A4E6-3BC4A249F7DB}"/>
              </a:ext>
            </a:extLst>
          </p:cNvPr>
          <p:cNvSpPr/>
          <p:nvPr/>
        </p:nvSpPr>
        <p:spPr>
          <a:xfrm>
            <a:off x="6387695" y="180660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Keyboard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AEDA4-33D5-46B5-91B3-B15344713AFB}"/>
              </a:ext>
            </a:extLst>
          </p:cNvPr>
          <p:cNvSpPr/>
          <p:nvPr/>
        </p:nvSpPr>
        <p:spPr>
          <a:xfrm>
            <a:off x="5493977" y="3462361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Program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CEDADD-87FB-43C4-A7D0-8A8F66C9496C}"/>
              </a:ext>
            </a:extLst>
          </p:cNvPr>
          <p:cNvSpPr/>
          <p:nvPr/>
        </p:nvSpPr>
        <p:spPr>
          <a:xfrm>
            <a:off x="1735981" y="4970979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 Controller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7EF6BE-27F4-4004-8D46-E2A00A646223}"/>
              </a:ext>
            </a:extLst>
          </p:cNvPr>
          <p:cNvSpPr/>
          <p:nvPr/>
        </p:nvSpPr>
        <p:spPr>
          <a:xfrm>
            <a:off x="1735981" y="5967242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9F7ACC1-8B0E-4249-8A7D-2847CE75FACE}"/>
              </a:ext>
            </a:extLst>
          </p:cNvPr>
          <p:cNvCxnSpPr>
            <a:cxnSpLocks/>
          </p:cNvCxnSpPr>
          <p:nvPr/>
        </p:nvCxnSpPr>
        <p:spPr>
          <a:xfrm flipH="1">
            <a:off x="7350732" y="1767319"/>
            <a:ext cx="1" cy="417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35CF0A-A1C0-4FF7-B519-14EAB6C13212}"/>
              </a:ext>
            </a:extLst>
          </p:cNvPr>
          <p:cNvCxnSpPr>
            <a:cxnSpLocks/>
          </p:cNvCxnSpPr>
          <p:nvPr/>
        </p:nvCxnSpPr>
        <p:spPr>
          <a:xfrm flipH="1">
            <a:off x="7350731" y="731776"/>
            <a:ext cx="1" cy="417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CB8DE94-1A1B-4308-8E0E-D67F5A332982}"/>
              </a:ext>
            </a:extLst>
          </p:cNvPr>
          <p:cNvCxnSpPr>
            <a:stCxn id="16" idx="2"/>
          </p:cNvCxnSpPr>
          <p:nvPr/>
        </p:nvCxnSpPr>
        <p:spPr>
          <a:xfrm flipH="1">
            <a:off x="2949246" y="1732033"/>
            <a:ext cx="1" cy="43468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8A38105-847A-4DC2-ADCE-312BB8AF73D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311861" y="2153636"/>
            <a:ext cx="1" cy="3582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ABB4570-ADBE-4B0A-945F-4DFA943E790E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3311862" y="3105212"/>
            <a:ext cx="0" cy="3237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67CB620-D6DE-4561-B56C-B0C02999D567}"/>
              </a:ext>
            </a:extLst>
          </p:cNvPr>
          <p:cNvSpPr/>
          <p:nvPr/>
        </p:nvSpPr>
        <p:spPr>
          <a:xfrm>
            <a:off x="4096498" y="4978309"/>
            <a:ext cx="1926077" cy="59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Color Mapper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317DA1C-1CA9-4FD4-8DE1-F06D172C8863}"/>
              </a:ext>
            </a:extLst>
          </p:cNvPr>
          <p:cNvCxnSpPr>
            <a:stCxn id="22" idx="0"/>
            <a:endCxn id="15" idx="2"/>
          </p:cNvCxnSpPr>
          <p:nvPr/>
        </p:nvCxnSpPr>
        <p:spPr>
          <a:xfrm flipV="1">
            <a:off x="6457016" y="3112142"/>
            <a:ext cx="1" cy="350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A9603B9-788B-438B-BAA4-55AC1BF22372}"/>
              </a:ext>
            </a:extLst>
          </p:cNvPr>
          <p:cNvCxnSpPr/>
          <p:nvPr/>
        </p:nvCxnSpPr>
        <p:spPr>
          <a:xfrm flipV="1">
            <a:off x="6438784" y="2161645"/>
            <a:ext cx="1" cy="350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687399C-349C-4737-A1CD-8D4625EB6C76}"/>
              </a:ext>
            </a:extLst>
          </p:cNvPr>
          <p:cNvCxnSpPr>
            <a:cxnSpLocks/>
          </p:cNvCxnSpPr>
          <p:nvPr/>
        </p:nvCxnSpPr>
        <p:spPr>
          <a:xfrm>
            <a:off x="2699018" y="4561133"/>
            <a:ext cx="0" cy="40441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AC7FEC9-8E2D-4919-A651-060B6AD07667}"/>
              </a:ext>
            </a:extLst>
          </p:cNvPr>
          <p:cNvCxnSpPr>
            <a:cxnSpLocks/>
          </p:cNvCxnSpPr>
          <p:nvPr/>
        </p:nvCxnSpPr>
        <p:spPr>
          <a:xfrm>
            <a:off x="7350730" y="4568063"/>
            <a:ext cx="1" cy="39121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F362FF3-53E9-4D88-8E04-D4D33912A450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3662058" y="5267653"/>
            <a:ext cx="434440" cy="73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4C7D79F-BB9E-4052-A949-809EC3A7DF9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699020" y="5564327"/>
            <a:ext cx="0" cy="4029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BA32173-9AF7-4C06-B591-38CC34177357}"/>
              </a:ext>
            </a:extLst>
          </p:cNvPr>
          <p:cNvSpPr/>
          <p:nvPr/>
        </p:nvSpPr>
        <p:spPr>
          <a:xfrm>
            <a:off x="9167208" y="3127400"/>
            <a:ext cx="1894112" cy="66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Music Driver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A16EAC4-84FB-41EB-BB36-147E31206ACC}"/>
              </a:ext>
            </a:extLst>
          </p:cNvPr>
          <p:cNvCxnSpPr>
            <a:cxnSpLocks/>
          </p:cNvCxnSpPr>
          <p:nvPr/>
        </p:nvCxnSpPr>
        <p:spPr>
          <a:xfrm flipH="1">
            <a:off x="8642880" y="3462361"/>
            <a:ext cx="5243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7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2580C28-0EED-4F39-93D2-D1F318527DEA}"/>
              </a:ext>
            </a:extLst>
          </p:cNvPr>
          <p:cNvSpPr/>
          <p:nvPr/>
        </p:nvSpPr>
        <p:spPr>
          <a:xfrm>
            <a:off x="1408922" y="2248678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8F1577B-3454-4E63-A9B5-B41FD304A904}"/>
              </a:ext>
            </a:extLst>
          </p:cNvPr>
          <p:cNvSpPr/>
          <p:nvPr/>
        </p:nvSpPr>
        <p:spPr>
          <a:xfrm>
            <a:off x="4500465" y="2248678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CHOOSE MODE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ECB0A5-CDBC-4583-BC72-94A78F725794}"/>
              </a:ext>
            </a:extLst>
          </p:cNvPr>
          <p:cNvSpPr/>
          <p:nvPr/>
        </p:nvSpPr>
        <p:spPr>
          <a:xfrm>
            <a:off x="7906138" y="2248678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E16C319-18E6-4111-AE5D-B30729470DB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04457" y="2981131"/>
            <a:ext cx="1496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066CF41-E3D8-42EE-A3E1-F03601A2EB6B}"/>
              </a:ext>
            </a:extLst>
          </p:cNvPr>
          <p:cNvSpPr txBox="1"/>
          <p:nvPr/>
        </p:nvSpPr>
        <p:spPr>
          <a:xfrm>
            <a:off x="3128864" y="292875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Press space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52E760-B876-4DD3-B014-467FE57E9AD2}"/>
              </a:ext>
            </a:extLst>
          </p:cNvPr>
          <p:cNvSpPr txBox="1"/>
          <p:nvPr/>
        </p:nvSpPr>
        <p:spPr>
          <a:xfrm>
            <a:off x="6220407" y="2513255"/>
            <a:ext cx="168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Press </a:t>
            </a:r>
            <a:r>
              <a:rPr lang="zh-CN" altLang="en-US" dirty="0"/>
              <a:t>↑↓ </a:t>
            </a:r>
            <a:r>
              <a:rPr lang="en-US" altLang="zh-CN" dirty="0"/>
              <a:t>to select the 1p/2p, press enter to start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907B27-312F-4714-9500-87A335A1FB2D}"/>
              </a:ext>
            </a:extLst>
          </p:cNvPr>
          <p:cNvSpPr txBox="1"/>
          <p:nvPr/>
        </p:nvSpPr>
        <p:spPr>
          <a:xfrm>
            <a:off x="4965270" y="133162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Press reset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9F893D-19ED-4907-8107-35A769C19CF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096000" y="2981131"/>
            <a:ext cx="181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BD3BBAB-6CDE-47F4-8926-FF33047C4471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455298" y="-999930"/>
            <a:ext cx="12700" cy="6497216"/>
          </a:xfrm>
          <a:prstGeom prst="bentConnector3">
            <a:avLst>
              <a:gd name="adj1" fmla="val 3783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Taoran</dc:creator>
  <cp:lastModifiedBy>Li, Taoran</cp:lastModifiedBy>
  <cp:revision>8</cp:revision>
  <dcterms:created xsi:type="dcterms:W3CDTF">2020-12-22T14:00:54Z</dcterms:created>
  <dcterms:modified xsi:type="dcterms:W3CDTF">2021-01-03T10:58:52Z</dcterms:modified>
</cp:coreProperties>
</file>