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6B410-8FBE-7BF7-7D29-702410B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266A7-5C44-E680-1CBB-F72A30D9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63217-DF24-E2C5-279B-C401E75C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9FE1F-9BE5-EE96-72E3-B28EFCA3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82E9E-6BC7-8C34-B3FB-BFD74AD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7C131-C380-C526-2600-C828C07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D6A2E-1FA0-D88C-1535-BAFA8530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060DD-64FA-AE5B-1C76-9B5D7370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3B0AD-06C6-DE4E-A0A4-FCDED6B1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FBB4-873F-4838-933B-F8998035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2C7DBC-FAA3-E0AD-0B13-8B32D4D67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48227-6913-5097-AC3F-B44E742E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A808C-0666-FC50-123C-E9845A22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CA439-B662-21A9-C19D-5B1A0FF5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0ADC2-0E04-BC71-73BD-1A7C6792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6FC43-5B32-FBAB-89C1-8CA42BD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D30-E376-A7B9-F1F5-EB5BFCE7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570C-AB72-94E4-110A-1B0E183B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82E7E-F002-84F0-6FB3-5456E596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A9986-B4C1-A861-01A2-B40FFA91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17B0-219E-801E-C56D-3D32BFBF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D400D-4AFD-1D65-C151-28FB5284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F1C5C-F011-BC79-B623-10BE969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56BD2-FA39-7DD0-8CD6-30306403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B65B9-8EE1-29D4-7ED4-D46DB79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CFB1-2038-1D3C-C817-042A130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47299-29EC-B1AA-2A3D-F0239475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9AC2E-7CC6-3D9C-54A3-3971CA9D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614CE-396B-9C36-95C8-3EB795E6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82E23-EF63-E24C-E3E7-4D1205D3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AE5B1-82DC-C135-3635-B1112FB2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311EA-0905-A093-A747-42A9E0D2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328BA-0318-BB8E-41EC-BAEC8472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77213-690A-1650-6BCF-40831161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AFD5B-66E2-6527-1D1B-15CE92CEF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46D75-4FFF-F8E5-6991-F279CF8FD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84948F-F041-370B-E2D3-CCBFC06C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B0512D-5039-6AF9-F167-9231D28F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1BB94-9E4B-100E-424B-206A0097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CC702-FE2E-580A-AF5E-AD3D16EC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72EDAE-02C1-C78C-DA1C-8378B19C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97D8B-C4F5-4892-FC23-CD3770A2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B8CCE5-8268-F005-57D3-028CECC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BE4A96-E18F-1981-ADC8-249D2396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4C36F-1CF5-BCC6-70B8-550FA242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7B690-5CC7-BF5C-6E82-F46F359C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80E68-8B61-5F12-9E59-8468C4F0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3C9D8-E28D-7E2B-F007-2DC8844D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C69B2-5226-5E13-854F-5F7F6B1E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7230B-54B5-DA36-4E23-085BEE1D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99189-80FD-6C68-C137-AF2310E3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27A5D-A3E0-2CA0-B6B0-0C4E613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2EAC-7EA3-63A3-0AC9-90571AAA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8383DB-E595-5E1F-512F-797F2FE65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3413F-22FA-50FC-FC31-0E94FF01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3E1B5-B7C1-6DF3-3935-C91FCCE1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12A37-E6ED-B98F-AC09-9401D849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F1514-CC74-B263-65C8-F13D2BC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9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01770-6C9E-0EB0-B129-4593939E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576FD-A6E8-FBCB-AEE8-B9C5E38ED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A1281-5E06-F1A6-A8C2-F6FBA7E96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F010-777D-4D20-A921-53C59F071FF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948F9-A9FB-EF54-036C-F42EDDAF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5FA9D-FEA1-D0B3-3596-17BA56AD1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B679-DB54-4989-BA97-8F7653B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E18C1A-7D27-6730-3C8D-B462766E3EE3}"/>
              </a:ext>
            </a:extLst>
          </p:cNvPr>
          <p:cNvSpPr txBox="1"/>
          <p:nvPr/>
        </p:nvSpPr>
        <p:spPr>
          <a:xfrm>
            <a:off x="1834782" y="654873"/>
            <a:ext cx="268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操作指引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1F5156-1587-184D-FFBE-05C98259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68" y="1356492"/>
            <a:ext cx="1181109" cy="1114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箭头: 十字 6">
            <a:extLst>
              <a:ext uri="{FF2B5EF4-FFF2-40B4-BE49-F238E27FC236}">
                <a16:creationId xmlns:a16="http://schemas.microsoft.com/office/drawing/2014/main" id="{EED1053F-B216-DC8E-64D0-7C6A7E4061C8}"/>
              </a:ext>
            </a:extLst>
          </p:cNvPr>
          <p:cNvSpPr/>
          <p:nvPr/>
        </p:nvSpPr>
        <p:spPr>
          <a:xfrm>
            <a:off x="1914256" y="1685110"/>
            <a:ext cx="600891" cy="592293"/>
          </a:xfrm>
          <a:prstGeom prst="quadArrow">
            <a:avLst>
              <a:gd name="adj1" fmla="val 13225"/>
              <a:gd name="adj2" fmla="val 14332"/>
              <a:gd name="adj3" fmla="val 22500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0BBE1D-6515-B22F-55E7-72848BF6542D}"/>
              </a:ext>
            </a:extLst>
          </p:cNvPr>
          <p:cNvSpPr txBox="1"/>
          <p:nvPr/>
        </p:nvSpPr>
        <p:spPr>
          <a:xfrm>
            <a:off x="2515147" y="2003753"/>
            <a:ext cx="251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在下方圆形半透明区域移动手指以操控薯片袋子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3F9C22-4FAE-D246-ECF1-B649A62654B0}"/>
              </a:ext>
            </a:extLst>
          </p:cNvPr>
          <p:cNvGrpSpPr/>
          <p:nvPr/>
        </p:nvGrpSpPr>
        <p:grpSpPr>
          <a:xfrm>
            <a:off x="1236350" y="2710879"/>
            <a:ext cx="3792850" cy="1114433"/>
            <a:chOff x="1236350" y="2727383"/>
            <a:chExt cx="3792850" cy="111443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4BED52-B779-E7DF-764A-02914AFA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76" b="16976"/>
            <a:stretch/>
          </p:blipFill>
          <p:spPr>
            <a:xfrm>
              <a:off x="3848091" y="2727383"/>
              <a:ext cx="1181109" cy="11144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7280BC-2391-8D19-E184-AE6E8BD2AB47}"/>
                </a:ext>
              </a:extLst>
            </p:cNvPr>
            <p:cNvSpPr txBox="1"/>
            <p:nvPr/>
          </p:nvSpPr>
          <p:spPr>
            <a:xfrm>
              <a:off x="1236350" y="3284600"/>
              <a:ext cx="2514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2.</a:t>
              </a:r>
              <a:r>
                <a:rPr lang="zh-CN" altLang="en-US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在空白位置戳以下虹夏，呆毛就会冒出来哟</a:t>
              </a:r>
              <a:r>
                <a:rPr lang="en-US" altLang="zh-CN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~</a:t>
              </a:r>
              <a:endParaRPr lang="zh-CN" altLang="en-US" sz="1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C08EB8-F70D-6449-1D58-B7E31C04FE95}"/>
              </a:ext>
            </a:extLst>
          </p:cNvPr>
          <p:cNvGrpSpPr/>
          <p:nvPr/>
        </p:nvGrpSpPr>
        <p:grpSpPr>
          <a:xfrm>
            <a:off x="1318524" y="4115619"/>
            <a:ext cx="3716932" cy="1170481"/>
            <a:chOff x="1312268" y="4037242"/>
            <a:chExt cx="3716932" cy="117048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5D4F2E0-F513-1549-ADBD-F57A7A956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" r="277"/>
            <a:stretch/>
          </p:blipFill>
          <p:spPr>
            <a:xfrm>
              <a:off x="1312268" y="4037242"/>
              <a:ext cx="1181109" cy="11144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B0587F6-F4DE-7FC7-535A-B2048413D860}"/>
                </a:ext>
              </a:extLst>
            </p:cNvPr>
            <p:cNvSpPr txBox="1"/>
            <p:nvPr/>
          </p:nvSpPr>
          <p:spPr>
            <a:xfrm>
              <a:off x="2515147" y="4684503"/>
              <a:ext cx="2514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3.</a:t>
              </a:r>
              <a:r>
                <a:rPr lang="zh-CN" altLang="en-US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呆毛数量累积到一定程度就可以喂给凉先辈了</a:t>
              </a:r>
            </a:p>
          </p:txBody>
        </p: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43870F43-D0D9-E604-1467-3053CD54CEF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31345" y="4333878"/>
              <a:ext cx="326572" cy="280302"/>
            </a:xfrm>
            <a:prstGeom prst="curvedConnector3">
              <a:avLst>
                <a:gd name="adj1" fmla="val 124000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91206CA-176A-2972-5F68-48880E05AEAD}"/>
              </a:ext>
            </a:extLst>
          </p:cNvPr>
          <p:cNvSpPr txBox="1"/>
          <p:nvPr/>
        </p:nvSpPr>
        <p:spPr>
          <a:xfrm>
            <a:off x="7162802" y="3038401"/>
            <a:ext cx="3024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由于小米手环</a:t>
            </a:r>
            <a:r>
              <a:rPr lang="en-US" altLang="zh-CN" sz="16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8pro</a:t>
            </a:r>
            <a:r>
              <a:rPr lang="zh-CN" altLang="en-US" sz="16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有系统级的返回手势动画，</a:t>
            </a:r>
            <a:endParaRPr lang="en-US" altLang="zh-CN" sz="1600" dirty="0">
              <a:solidFill>
                <a:schemeClr val="bg1"/>
              </a:solidFill>
              <a:latin typeface="汉仪文黑-85W" panose="00020600040101010101" pitchFamily="18" charset="-128"/>
              <a:ea typeface="汉仪文黑-85W" panose="00020600040101010101" pitchFamily="18" charset="-128"/>
              <a:cs typeface="汉仪文黑-85W" panose="00020600040101010101" pitchFamily="18" charset="-128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因此建议先向左滑动再向右滑动，防止误触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CEBBF0-5066-9A9B-BB9A-F832EE819946}"/>
              </a:ext>
            </a:extLst>
          </p:cNvPr>
          <p:cNvSpPr txBox="1"/>
          <p:nvPr/>
        </p:nvSpPr>
        <p:spPr>
          <a:xfrm>
            <a:off x="7959632" y="2470925"/>
            <a:ext cx="143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提醒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4B1C85E-E89F-48AC-F71A-A474F6272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9934" y="511601"/>
            <a:ext cx="1689782" cy="1689782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A919D88-4851-34F6-8A66-A98AD65B7EBB}"/>
              </a:ext>
            </a:extLst>
          </p:cNvPr>
          <p:cNvSpPr/>
          <p:nvPr/>
        </p:nvSpPr>
        <p:spPr>
          <a:xfrm>
            <a:off x="7514956" y="4303203"/>
            <a:ext cx="2216873" cy="649433"/>
          </a:xfrm>
          <a:prstGeom prst="roundRect">
            <a:avLst>
              <a:gd name="adj" fmla="val 414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ECE169-0B56-FF9F-F30A-55398F1C6D24}"/>
              </a:ext>
            </a:extLst>
          </p:cNvPr>
          <p:cNvSpPr txBox="1"/>
          <p:nvPr/>
        </p:nvSpPr>
        <p:spPr>
          <a:xfrm>
            <a:off x="8032837" y="4443253"/>
            <a:ext cx="11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单击返回</a:t>
            </a:r>
          </a:p>
        </p:txBody>
      </p:sp>
    </p:spTree>
    <p:extLst>
      <p:ext uri="{BB962C8B-B14F-4D97-AF65-F5344CB8AC3E}">
        <p14:creationId xmlns:p14="http://schemas.microsoft.com/office/powerpoint/2010/main" val="28087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E5B432-DC9D-C8EE-1599-70250781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68" y="1356492"/>
            <a:ext cx="1181109" cy="1114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箭头: 十字 4">
            <a:extLst>
              <a:ext uri="{FF2B5EF4-FFF2-40B4-BE49-F238E27FC236}">
                <a16:creationId xmlns:a16="http://schemas.microsoft.com/office/drawing/2014/main" id="{4AD88958-DACC-38CD-C395-1094FD294D8B}"/>
              </a:ext>
            </a:extLst>
          </p:cNvPr>
          <p:cNvSpPr/>
          <p:nvPr/>
        </p:nvSpPr>
        <p:spPr>
          <a:xfrm>
            <a:off x="1914256" y="1685110"/>
            <a:ext cx="600891" cy="592293"/>
          </a:xfrm>
          <a:prstGeom prst="quadArrow">
            <a:avLst>
              <a:gd name="adj1" fmla="val 13225"/>
              <a:gd name="adj2" fmla="val 14332"/>
              <a:gd name="adj3" fmla="val 22500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178E3F-92DF-A93A-32CF-0BD951A612C8}"/>
              </a:ext>
            </a:extLst>
          </p:cNvPr>
          <p:cNvSpPr txBox="1"/>
          <p:nvPr/>
        </p:nvSpPr>
        <p:spPr>
          <a:xfrm>
            <a:off x="657229" y="2606021"/>
            <a:ext cx="2514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1.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rPr>
              <a:t>在下方圆形半透明区域移动手指以操控薯片袋子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8DD287-211E-2026-E5C1-4705EABD3592}"/>
              </a:ext>
            </a:extLst>
          </p:cNvPr>
          <p:cNvGrpSpPr/>
          <p:nvPr/>
        </p:nvGrpSpPr>
        <p:grpSpPr>
          <a:xfrm>
            <a:off x="645795" y="4212567"/>
            <a:ext cx="2514053" cy="1920646"/>
            <a:chOff x="973995" y="2466312"/>
            <a:chExt cx="2514053" cy="192064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94650B-62FF-0EC8-A99F-DA3534B2C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76" b="16976"/>
            <a:stretch/>
          </p:blipFill>
          <p:spPr>
            <a:xfrm>
              <a:off x="1640466" y="2466312"/>
              <a:ext cx="1181109" cy="11144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04E58E-1AEE-AAAB-A023-0E72E2C886EF}"/>
                </a:ext>
              </a:extLst>
            </p:cNvPr>
            <p:cNvSpPr txBox="1"/>
            <p:nvPr/>
          </p:nvSpPr>
          <p:spPr>
            <a:xfrm>
              <a:off x="973995" y="3648294"/>
              <a:ext cx="2514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2.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在空白位置戳以下虹夏，呆毛就会冒出来哟</a:t>
              </a:r>
              <a:r>
                <a:rPr lang="en-US" altLang="zh-CN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~</a:t>
              </a:r>
              <a:endParaRPr lang="zh-CN" altLang="en-US" sz="1400" dirty="0">
                <a:solidFill>
                  <a:schemeClr val="bg1"/>
                </a:solidFill>
                <a:latin typeface="汉仪文黑-85W" panose="00020600040101010101" pitchFamily="18" charset="-128"/>
                <a:ea typeface="汉仪文黑-85W" panose="00020600040101010101" pitchFamily="18" charset="-128"/>
                <a:cs typeface="汉仪文黑-85W" panose="00020600040101010101" pitchFamily="18" charset="-128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A1D82E-72AD-D0BD-AC1F-4953B4C4ABD7}"/>
              </a:ext>
            </a:extLst>
          </p:cNvPr>
          <p:cNvGrpSpPr/>
          <p:nvPr/>
        </p:nvGrpSpPr>
        <p:grpSpPr>
          <a:xfrm>
            <a:off x="3970018" y="1356491"/>
            <a:ext cx="2514053" cy="1988194"/>
            <a:chOff x="489041" y="4001127"/>
            <a:chExt cx="2514053" cy="19881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33E4A6D-3A6D-648B-2637-10F56A14C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" r="277"/>
            <a:stretch/>
          </p:blipFill>
          <p:spPr>
            <a:xfrm>
              <a:off x="1155514" y="4001127"/>
              <a:ext cx="1181109" cy="11144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EBA9D0-C3BB-FEE5-1E3F-B13345F603CF}"/>
                </a:ext>
              </a:extLst>
            </p:cNvPr>
            <p:cNvSpPr txBox="1"/>
            <p:nvPr/>
          </p:nvSpPr>
          <p:spPr>
            <a:xfrm>
              <a:off x="489041" y="5250657"/>
              <a:ext cx="2514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3.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汉仪文黑-85W" panose="00020600040101010101" pitchFamily="18" charset="-128"/>
                  <a:ea typeface="汉仪文黑-85W" panose="00020600040101010101" pitchFamily="18" charset="-128"/>
                  <a:cs typeface="汉仪文黑-85W" panose="00020600040101010101" pitchFamily="18" charset="-128"/>
                </a:rPr>
                <a:t>呆毛数量累积到一定程度就可以喂给凉先辈了</a:t>
              </a:r>
            </a:p>
          </p:txBody>
        </p: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C52B990F-4BB9-3CF8-669B-3A9BDC0F9CF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31345" y="4333878"/>
              <a:ext cx="326572" cy="280302"/>
            </a:xfrm>
            <a:prstGeom prst="curvedConnector3">
              <a:avLst>
                <a:gd name="adj1" fmla="val 124000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汉仪文黑-85W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qwq 、</dc:creator>
  <cp:lastModifiedBy>qwq 、</cp:lastModifiedBy>
  <cp:revision>1</cp:revision>
  <dcterms:created xsi:type="dcterms:W3CDTF">2023-11-11T08:01:56Z</dcterms:created>
  <dcterms:modified xsi:type="dcterms:W3CDTF">2023-11-11T08:02:12Z</dcterms:modified>
</cp:coreProperties>
</file>