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82" r:id="rId4"/>
    <p:sldId id="283" r:id="rId5"/>
    <p:sldId id="258" r:id="rId6"/>
    <p:sldId id="259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0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Tae Su Kim" initials="TK" lastIdx="21" clrIdx="1">
    <p:extLst>
      <p:ext uri="{19B8F6BF-5375-455C-9EA6-DF929625EA0E}">
        <p15:presenceInfo xmlns:p15="http://schemas.microsoft.com/office/powerpoint/2012/main" userId="c38c6ad0c454a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FB49A-9D21-4AB3-A85A-4A2DB894946D}" v="49" dt="2025-04-06T06:33:09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0" autoAdjust="0"/>
    <p:restoredTop sz="94660"/>
  </p:normalViewPr>
  <p:slideViewPr>
    <p:cSldViewPr snapToGrid="0">
      <p:cViewPr varScale="1">
        <p:scale>
          <a:sx n="59" d="100"/>
          <a:sy n="59" d="100"/>
        </p:scale>
        <p:origin x="5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e Su Kim" userId="c38c6ad0c454af32" providerId="LiveId" clId="{01BFB49A-9D21-4AB3-A85A-4A2DB894946D}"/>
    <pc:docChg chg="undo custSel addSld delSld modSld">
      <pc:chgData name="Tae Su Kim" userId="c38c6ad0c454af32" providerId="LiveId" clId="{01BFB49A-9D21-4AB3-A85A-4A2DB894946D}" dt="2025-04-06T06:33:09.447" v="669"/>
      <pc:docMkLst>
        <pc:docMk/>
      </pc:docMkLst>
      <pc:sldChg chg="addSp modSp mod modCm">
        <pc:chgData name="Tae Su Kim" userId="c38c6ad0c454af32" providerId="LiveId" clId="{01BFB49A-9D21-4AB3-A85A-4A2DB894946D}" dt="2025-04-06T06:15:43.239" v="388" actId="20577"/>
        <pc:sldMkLst>
          <pc:docMk/>
          <pc:sldMk cId="3373811769" sldId="257"/>
        </pc:sldMkLst>
        <pc:spChg chg="add mod">
          <ac:chgData name="Tae Su Kim" userId="c38c6ad0c454af32" providerId="LiveId" clId="{01BFB49A-9D21-4AB3-A85A-4A2DB894946D}" dt="2025-04-06T05:55:52.984" v="134" actId="1076"/>
          <ac:spMkLst>
            <pc:docMk/>
            <pc:sldMk cId="3373811769" sldId="257"/>
            <ac:spMk id="2" creationId="{EF3764D3-33C4-8CB6-9938-9AD2A10948F7}"/>
          </ac:spMkLst>
        </pc:spChg>
        <pc:spChg chg="mod">
          <ac:chgData name="Tae Su Kim" userId="c38c6ad0c454af32" providerId="LiveId" clId="{01BFB49A-9D21-4AB3-A85A-4A2DB894946D}" dt="2025-04-06T05:34:48.874" v="6" actId="20577"/>
          <ac:spMkLst>
            <pc:docMk/>
            <pc:sldMk cId="3373811769" sldId="257"/>
            <ac:spMk id="4" creationId="{00000000-0000-0000-0000-000000000000}"/>
          </ac:spMkLst>
        </pc:spChg>
        <pc:spChg chg="mod">
          <ac:chgData name="Tae Su Kim" userId="c38c6ad0c454af32" providerId="LiveId" clId="{01BFB49A-9D21-4AB3-A85A-4A2DB894946D}" dt="2025-04-06T06:15:43.239" v="388" actId="20577"/>
          <ac:spMkLst>
            <pc:docMk/>
            <pc:sldMk cId="3373811769" sldId="257"/>
            <ac:spMk id="12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4:53.426" v="13" actId="20577"/>
          <ac:spMkLst>
            <pc:docMk/>
            <pc:sldMk cId="3373811769" sldId="257"/>
            <ac:spMk id="28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4:56.189" v="20" actId="20577"/>
          <ac:spMkLst>
            <pc:docMk/>
            <pc:sldMk cId="3373811769" sldId="257"/>
            <ac:spMk id="29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5:00.779" v="27" actId="20577"/>
          <ac:spMkLst>
            <pc:docMk/>
            <pc:sldMk cId="3373811769" sldId="257"/>
            <ac:spMk id="30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5:03.986" v="34" actId="20577"/>
          <ac:spMkLst>
            <pc:docMk/>
            <pc:sldMk cId="3373811769" sldId="257"/>
            <ac:spMk id="31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5:11.212" v="41" actId="20577"/>
          <ac:spMkLst>
            <pc:docMk/>
            <pc:sldMk cId="3373811769" sldId="257"/>
            <ac:spMk id="32" creationId="{00000000-0000-0000-0000-000000000000}"/>
          </ac:spMkLst>
        </pc:spChg>
      </pc:sldChg>
      <pc:sldChg chg="addSp delSp modSp mod modCm">
        <pc:chgData name="Tae Su Kim" userId="c38c6ad0c454af32" providerId="LiveId" clId="{01BFB49A-9D21-4AB3-A85A-4A2DB894946D}" dt="2025-04-06T06:16:20.755" v="481" actId="20577"/>
        <pc:sldMkLst>
          <pc:docMk/>
          <pc:sldMk cId="1353665309" sldId="258"/>
        </pc:sldMkLst>
        <pc:spChg chg="add mod">
          <ac:chgData name="Tae Su Kim" userId="c38c6ad0c454af32" providerId="LiveId" clId="{01BFB49A-9D21-4AB3-A85A-4A2DB894946D}" dt="2025-04-06T05:47:45.677" v="127" actId="14100"/>
          <ac:spMkLst>
            <pc:docMk/>
            <pc:sldMk cId="1353665309" sldId="258"/>
            <ac:spMk id="2" creationId="{503E6E83-263A-8A49-770F-40ABC6328954}"/>
          </ac:spMkLst>
        </pc:spChg>
        <pc:spChg chg="add mod">
          <ac:chgData name="Tae Su Kim" userId="c38c6ad0c454af32" providerId="LiveId" clId="{01BFB49A-9D21-4AB3-A85A-4A2DB894946D}" dt="2025-04-06T05:58:54.021" v="139" actId="1076"/>
          <ac:spMkLst>
            <pc:docMk/>
            <pc:sldMk cId="1353665309" sldId="258"/>
            <ac:spMk id="3" creationId="{18CEBE86-BCB1-3E07-87B4-F3B980671BAC}"/>
          </ac:spMkLst>
        </pc:spChg>
        <pc:spChg chg="add del">
          <ac:chgData name="Tae Su Kim" userId="c38c6ad0c454af32" providerId="LiveId" clId="{01BFB49A-9D21-4AB3-A85A-4A2DB894946D}" dt="2025-04-06T05:59:20.554" v="141" actId="478"/>
          <ac:spMkLst>
            <pc:docMk/>
            <pc:sldMk cId="1353665309" sldId="258"/>
            <ac:spMk id="4" creationId="{5552472C-AE78-25FA-F29C-46266E0E9A7A}"/>
          </ac:spMkLst>
        </pc:spChg>
        <pc:spChg chg="del">
          <ac:chgData name="Tae Su Kim" userId="c38c6ad0c454af32" providerId="LiveId" clId="{01BFB49A-9D21-4AB3-A85A-4A2DB894946D}" dt="2025-04-06T05:55:36.758" v="132" actId="478"/>
          <ac:spMkLst>
            <pc:docMk/>
            <pc:sldMk cId="1353665309" sldId="258"/>
            <ac:spMk id="6" creationId="{00000000-0000-0000-0000-000000000000}"/>
          </ac:spMkLst>
        </pc:spChg>
        <pc:spChg chg="add mod">
          <ac:chgData name="Tae Su Kim" userId="c38c6ad0c454af32" providerId="LiveId" clId="{01BFB49A-9D21-4AB3-A85A-4A2DB894946D}" dt="2025-04-06T05:59:58.439" v="148" actId="1076"/>
          <ac:spMkLst>
            <pc:docMk/>
            <pc:sldMk cId="1353665309" sldId="258"/>
            <ac:spMk id="7" creationId="{EAC0F42B-C6A8-8F5C-E1E7-BA04383B429B}"/>
          </ac:spMkLst>
        </pc:spChg>
        <pc:spChg chg="mod">
          <ac:chgData name="Tae Su Kim" userId="c38c6ad0c454af32" providerId="LiveId" clId="{01BFB49A-9D21-4AB3-A85A-4A2DB894946D}" dt="2025-04-06T05:47:38.523" v="124" actId="14100"/>
          <ac:spMkLst>
            <pc:docMk/>
            <pc:sldMk cId="1353665309" sldId="258"/>
            <ac:spMk id="9" creationId="{00000000-0000-0000-0000-000000000000}"/>
          </ac:spMkLst>
        </pc:spChg>
        <pc:spChg chg="add mod">
          <ac:chgData name="Tae Su Kim" userId="c38c6ad0c454af32" providerId="LiveId" clId="{01BFB49A-9D21-4AB3-A85A-4A2DB894946D}" dt="2025-04-06T06:00:09.578" v="150" actId="1076"/>
          <ac:spMkLst>
            <pc:docMk/>
            <pc:sldMk cId="1353665309" sldId="258"/>
            <ac:spMk id="10" creationId="{C52C6FAD-1F3E-BF5A-9EEE-C884F98FBB4F}"/>
          </ac:spMkLst>
        </pc:spChg>
        <pc:spChg chg="mod">
          <ac:chgData name="Tae Su Kim" userId="c38c6ad0c454af32" providerId="LiveId" clId="{01BFB49A-9D21-4AB3-A85A-4A2DB894946D}" dt="2025-04-06T05:47:24.213" v="121" actId="14100"/>
          <ac:spMkLst>
            <pc:docMk/>
            <pc:sldMk cId="1353665309" sldId="258"/>
            <ac:spMk id="11" creationId="{00000000-0000-0000-0000-000000000000}"/>
          </ac:spMkLst>
        </pc:spChg>
        <pc:spChg chg="mod">
          <ac:chgData name="Tae Su Kim" userId="c38c6ad0c454af32" providerId="LiveId" clId="{01BFB49A-9D21-4AB3-A85A-4A2DB894946D}" dt="2025-04-06T06:16:20.755" v="481" actId="20577"/>
          <ac:spMkLst>
            <pc:docMk/>
            <pc:sldMk cId="1353665309" sldId="258"/>
            <ac:spMk id="12" creationId="{00000000-0000-0000-0000-000000000000}"/>
          </ac:spMkLst>
        </pc:spChg>
        <pc:spChg chg="add del mod">
          <ac:chgData name="Tae Su Kim" userId="c38c6ad0c454af32" providerId="LiveId" clId="{01BFB49A-9D21-4AB3-A85A-4A2DB894946D}" dt="2025-04-06T06:00:41.061" v="154" actId="478"/>
          <ac:spMkLst>
            <pc:docMk/>
            <pc:sldMk cId="1353665309" sldId="258"/>
            <ac:spMk id="14" creationId="{02889801-5CCE-4CFD-90E9-62738D25201E}"/>
          </ac:spMkLst>
        </pc:spChg>
        <pc:spChg chg="add mod">
          <ac:chgData name="Tae Su Kim" userId="c38c6ad0c454af32" providerId="LiveId" clId="{01BFB49A-9D21-4AB3-A85A-4A2DB894946D}" dt="2025-04-06T06:01:15.097" v="158" actId="1076"/>
          <ac:spMkLst>
            <pc:docMk/>
            <pc:sldMk cId="1353665309" sldId="258"/>
            <ac:spMk id="15" creationId="{D24932AC-AB63-F0FB-EFFA-B352BA9D2934}"/>
          </ac:spMkLst>
        </pc:spChg>
      </pc:sldChg>
      <pc:sldChg chg="addSp delSp modSp mod modCm">
        <pc:chgData name="Tae Su Kim" userId="c38c6ad0c454af32" providerId="LiveId" clId="{01BFB49A-9D21-4AB3-A85A-4A2DB894946D}" dt="2025-04-06T06:33:09.447" v="669"/>
        <pc:sldMkLst>
          <pc:docMk/>
          <pc:sldMk cId="1210137369" sldId="259"/>
        </pc:sldMkLst>
        <pc:spChg chg="add mod">
          <ac:chgData name="Tae Su Kim" userId="c38c6ad0c454af32" providerId="LiveId" clId="{01BFB49A-9D21-4AB3-A85A-4A2DB894946D}" dt="2025-04-06T06:17:50.610" v="484" actId="1076"/>
          <ac:spMkLst>
            <pc:docMk/>
            <pc:sldMk cId="1210137369" sldId="259"/>
            <ac:spMk id="2" creationId="{F86120EA-2C0E-7BF7-DBD2-B42C0AAE33BB}"/>
          </ac:spMkLst>
        </pc:spChg>
        <pc:spChg chg="add mod ord">
          <ac:chgData name="Tae Su Kim" userId="c38c6ad0c454af32" providerId="LiveId" clId="{01BFB49A-9D21-4AB3-A85A-4A2DB894946D}" dt="2025-04-06T06:20:24.512" v="526" actId="1037"/>
          <ac:spMkLst>
            <pc:docMk/>
            <pc:sldMk cId="1210137369" sldId="259"/>
            <ac:spMk id="3" creationId="{CCF25019-1232-C7C2-7E60-54B37E398096}"/>
          </ac:spMkLst>
        </pc:spChg>
        <pc:spChg chg="add mod">
          <ac:chgData name="Tae Su Kim" userId="c38c6ad0c454af32" providerId="LiveId" clId="{01BFB49A-9D21-4AB3-A85A-4A2DB894946D}" dt="2025-04-06T06:20:10.022" v="515" actId="1076"/>
          <ac:spMkLst>
            <pc:docMk/>
            <pc:sldMk cId="1210137369" sldId="259"/>
            <ac:spMk id="4" creationId="{341EE537-6D9B-0489-836D-AEE916074350}"/>
          </ac:spMkLst>
        </pc:spChg>
        <pc:spChg chg="del">
          <ac:chgData name="Tae Su Kim" userId="c38c6ad0c454af32" providerId="LiveId" clId="{01BFB49A-9D21-4AB3-A85A-4A2DB894946D}" dt="2025-04-06T06:15:06.876" v="353" actId="478"/>
          <ac:spMkLst>
            <pc:docMk/>
            <pc:sldMk cId="1210137369" sldId="259"/>
            <ac:spMk id="6" creationId="{00000000-0000-0000-0000-000000000000}"/>
          </ac:spMkLst>
        </pc:spChg>
        <pc:spChg chg="add del">
          <ac:chgData name="Tae Su Kim" userId="c38c6ad0c454af32" providerId="LiveId" clId="{01BFB49A-9D21-4AB3-A85A-4A2DB894946D}" dt="2025-04-06T06:20:45.148" v="529"/>
          <ac:spMkLst>
            <pc:docMk/>
            <pc:sldMk cId="1210137369" sldId="259"/>
            <ac:spMk id="7" creationId="{B668C3A7-7CC6-01D4-840B-8C58803A3386}"/>
          </ac:spMkLst>
        </pc:spChg>
        <pc:spChg chg="mod">
          <ac:chgData name="Tae Su Kim" userId="c38c6ad0c454af32" providerId="LiveId" clId="{01BFB49A-9D21-4AB3-A85A-4A2DB894946D}" dt="2025-04-06T06:17:55.024" v="494" actId="20577"/>
          <ac:spMkLst>
            <pc:docMk/>
            <pc:sldMk cId="1210137369" sldId="259"/>
            <ac:spMk id="9" creationId="{00000000-0000-0000-0000-000000000000}"/>
          </ac:spMkLst>
        </pc:spChg>
        <pc:spChg chg="add mod">
          <ac:chgData name="Tae Su Kim" userId="c38c6ad0c454af32" providerId="LiveId" clId="{01BFB49A-9D21-4AB3-A85A-4A2DB894946D}" dt="2025-04-06T06:21:02.530" v="562" actId="1076"/>
          <ac:spMkLst>
            <pc:docMk/>
            <pc:sldMk cId="1210137369" sldId="259"/>
            <ac:spMk id="10" creationId="{0C4ACBF3-6BA6-C2C2-E71C-BD85247FA409}"/>
          </ac:spMkLst>
        </pc:spChg>
        <pc:spChg chg="mod">
          <ac:chgData name="Tae Su Kim" userId="c38c6ad0c454af32" providerId="LiveId" clId="{01BFB49A-9D21-4AB3-A85A-4A2DB894946D}" dt="2025-04-06T06:18:49.868" v="505" actId="1076"/>
          <ac:spMkLst>
            <pc:docMk/>
            <pc:sldMk cId="1210137369" sldId="259"/>
            <ac:spMk id="11" creationId="{00000000-0000-0000-0000-000000000000}"/>
          </ac:spMkLst>
        </pc:spChg>
        <pc:spChg chg="mod">
          <ac:chgData name="Tae Su Kim" userId="c38c6ad0c454af32" providerId="LiveId" clId="{01BFB49A-9D21-4AB3-A85A-4A2DB894946D}" dt="2025-04-06T06:24:04.771" v="617" actId="20577"/>
          <ac:spMkLst>
            <pc:docMk/>
            <pc:sldMk cId="1210137369" sldId="259"/>
            <ac:spMk id="12" creationId="{00000000-0000-0000-0000-000000000000}"/>
          </ac:spMkLst>
        </pc:spChg>
        <pc:spChg chg="add mod">
          <ac:chgData name="Tae Su Kim" userId="c38c6ad0c454af32" providerId="LiveId" clId="{01BFB49A-9D21-4AB3-A85A-4A2DB894946D}" dt="2025-04-06T06:22:23.696" v="566"/>
          <ac:spMkLst>
            <pc:docMk/>
            <pc:sldMk cId="1210137369" sldId="259"/>
            <ac:spMk id="14" creationId="{5B4A55C9-5EA4-51A8-65C1-FDD11774B448}"/>
          </ac:spMkLst>
        </pc:spChg>
        <pc:spChg chg="add mod">
          <ac:chgData name="Tae Su Kim" userId="c38c6ad0c454af32" providerId="LiveId" clId="{01BFB49A-9D21-4AB3-A85A-4A2DB894946D}" dt="2025-04-06T06:22:38.170" v="598" actId="20577"/>
          <ac:spMkLst>
            <pc:docMk/>
            <pc:sldMk cId="1210137369" sldId="259"/>
            <ac:spMk id="15" creationId="{1FA20C6F-2135-8BCF-E3C9-957A04EB9576}"/>
          </ac:spMkLst>
        </pc:spChg>
        <pc:spChg chg="add mod">
          <ac:chgData name="Tae Su Kim" userId="c38c6ad0c454af32" providerId="LiveId" clId="{01BFB49A-9D21-4AB3-A85A-4A2DB894946D}" dt="2025-04-06T06:32:57.589" v="668" actId="1076"/>
          <ac:spMkLst>
            <pc:docMk/>
            <pc:sldMk cId="1210137369" sldId="259"/>
            <ac:spMk id="16" creationId="{9DA7B97E-E1AF-ED66-CDF6-683ABB798629}"/>
          </ac:spMkLst>
        </pc:spChg>
      </pc:sldChg>
      <pc:sldChg chg="modSp add del mod">
        <pc:chgData name="Tae Su Kim" userId="c38c6ad0c454af32" providerId="LiveId" clId="{01BFB49A-9D21-4AB3-A85A-4A2DB894946D}" dt="2025-04-06T06:30:49.175" v="618" actId="47"/>
        <pc:sldMkLst>
          <pc:docMk/>
          <pc:sldMk cId="607846942" sldId="260"/>
        </pc:sldMkLst>
        <pc:spChg chg="mod">
          <ac:chgData name="Tae Su Kim" userId="c38c6ad0c454af32" providerId="LiveId" clId="{01BFB49A-9D21-4AB3-A85A-4A2DB894946D}" dt="2025-04-06T06:16:18.196" v="476" actId="20577"/>
          <ac:spMkLst>
            <pc:docMk/>
            <pc:sldMk cId="607846942" sldId="260"/>
            <ac:spMk id="12" creationId="{00000000-0000-0000-0000-000000000000}"/>
          </ac:spMkLst>
        </pc:spChg>
      </pc:sldChg>
      <pc:sldChg chg="del">
        <pc:chgData name="Tae Su Kim" userId="c38c6ad0c454af32" providerId="LiveId" clId="{01BFB49A-9D21-4AB3-A85A-4A2DB894946D}" dt="2025-04-06T06:09:07.129" v="313" actId="47"/>
        <pc:sldMkLst>
          <pc:docMk/>
          <pc:sldMk cId="362458074" sldId="261"/>
        </pc:sldMkLst>
      </pc:sldChg>
      <pc:sldChg chg="del">
        <pc:chgData name="Tae Su Kim" userId="c38c6ad0c454af32" providerId="LiveId" clId="{01BFB49A-9D21-4AB3-A85A-4A2DB894946D}" dt="2025-04-06T06:09:10.464" v="314" actId="47"/>
        <pc:sldMkLst>
          <pc:docMk/>
          <pc:sldMk cId="3797160380" sldId="262"/>
        </pc:sldMkLst>
      </pc:sldChg>
      <pc:sldChg chg="del">
        <pc:chgData name="Tae Su Kim" userId="c38c6ad0c454af32" providerId="LiveId" clId="{01BFB49A-9D21-4AB3-A85A-4A2DB894946D}" dt="2025-04-06T06:09:11.217" v="315" actId="47"/>
        <pc:sldMkLst>
          <pc:docMk/>
          <pc:sldMk cId="805690376" sldId="263"/>
        </pc:sldMkLst>
      </pc:sldChg>
      <pc:sldChg chg="del">
        <pc:chgData name="Tae Su Kim" userId="c38c6ad0c454af32" providerId="LiveId" clId="{01BFB49A-9D21-4AB3-A85A-4A2DB894946D}" dt="2025-04-06T06:09:11.819" v="316" actId="47"/>
        <pc:sldMkLst>
          <pc:docMk/>
          <pc:sldMk cId="605556942" sldId="264"/>
        </pc:sldMkLst>
      </pc:sldChg>
      <pc:sldChg chg="del">
        <pc:chgData name="Tae Su Kim" userId="c38c6ad0c454af32" providerId="LiveId" clId="{01BFB49A-9D21-4AB3-A85A-4A2DB894946D}" dt="2025-04-06T06:09:12.460" v="317" actId="47"/>
        <pc:sldMkLst>
          <pc:docMk/>
          <pc:sldMk cId="379686855" sldId="265"/>
        </pc:sldMkLst>
      </pc:sldChg>
      <pc:sldChg chg="del">
        <pc:chgData name="Tae Su Kim" userId="c38c6ad0c454af32" providerId="LiveId" clId="{01BFB49A-9D21-4AB3-A85A-4A2DB894946D}" dt="2025-04-06T06:09:17.959" v="318" actId="47"/>
        <pc:sldMkLst>
          <pc:docMk/>
          <pc:sldMk cId="3916816232" sldId="266"/>
        </pc:sldMkLst>
      </pc:sldChg>
      <pc:sldChg chg="del">
        <pc:chgData name="Tae Su Kim" userId="c38c6ad0c454af32" providerId="LiveId" clId="{01BFB49A-9D21-4AB3-A85A-4A2DB894946D}" dt="2025-04-06T06:09:18.694" v="319" actId="47"/>
        <pc:sldMkLst>
          <pc:docMk/>
          <pc:sldMk cId="3806532206" sldId="267"/>
        </pc:sldMkLst>
      </pc:sldChg>
      <pc:sldChg chg="del">
        <pc:chgData name="Tae Su Kim" userId="c38c6ad0c454af32" providerId="LiveId" clId="{01BFB49A-9D21-4AB3-A85A-4A2DB894946D}" dt="2025-04-06T06:09:19.373" v="320" actId="47"/>
        <pc:sldMkLst>
          <pc:docMk/>
          <pc:sldMk cId="1407447334" sldId="268"/>
        </pc:sldMkLst>
      </pc:sldChg>
      <pc:sldChg chg="del">
        <pc:chgData name="Tae Su Kim" userId="c38c6ad0c454af32" providerId="LiveId" clId="{01BFB49A-9D21-4AB3-A85A-4A2DB894946D}" dt="2025-04-06T06:09:19.959" v="321" actId="47"/>
        <pc:sldMkLst>
          <pc:docMk/>
          <pc:sldMk cId="3912212892" sldId="269"/>
        </pc:sldMkLst>
      </pc:sldChg>
      <pc:sldChg chg="del">
        <pc:chgData name="Tae Su Kim" userId="c38c6ad0c454af32" providerId="LiveId" clId="{01BFB49A-9D21-4AB3-A85A-4A2DB894946D}" dt="2025-04-06T06:09:20.564" v="322" actId="47"/>
        <pc:sldMkLst>
          <pc:docMk/>
          <pc:sldMk cId="1197491952" sldId="270"/>
        </pc:sldMkLst>
      </pc:sldChg>
      <pc:sldChg chg="del">
        <pc:chgData name="Tae Su Kim" userId="c38c6ad0c454af32" providerId="LiveId" clId="{01BFB49A-9D21-4AB3-A85A-4A2DB894946D}" dt="2025-04-06T06:09:21.170" v="323" actId="47"/>
        <pc:sldMkLst>
          <pc:docMk/>
          <pc:sldMk cId="3999482450" sldId="271"/>
        </pc:sldMkLst>
      </pc:sldChg>
      <pc:sldChg chg="del">
        <pc:chgData name="Tae Su Kim" userId="c38c6ad0c454af32" providerId="LiveId" clId="{01BFB49A-9D21-4AB3-A85A-4A2DB894946D}" dt="2025-04-06T06:09:21.749" v="324" actId="47"/>
        <pc:sldMkLst>
          <pc:docMk/>
          <pc:sldMk cId="359068429" sldId="272"/>
        </pc:sldMkLst>
      </pc:sldChg>
      <pc:sldChg chg="del">
        <pc:chgData name="Tae Su Kim" userId="c38c6ad0c454af32" providerId="LiveId" clId="{01BFB49A-9D21-4AB3-A85A-4A2DB894946D}" dt="2025-04-06T06:09:22.492" v="325" actId="47"/>
        <pc:sldMkLst>
          <pc:docMk/>
          <pc:sldMk cId="207395620" sldId="273"/>
        </pc:sldMkLst>
      </pc:sldChg>
      <pc:sldChg chg="del">
        <pc:chgData name="Tae Su Kim" userId="c38c6ad0c454af32" providerId="LiveId" clId="{01BFB49A-9D21-4AB3-A85A-4A2DB894946D}" dt="2025-04-06T06:09:23.084" v="326" actId="47"/>
        <pc:sldMkLst>
          <pc:docMk/>
          <pc:sldMk cId="4064347012" sldId="274"/>
        </pc:sldMkLst>
      </pc:sldChg>
      <pc:sldChg chg="del">
        <pc:chgData name="Tae Su Kim" userId="c38c6ad0c454af32" providerId="LiveId" clId="{01BFB49A-9D21-4AB3-A85A-4A2DB894946D}" dt="2025-04-06T06:09:28.070" v="333" actId="47"/>
        <pc:sldMkLst>
          <pc:docMk/>
          <pc:sldMk cId="474855542" sldId="275"/>
        </pc:sldMkLst>
      </pc:sldChg>
      <pc:sldChg chg="del">
        <pc:chgData name="Tae Su Kim" userId="c38c6ad0c454af32" providerId="LiveId" clId="{01BFB49A-9D21-4AB3-A85A-4A2DB894946D}" dt="2025-04-06T06:09:27.455" v="332" actId="47"/>
        <pc:sldMkLst>
          <pc:docMk/>
          <pc:sldMk cId="236373308" sldId="276"/>
        </pc:sldMkLst>
      </pc:sldChg>
      <pc:sldChg chg="del">
        <pc:chgData name="Tae Su Kim" userId="c38c6ad0c454af32" providerId="LiveId" clId="{01BFB49A-9D21-4AB3-A85A-4A2DB894946D}" dt="2025-04-06T06:09:26.939" v="331" actId="47"/>
        <pc:sldMkLst>
          <pc:docMk/>
          <pc:sldMk cId="1958400427" sldId="277"/>
        </pc:sldMkLst>
      </pc:sldChg>
      <pc:sldChg chg="del">
        <pc:chgData name="Tae Su Kim" userId="c38c6ad0c454af32" providerId="LiveId" clId="{01BFB49A-9D21-4AB3-A85A-4A2DB894946D}" dt="2025-04-06T06:09:26.290" v="330" actId="47"/>
        <pc:sldMkLst>
          <pc:docMk/>
          <pc:sldMk cId="2045401696" sldId="278"/>
        </pc:sldMkLst>
      </pc:sldChg>
      <pc:sldChg chg="del">
        <pc:chgData name="Tae Su Kim" userId="c38c6ad0c454af32" providerId="LiveId" clId="{01BFB49A-9D21-4AB3-A85A-4A2DB894946D}" dt="2025-04-06T06:09:25.975" v="329" actId="47"/>
        <pc:sldMkLst>
          <pc:docMk/>
          <pc:sldMk cId="2526749000" sldId="279"/>
        </pc:sldMkLst>
      </pc:sldChg>
      <pc:sldChg chg="del">
        <pc:chgData name="Tae Su Kim" userId="c38c6ad0c454af32" providerId="LiveId" clId="{01BFB49A-9D21-4AB3-A85A-4A2DB894946D}" dt="2025-04-06T06:09:25.577" v="328" actId="47"/>
        <pc:sldMkLst>
          <pc:docMk/>
          <pc:sldMk cId="91700594" sldId="280"/>
        </pc:sldMkLst>
      </pc:sldChg>
      <pc:sldChg chg="del">
        <pc:chgData name="Tae Su Kim" userId="c38c6ad0c454af32" providerId="LiveId" clId="{01BFB49A-9D21-4AB3-A85A-4A2DB894946D}" dt="2025-04-06T06:09:25.073" v="327" actId="47"/>
        <pc:sldMkLst>
          <pc:docMk/>
          <pc:sldMk cId="3879365044" sldId="281"/>
        </pc:sldMkLst>
      </pc:sldChg>
      <pc:sldChg chg="addSp modSp mod">
        <pc:chgData name="Tae Su Kim" userId="c38c6ad0c454af32" providerId="LiveId" clId="{01BFB49A-9D21-4AB3-A85A-4A2DB894946D}" dt="2025-04-06T06:15:48.213" v="400" actId="20577"/>
        <pc:sldMkLst>
          <pc:docMk/>
          <pc:sldMk cId="944601063" sldId="282"/>
        </pc:sldMkLst>
        <pc:spChg chg="add mod">
          <ac:chgData name="Tae Su Kim" userId="c38c6ad0c454af32" providerId="LiveId" clId="{01BFB49A-9D21-4AB3-A85A-4A2DB894946D}" dt="2025-04-06T05:58:32.988" v="137"/>
          <ac:spMkLst>
            <pc:docMk/>
            <pc:sldMk cId="944601063" sldId="282"/>
            <ac:spMk id="2" creationId="{1CAB4704-3350-1B69-6A48-D972D54A130C}"/>
          </ac:spMkLst>
        </pc:spChg>
        <pc:spChg chg="mod">
          <ac:chgData name="Tae Su Kim" userId="c38c6ad0c454af32" providerId="LiveId" clId="{01BFB49A-9D21-4AB3-A85A-4A2DB894946D}" dt="2025-04-06T05:35:45.488" v="52" actId="20577"/>
          <ac:spMkLst>
            <pc:docMk/>
            <pc:sldMk cId="944601063" sldId="282"/>
            <ac:spMk id="4" creationId="{00000000-0000-0000-0000-000000000000}"/>
          </ac:spMkLst>
        </pc:spChg>
        <pc:spChg chg="mod">
          <ac:chgData name="Tae Su Kim" userId="c38c6ad0c454af32" providerId="LiveId" clId="{01BFB49A-9D21-4AB3-A85A-4A2DB894946D}" dt="2025-04-06T06:15:48.213" v="400" actId="20577"/>
          <ac:spMkLst>
            <pc:docMk/>
            <pc:sldMk cId="944601063" sldId="282"/>
            <ac:spMk id="12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5:52.792" v="53"/>
          <ac:spMkLst>
            <pc:docMk/>
            <pc:sldMk cId="944601063" sldId="282"/>
            <ac:spMk id="28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5:54.288" v="54"/>
          <ac:spMkLst>
            <pc:docMk/>
            <pc:sldMk cId="944601063" sldId="282"/>
            <ac:spMk id="29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5:55.759" v="55"/>
          <ac:spMkLst>
            <pc:docMk/>
            <pc:sldMk cId="944601063" sldId="282"/>
            <ac:spMk id="30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5:57.231" v="56"/>
          <ac:spMkLst>
            <pc:docMk/>
            <pc:sldMk cId="944601063" sldId="282"/>
            <ac:spMk id="31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5:59.215" v="57"/>
          <ac:spMkLst>
            <pc:docMk/>
            <pc:sldMk cId="944601063" sldId="282"/>
            <ac:spMk id="32" creationId="{00000000-0000-0000-0000-000000000000}"/>
          </ac:spMkLst>
        </pc:spChg>
      </pc:sldChg>
      <pc:sldChg chg="addSp delSp modSp mod modCm">
        <pc:chgData name="Tae Su Kim" userId="c38c6ad0c454af32" providerId="LiveId" clId="{01BFB49A-9D21-4AB3-A85A-4A2DB894946D}" dt="2025-04-06T06:15:59.189" v="422" actId="20577"/>
        <pc:sldMkLst>
          <pc:docMk/>
          <pc:sldMk cId="3364508688" sldId="283"/>
        </pc:sldMkLst>
        <pc:spChg chg="add mod">
          <ac:chgData name="Tae Su Kim" userId="c38c6ad0c454af32" providerId="LiveId" clId="{01BFB49A-9D21-4AB3-A85A-4A2DB894946D}" dt="2025-04-06T05:36:10.549" v="59" actId="1076"/>
          <ac:spMkLst>
            <pc:docMk/>
            <pc:sldMk cId="3364508688" sldId="283"/>
            <ac:spMk id="2" creationId="{68127322-DEF6-E034-E24F-E7CB4A9DC659}"/>
          </ac:spMkLst>
        </pc:spChg>
        <pc:spChg chg="del">
          <ac:chgData name="Tae Su Kim" userId="c38c6ad0c454af32" providerId="LiveId" clId="{01BFB49A-9D21-4AB3-A85A-4A2DB894946D}" dt="2025-04-06T06:07:16.167" v="209" actId="478"/>
          <ac:spMkLst>
            <pc:docMk/>
            <pc:sldMk cId="3364508688" sldId="283"/>
            <ac:spMk id="3" creationId="{00000000-0000-0000-0000-000000000000}"/>
          </ac:spMkLst>
        </pc:spChg>
        <pc:spChg chg="add mod">
          <ac:chgData name="Tae Su Kim" userId="c38c6ad0c454af32" providerId="LiveId" clId="{01BFB49A-9D21-4AB3-A85A-4A2DB894946D}" dt="2025-04-06T05:36:12.930" v="61" actId="1076"/>
          <ac:spMkLst>
            <pc:docMk/>
            <pc:sldMk cId="3364508688" sldId="283"/>
            <ac:spMk id="4" creationId="{7ED2744C-2248-A886-53BE-ACE1D3994999}"/>
          </ac:spMkLst>
        </pc:spChg>
        <pc:spChg chg="add mod">
          <ac:chgData name="Tae Su Kim" userId="c38c6ad0c454af32" providerId="LiveId" clId="{01BFB49A-9D21-4AB3-A85A-4A2DB894946D}" dt="2025-04-06T05:36:14.951" v="63" actId="1076"/>
          <ac:spMkLst>
            <pc:docMk/>
            <pc:sldMk cId="3364508688" sldId="283"/>
            <ac:spMk id="6" creationId="{B95386AE-52DC-E3C4-13DA-11E5A945D3B0}"/>
          </ac:spMkLst>
        </pc:spChg>
        <pc:spChg chg="add mod">
          <ac:chgData name="Tae Su Kim" userId="c38c6ad0c454af32" providerId="LiveId" clId="{01BFB49A-9D21-4AB3-A85A-4A2DB894946D}" dt="2025-04-06T05:36:18.001" v="65" actId="1076"/>
          <ac:spMkLst>
            <pc:docMk/>
            <pc:sldMk cId="3364508688" sldId="283"/>
            <ac:spMk id="7" creationId="{4602DFF1-8DE2-8B99-0989-F522E09DDF99}"/>
          </ac:spMkLst>
        </pc:spChg>
        <pc:spChg chg="add mod">
          <ac:chgData name="Tae Su Kim" userId="c38c6ad0c454af32" providerId="LiveId" clId="{01BFB49A-9D21-4AB3-A85A-4A2DB894946D}" dt="2025-04-06T05:36:24.622" v="67" actId="1076"/>
          <ac:spMkLst>
            <pc:docMk/>
            <pc:sldMk cId="3364508688" sldId="283"/>
            <ac:spMk id="9" creationId="{00156C42-8A04-AAFF-795A-277790CF8018}"/>
          </ac:spMkLst>
        </pc:spChg>
        <pc:spChg chg="add mod">
          <ac:chgData name="Tae Su Kim" userId="c38c6ad0c454af32" providerId="LiveId" clId="{01BFB49A-9D21-4AB3-A85A-4A2DB894946D}" dt="2025-04-06T05:36:39.238" v="86" actId="1076"/>
          <ac:spMkLst>
            <pc:docMk/>
            <pc:sldMk cId="3364508688" sldId="283"/>
            <ac:spMk id="10" creationId="{138EDA68-6F2F-030A-738E-35B34392BBAB}"/>
          </ac:spMkLst>
        </pc:spChg>
        <pc:spChg chg="add mod">
          <ac:chgData name="Tae Su Kim" userId="c38c6ad0c454af32" providerId="LiveId" clId="{01BFB49A-9D21-4AB3-A85A-4A2DB894946D}" dt="2025-04-06T06:10:50.296" v="350" actId="20577"/>
          <ac:spMkLst>
            <pc:docMk/>
            <pc:sldMk cId="3364508688" sldId="283"/>
            <ac:spMk id="11" creationId="{0514C052-A44C-724A-F529-15299576ED10}"/>
          </ac:spMkLst>
        </pc:spChg>
        <pc:spChg chg="mod">
          <ac:chgData name="Tae Su Kim" userId="c38c6ad0c454af32" providerId="LiveId" clId="{01BFB49A-9D21-4AB3-A85A-4A2DB894946D}" dt="2025-04-06T06:15:59.189" v="422" actId="20577"/>
          <ac:spMkLst>
            <pc:docMk/>
            <pc:sldMk cId="3364508688" sldId="283"/>
            <ac:spMk id="12" creationId="{00000000-0000-0000-0000-000000000000}"/>
          </ac:spMkLst>
        </pc:spChg>
        <pc:spChg chg="add mod">
          <ac:chgData name="Tae Su Kim" userId="c38c6ad0c454af32" providerId="LiveId" clId="{01BFB49A-9D21-4AB3-A85A-4A2DB894946D}" dt="2025-04-06T06:02:12.817" v="207" actId="20577"/>
          <ac:spMkLst>
            <pc:docMk/>
            <pc:sldMk cId="3364508688" sldId="283"/>
            <ac:spMk id="14" creationId="{B06A9D02-265F-6C37-14D1-C68079573F4C}"/>
          </ac:spMkLst>
        </pc:spChg>
        <pc:spChg chg="add mod">
          <ac:chgData name="Tae Su Kim" userId="c38c6ad0c454af32" providerId="LiveId" clId="{01BFB49A-9D21-4AB3-A85A-4A2DB894946D}" dt="2025-04-06T06:07:10.341" v="208" actId="1076"/>
          <ac:spMkLst>
            <pc:docMk/>
            <pc:sldMk cId="3364508688" sldId="283"/>
            <ac:spMk id="19" creationId="{1A7FC3E2-3CC4-17A8-D621-CD2B855D12C8}"/>
          </ac:spMkLst>
        </pc:spChg>
        <pc:spChg chg="add mod">
          <ac:chgData name="Tae Su Kim" userId="c38c6ad0c454af32" providerId="LiveId" clId="{01BFB49A-9D21-4AB3-A85A-4A2DB894946D}" dt="2025-04-06T06:01:35.837" v="176" actId="20577"/>
          <ac:spMkLst>
            <pc:docMk/>
            <pc:sldMk cId="3364508688" sldId="283"/>
            <ac:spMk id="22" creationId="{FBA5862B-C4FE-4C92-A41C-1D14922797E5}"/>
          </ac:spMkLst>
        </pc:spChg>
        <pc:spChg chg="add mod">
          <ac:chgData name="Tae Su Kim" userId="c38c6ad0c454af32" providerId="LiveId" clId="{01BFB49A-9D21-4AB3-A85A-4A2DB894946D}" dt="2025-04-06T06:07:37.454" v="215" actId="14100"/>
          <ac:spMkLst>
            <pc:docMk/>
            <pc:sldMk cId="3364508688" sldId="283"/>
            <ac:spMk id="23" creationId="{10F980C4-F179-F199-E29C-F819A0EA7C42}"/>
          </ac:spMkLst>
        </pc:spChg>
        <pc:spChg chg="add mod">
          <ac:chgData name="Tae Su Kim" userId="c38c6ad0c454af32" providerId="LiveId" clId="{01BFB49A-9D21-4AB3-A85A-4A2DB894946D}" dt="2025-04-06T06:08:14.182" v="236" actId="1076"/>
          <ac:spMkLst>
            <pc:docMk/>
            <pc:sldMk cId="3364508688" sldId="283"/>
            <ac:spMk id="24" creationId="{1ECF1D71-9759-55F7-5B66-EC8D29CEB87E}"/>
          </ac:spMkLst>
        </pc:spChg>
        <pc:spChg chg="mod">
          <ac:chgData name="Tae Su Kim" userId="c38c6ad0c454af32" providerId="LiveId" clId="{01BFB49A-9D21-4AB3-A85A-4A2DB894946D}" dt="2025-04-06T05:36:29.647" v="75" actId="20577"/>
          <ac:spMkLst>
            <pc:docMk/>
            <pc:sldMk cId="3364508688" sldId="283"/>
            <ac:spMk id="31" creationId="{00000000-0000-0000-0000-000000000000}"/>
          </ac:spMkLst>
        </pc:spChg>
        <pc:spChg chg="mod">
          <ac:chgData name="Tae Su Kim" userId="c38c6ad0c454af32" providerId="LiveId" clId="{01BFB49A-9D21-4AB3-A85A-4A2DB894946D}" dt="2025-04-06T05:36:32.497" v="84" actId="20577"/>
          <ac:spMkLst>
            <pc:docMk/>
            <pc:sldMk cId="3364508688" sldId="283"/>
            <ac:spMk id="32" creationId="{00000000-0000-0000-0000-000000000000}"/>
          </ac:spMkLst>
        </pc:spChg>
      </pc:sldChg>
      <pc:sldChg chg="addSp delSp modSp add mod modCm">
        <pc:chgData name="Tae Su Kim" userId="c38c6ad0c454af32" providerId="LiveId" clId="{01BFB49A-9D21-4AB3-A85A-4A2DB894946D}" dt="2025-04-06T06:32:33.359" v="666"/>
        <pc:sldMkLst>
          <pc:docMk/>
          <pc:sldMk cId="6382668" sldId="284"/>
        </pc:sldMkLst>
        <pc:spChg chg="del">
          <ac:chgData name="Tae Su Kim" userId="c38c6ad0c454af32" providerId="LiveId" clId="{01BFB49A-9D21-4AB3-A85A-4A2DB894946D}" dt="2025-04-06T06:31:07.161" v="659" actId="478"/>
          <ac:spMkLst>
            <pc:docMk/>
            <pc:sldMk cId="6382668" sldId="284"/>
            <ac:spMk id="2" creationId="{2D3EA57B-CCA0-C820-DA16-D9A859096A31}"/>
          </ac:spMkLst>
        </pc:spChg>
        <pc:spChg chg="mod">
          <ac:chgData name="Tae Su Kim" userId="c38c6ad0c454af32" providerId="LiveId" clId="{01BFB49A-9D21-4AB3-A85A-4A2DB894946D}" dt="2025-04-06T06:31:19.672" v="662" actId="1076"/>
          <ac:spMkLst>
            <pc:docMk/>
            <pc:sldMk cId="6382668" sldId="284"/>
            <ac:spMk id="3" creationId="{6F54DF6D-A373-7446-FF8A-13E4F146C24A}"/>
          </ac:spMkLst>
        </pc:spChg>
        <pc:spChg chg="mod">
          <ac:chgData name="Tae Su Kim" userId="c38c6ad0c454af32" providerId="LiveId" clId="{01BFB49A-9D21-4AB3-A85A-4A2DB894946D}" dt="2025-04-06T06:31:11.705" v="660" actId="1076"/>
          <ac:spMkLst>
            <pc:docMk/>
            <pc:sldMk cId="6382668" sldId="284"/>
            <ac:spMk id="4" creationId="{987B8AFF-DEDC-599F-79A2-C9C59D166FDE}"/>
          </ac:spMkLst>
        </pc:spChg>
        <pc:spChg chg="add">
          <ac:chgData name="Tae Su Kim" userId="c38c6ad0c454af32" providerId="LiveId" clId="{01BFB49A-9D21-4AB3-A85A-4A2DB894946D}" dt="2025-04-06T06:32:06.320" v="665" actId="11529"/>
          <ac:spMkLst>
            <pc:docMk/>
            <pc:sldMk cId="6382668" sldId="284"/>
            <ac:spMk id="6" creationId="{2351C167-0FA4-97C7-52DD-D680039BD0C2}"/>
          </ac:spMkLst>
        </pc:spChg>
        <pc:spChg chg="mod">
          <ac:chgData name="Tae Su Kim" userId="c38c6ad0c454af32" providerId="LiveId" clId="{01BFB49A-9D21-4AB3-A85A-4A2DB894946D}" dt="2025-04-06T06:31:15.886" v="661" actId="1076"/>
          <ac:spMkLst>
            <pc:docMk/>
            <pc:sldMk cId="6382668" sldId="284"/>
            <ac:spMk id="10" creationId="{5F9E67E7-1EDB-32C5-9D07-7503E07808E7}"/>
          </ac:spMkLst>
        </pc:spChg>
        <pc:spChg chg="mod">
          <ac:chgData name="Tae Su Kim" userId="c38c6ad0c454af32" providerId="LiveId" clId="{01BFB49A-9D21-4AB3-A85A-4A2DB894946D}" dt="2025-04-06T06:31:00.403" v="658" actId="20577"/>
          <ac:spMkLst>
            <pc:docMk/>
            <pc:sldMk cId="6382668" sldId="284"/>
            <ac:spMk id="12" creationId="{7E6AE90B-6E71-AAB5-52B0-328BC4A4DF2C}"/>
          </ac:spMkLst>
        </pc:spChg>
        <pc:spChg chg="del mod">
          <ac:chgData name="Tae Su Kim" userId="c38c6ad0c454af32" providerId="LiveId" clId="{01BFB49A-9D21-4AB3-A85A-4A2DB894946D}" dt="2025-04-06T06:31:22.948" v="664" actId="478"/>
          <ac:spMkLst>
            <pc:docMk/>
            <pc:sldMk cId="6382668" sldId="284"/>
            <ac:spMk id="15" creationId="{C3F46B48-D5C6-BB67-1B47-8255E8462FF4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6:12:05.018" idx="1">
    <p:pos x="3990" y="966"/>
    <p:text>programibx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12:25.185" idx="2">
    <p:pos x="2561" y="2931"/>
    <p:text>IDtbx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12:54.938" idx="3">
    <p:pos x="2571" y="3517"/>
    <p:text>PWtbx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6:44:50.433" idx="4">
    <p:pos x="2057" y="1090"/>
    <p:text>FriendAccount_ImageBox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44:55.817" idx="5">
    <p:pos x="3866" y="1128"/>
    <p:text>FriendAccountName_Label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45:57.086" idx="6">
    <p:pos x="2067" y="154"/>
    <p:text>MyAccount_ImageBox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19:41.431" idx="7">
    <p:pos x="2963" y="606"/>
    <p:text>Friends_RadioButton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19:45.584" idx="8">
    <p:pos x="4248" y="606"/>
    <p:text>Room_radioButton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29:22.197" idx="9">
    <p:pos x="5163" y="1543"/>
    <p:text>mainpanel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4:55:56.956" idx="2">
    <p:pos x="4194" y="106"/>
    <p:text>Setting_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4:56:41.101" idx="3">
    <p:pos x="2005" y="58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6:44:50.433" idx="4">
    <p:pos x="2016" y="1090"/>
    <p:text>chatroomtibx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44:55.817" idx="5">
    <p:pos x="4034" y="1099"/>
    <p:text>chatroomNamelbl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45:57.086" idx="6">
    <p:pos x="2067" y="154"/>
    <p:text>MyAccountibx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19:41.431" idx="7">
    <p:pos x="2963" y="606"/>
    <p:text>Friendsrdb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19:45.584" idx="8">
    <p:pos x="4248" y="606"/>
    <p:text>Roomrdb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7:31:14.461" idx="10">
    <p:pos x="5472" y="2037"/>
    <p:text>mainpanel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4:58:38.092" idx="4">
    <p:pos x="4186" y="11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7:31:14.461" idx="10">
    <p:pos x="5160" y="2037"/>
    <p:text>mainpanel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07:39.998" idx="5">
    <p:pos x="2078" y="131"/>
    <p:text>Setting_Label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5T16:12:05.018" idx="1">
    <p:pos x="4659" y="3835"/>
    <p:text>File_button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12:25.185" idx="2">
    <p:pos x="2455" y="3537"/>
    <p:text>Chat_textbox</p:text>
    <p:extLst>
      <p:ext uri="{C676402C-5697-4E1C-873F-D02D1690AC5C}">
        <p15:threadingInfo xmlns:p15="http://schemas.microsoft.com/office/powerpoint/2012/main" timeZoneBias="-540"/>
      </p:ext>
    </p:extLst>
  </p:cm>
  <p:cm authorId="1" dt="2025-04-05T16:12:54.938" idx="3">
    <p:pos x="4649" y="3516"/>
    <p:text>Send_button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4:55:11.621" idx="1">
    <p:pos x="5173" y="1647"/>
    <p:text>main_Panel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4:09.570" idx="6">
    <p:pos x="4669" y="2612"/>
    <p:text>Account_imagebox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4:13.462" idx="7">
    <p:pos x="3651" y="2653"/>
    <p:text>ChatLog_textbox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4-06T15:17:58.865" idx="8">
    <p:pos x="2592" y="637"/>
    <p:text>NameSearch_textbox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8:01.911" idx="9">
    <p:pos x="2602" y="1049"/>
    <p:text>TagSearch_textbox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8:55.910" idx="10">
    <p:pos x="5152" y="2489"/>
    <p:text>Search_Panel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0:35.284" idx="11">
    <p:pos x="2520" y="1728"/>
    <p:text>Account_imagebox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1:48.995" idx="12">
    <p:pos x="3292" y="2108"/>
    <p:text>Name_Label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2:43.693" idx="13">
    <p:pos x="4165" y="2108"/>
    <p:text>Tag_Label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33:00.698" idx="21">
    <p:pos x="4683" y="2074"/>
    <p:text>Invite_button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4-06T15:17:58.865" idx="14">
    <p:pos x="2592" y="637"/>
    <p:text>NameSearch_textbox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18:55.910" idx="16">
    <p:pos x="5152" y="2489"/>
    <p:text>Search_Panel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0:35.284" idx="17">
    <p:pos x="2078" y="1306"/>
    <p:text>Account_imagebox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21:48.995" idx="18">
    <p:pos x="3796" y="1296"/>
    <p:text>Name_Label</p:text>
    <p:extLst>
      <p:ext uri="{C676402C-5697-4E1C-873F-D02D1690AC5C}">
        <p15:threadingInfo xmlns:p15="http://schemas.microsoft.com/office/powerpoint/2012/main" timeZoneBias="-540"/>
      </p:ext>
    </p:extLst>
  </p:cm>
  <p:cm authorId="2" dt="2025-04-06T15:32:11.510" idx="20">
    <p:pos x="5101" y="1285"/>
    <p:text>Invite_CheckBox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0FEC-7E88-4AC9-931F-2EF636A237A4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5BC6A-6198-4E05-B0E6-2060D2201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3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7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4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42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8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3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2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2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5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6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7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8B29-2479-4520-8F55-EAFA17DC6F2D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DE23-63EA-4051-B26E-0A9252DCA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7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18547" y="802104"/>
            <a:ext cx="3769895" cy="3416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98496" y="4571999"/>
            <a:ext cx="3769895" cy="5775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18547" y="5502440"/>
            <a:ext cx="3769895" cy="56147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2886" y="761999"/>
            <a:ext cx="34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화면</a:t>
            </a:r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7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6" y="0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2886" y="761999"/>
            <a:ext cx="349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메인창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친구 라디오 버튼 눌린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25755" y="761999"/>
            <a:ext cx="2125292" cy="74280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74826" y="764644"/>
            <a:ext cx="1997103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1976" y="152928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8092" y="3068973"/>
            <a:ext cx="4203032" cy="901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5755" y="471405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566" y="2266805"/>
            <a:ext cx="4195442" cy="8153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51516" y="111579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1976" y="3971251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01976" y="5476057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51516" y="163595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67845" y="2405079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67845" y="3250540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72572" y="407022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967845" y="482248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51516" y="5571028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39898" y="171280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4639898" y="248322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4639898" y="333527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4638467" y="413893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4638467" y="490093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4638467" y="564374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F3764D3-33C4-8CB6-9938-9AD2A10948F7}"/>
              </a:ext>
            </a:extLst>
          </p:cNvPr>
          <p:cNvSpPr/>
          <p:nvPr/>
        </p:nvSpPr>
        <p:spPr>
          <a:xfrm>
            <a:off x="6608344" y="11894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1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6" y="0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2886" y="761999"/>
            <a:ext cx="349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메인창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채팅방</a:t>
            </a:r>
            <a:r>
              <a:rPr lang="ko-KR" altLang="en-US" dirty="0"/>
              <a:t> 라디오 버튼 눌린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25755" y="761999"/>
            <a:ext cx="212529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74826" y="764644"/>
            <a:ext cx="1997103" cy="742807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1976" y="152928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8092" y="3068973"/>
            <a:ext cx="4203032" cy="901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5755" y="471405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566" y="2266805"/>
            <a:ext cx="4195442" cy="8153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951516" y="111579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1976" y="3971251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01976" y="5476057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3951516" y="163595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3967845" y="2405079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967845" y="3250540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972572" y="407022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967845" y="482248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51516" y="5571028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639898" y="171280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8" name="TextBox 27"/>
          <p:cNvSpPr txBox="1"/>
          <p:nvPr/>
        </p:nvSpPr>
        <p:spPr>
          <a:xfrm>
            <a:off x="4639898" y="248322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9" name="TextBox 28"/>
          <p:cNvSpPr txBox="1"/>
          <p:nvPr/>
        </p:nvSpPr>
        <p:spPr>
          <a:xfrm>
            <a:off x="4639898" y="333527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0" name="TextBox 29"/>
          <p:cNvSpPr txBox="1"/>
          <p:nvPr/>
        </p:nvSpPr>
        <p:spPr>
          <a:xfrm>
            <a:off x="4638467" y="413893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1" name="TextBox 30"/>
          <p:cNvSpPr txBox="1"/>
          <p:nvPr/>
        </p:nvSpPr>
        <p:spPr>
          <a:xfrm>
            <a:off x="4638467" y="490093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4638467" y="5643743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CAB4704-3350-1B69-6A48-D972D54A130C}"/>
              </a:ext>
            </a:extLst>
          </p:cNvPr>
          <p:cNvSpPr/>
          <p:nvPr/>
        </p:nvSpPr>
        <p:spPr>
          <a:xfrm>
            <a:off x="6608344" y="11894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0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6" y="0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2886" y="761999"/>
            <a:ext cx="349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메인창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설정화면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801976" y="152928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818092" y="3068973"/>
            <a:ext cx="4203032" cy="90197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825755" y="4714058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09566" y="2266805"/>
            <a:ext cx="4195442" cy="81539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1976" y="3971251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01976" y="5476057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967845" y="482248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951516" y="5571028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38467" y="4900936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2" name="TextBox 31"/>
          <p:cNvSpPr txBox="1"/>
          <p:nvPr/>
        </p:nvSpPr>
        <p:spPr>
          <a:xfrm>
            <a:off x="4638467" y="568801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33" name="직사각형 32"/>
          <p:cNvSpPr/>
          <p:nvPr/>
        </p:nvSpPr>
        <p:spPr>
          <a:xfrm>
            <a:off x="3809566" y="784937"/>
            <a:ext cx="4195442" cy="7428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8127322-DEF6-E034-E24F-E7CB4A9DC659}"/>
              </a:ext>
            </a:extLst>
          </p:cNvPr>
          <p:cNvSpPr/>
          <p:nvPr/>
        </p:nvSpPr>
        <p:spPr>
          <a:xfrm>
            <a:off x="3951516" y="407323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D2744C-2248-A886-53BE-ACE1D3994999}"/>
              </a:ext>
            </a:extLst>
          </p:cNvPr>
          <p:cNvSpPr/>
          <p:nvPr/>
        </p:nvSpPr>
        <p:spPr>
          <a:xfrm>
            <a:off x="3951516" y="3267057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95386AE-52DC-E3C4-13DA-11E5A945D3B0}"/>
              </a:ext>
            </a:extLst>
          </p:cNvPr>
          <p:cNvSpPr/>
          <p:nvPr/>
        </p:nvSpPr>
        <p:spPr>
          <a:xfrm>
            <a:off x="3951516" y="2456957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602DFF1-8DE2-8B99-0989-F522E09DDF99}"/>
              </a:ext>
            </a:extLst>
          </p:cNvPr>
          <p:cNvSpPr/>
          <p:nvPr/>
        </p:nvSpPr>
        <p:spPr>
          <a:xfrm>
            <a:off x="3967845" y="1616385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0156C42-8A04-AAFF-795A-277790CF8018}"/>
              </a:ext>
            </a:extLst>
          </p:cNvPr>
          <p:cNvSpPr/>
          <p:nvPr/>
        </p:nvSpPr>
        <p:spPr>
          <a:xfrm>
            <a:off x="3967845" y="912493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EDA68-6F2F-030A-738E-35B34392BBAB}"/>
              </a:ext>
            </a:extLst>
          </p:cNvPr>
          <p:cNvSpPr txBox="1"/>
          <p:nvPr/>
        </p:nvSpPr>
        <p:spPr>
          <a:xfrm>
            <a:off x="4638467" y="4157987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4C052-A44C-724A-F529-15299576ED10}"/>
              </a:ext>
            </a:extLst>
          </p:cNvPr>
          <p:cNvSpPr txBox="1"/>
          <p:nvPr/>
        </p:nvSpPr>
        <p:spPr>
          <a:xfrm>
            <a:off x="4623782" y="3351811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캘린더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A9D02-265F-6C37-14D1-C68079573F4C}"/>
              </a:ext>
            </a:extLst>
          </p:cNvPr>
          <p:cNvSpPr txBox="1"/>
          <p:nvPr/>
        </p:nvSpPr>
        <p:spPr>
          <a:xfrm>
            <a:off x="4623782" y="2543092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7FC3E2-3CC4-17A8-D621-CD2B855D12C8}"/>
              </a:ext>
            </a:extLst>
          </p:cNvPr>
          <p:cNvSpPr txBox="1"/>
          <p:nvPr/>
        </p:nvSpPr>
        <p:spPr>
          <a:xfrm>
            <a:off x="4623782" y="177111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5862B-C4FE-4C92-A41C-1D14922797E5}"/>
              </a:ext>
            </a:extLst>
          </p:cNvPr>
          <p:cNvSpPr txBox="1"/>
          <p:nvPr/>
        </p:nvSpPr>
        <p:spPr>
          <a:xfrm>
            <a:off x="4623782" y="951339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프로필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F980C4-F179-F199-E29C-F819A0EA7C42}"/>
              </a:ext>
            </a:extLst>
          </p:cNvPr>
          <p:cNvSpPr/>
          <p:nvPr/>
        </p:nvSpPr>
        <p:spPr>
          <a:xfrm flipV="1">
            <a:off x="3825755" y="22937"/>
            <a:ext cx="1513687" cy="73906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CF1D71-9759-55F7-5B66-EC8D29CEB87E}"/>
              </a:ext>
            </a:extLst>
          </p:cNvPr>
          <p:cNvSpPr txBox="1"/>
          <p:nvPr/>
        </p:nvSpPr>
        <p:spPr>
          <a:xfrm>
            <a:off x="3896799" y="214213"/>
            <a:ext cx="137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36450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65644" y="5534725"/>
            <a:ext cx="739368" cy="52117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05992" y="5534725"/>
            <a:ext cx="3459652" cy="104234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2886" y="761999"/>
            <a:ext cx="34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창</a:t>
            </a:r>
            <a:endParaRPr lang="en-US" altLang="ko-KR" dirty="0"/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3E6E83-263A-8A49-770F-40ABC6328954}"/>
              </a:ext>
            </a:extLst>
          </p:cNvPr>
          <p:cNvSpPr/>
          <p:nvPr/>
        </p:nvSpPr>
        <p:spPr>
          <a:xfrm>
            <a:off x="7265644" y="6055896"/>
            <a:ext cx="739368" cy="52117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8CEBE86-BCB1-3E07-87B4-F3B980671BAC}"/>
              </a:ext>
            </a:extLst>
          </p:cNvPr>
          <p:cNvSpPr/>
          <p:nvPr/>
        </p:nvSpPr>
        <p:spPr>
          <a:xfrm>
            <a:off x="3918859" y="4806154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EAC0F42B-C6A8-8F5C-E1E7-BA04383B429B}"/>
              </a:ext>
            </a:extLst>
          </p:cNvPr>
          <p:cNvSpPr/>
          <p:nvPr/>
        </p:nvSpPr>
        <p:spPr>
          <a:xfrm>
            <a:off x="4574581" y="4868691"/>
            <a:ext cx="2367643" cy="413766"/>
          </a:xfrm>
          <a:prstGeom prst="wedgeRectCallou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52C6FAD-1F3E-BF5A-9EEE-C884F98FBB4F}"/>
              </a:ext>
            </a:extLst>
          </p:cNvPr>
          <p:cNvSpPr/>
          <p:nvPr/>
        </p:nvSpPr>
        <p:spPr>
          <a:xfrm>
            <a:off x="7365907" y="4076812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D24932AC-AB63-F0FB-EFFA-B352BA9D2934}"/>
              </a:ext>
            </a:extLst>
          </p:cNvPr>
          <p:cNvSpPr/>
          <p:nvPr/>
        </p:nvSpPr>
        <p:spPr>
          <a:xfrm>
            <a:off x="4898000" y="4194340"/>
            <a:ext cx="2367643" cy="413766"/>
          </a:xfrm>
          <a:prstGeom prst="wedgeRectCallou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66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/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18547" y="946665"/>
            <a:ext cx="3769895" cy="5775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801979" y="2571034"/>
            <a:ext cx="4203032" cy="39982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2886" y="761999"/>
            <a:ext cx="34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친구 초대 창</a:t>
            </a:r>
          </a:p>
        </p:txBody>
      </p:sp>
      <p:sp>
        <p:nvSpPr>
          <p:cNvPr id="13" name="뺄셈 기호 12"/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6120EA-2C0E-7BF7-DBD2-B42C0AAE33BB}"/>
              </a:ext>
            </a:extLst>
          </p:cNvPr>
          <p:cNvSpPr/>
          <p:nvPr/>
        </p:nvSpPr>
        <p:spPr>
          <a:xfrm>
            <a:off x="4018547" y="1604573"/>
            <a:ext cx="3769895" cy="5775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1EE537-6D9B-0489-836D-AEE916074350}"/>
              </a:ext>
            </a:extLst>
          </p:cNvPr>
          <p:cNvSpPr/>
          <p:nvPr/>
        </p:nvSpPr>
        <p:spPr>
          <a:xfrm>
            <a:off x="3801979" y="2568563"/>
            <a:ext cx="4203032" cy="70556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CF25019-1232-C7C2-7E60-54B37E398096}"/>
              </a:ext>
            </a:extLst>
          </p:cNvPr>
          <p:cNvSpPr/>
          <p:nvPr/>
        </p:nvSpPr>
        <p:spPr>
          <a:xfrm>
            <a:off x="3953231" y="2668254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ACBF3-6BA6-C2C2-E71C-BD85247FA409}"/>
              </a:ext>
            </a:extLst>
          </p:cNvPr>
          <p:cNvSpPr txBox="1"/>
          <p:nvPr/>
        </p:nvSpPr>
        <p:spPr>
          <a:xfrm>
            <a:off x="4637314" y="2753008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20C6F-2135-8BCF-E3C9-957A04EB9576}"/>
              </a:ext>
            </a:extLst>
          </p:cNvPr>
          <p:cNvSpPr txBox="1"/>
          <p:nvPr/>
        </p:nvSpPr>
        <p:spPr>
          <a:xfrm>
            <a:off x="6096000" y="2753008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</a:t>
            </a:r>
            <a:r>
              <a:rPr lang="en-US" altLang="ko-KR" dirty="0"/>
              <a:t>#12345</a:t>
            </a:r>
          </a:p>
        </p:txBody>
      </p:sp>
      <p:sp>
        <p:nvSpPr>
          <p:cNvPr id="16" name="원형: 비어 있음 15">
            <a:extLst>
              <a:ext uri="{FF2B5EF4-FFF2-40B4-BE49-F238E27FC236}">
                <a16:creationId xmlns:a16="http://schemas.microsoft.com/office/drawing/2014/main" id="{9DA7B97E-E1AF-ED66-CDF6-683ABB798629}"/>
              </a:ext>
            </a:extLst>
          </p:cNvPr>
          <p:cNvSpPr/>
          <p:nvPr/>
        </p:nvSpPr>
        <p:spPr>
          <a:xfrm>
            <a:off x="7467316" y="2736680"/>
            <a:ext cx="375271" cy="369332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13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2298-55F7-567B-DAA6-34491903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790C1D-E225-7EDD-B449-9F8FE15EA23A}"/>
              </a:ext>
            </a:extLst>
          </p:cNvPr>
          <p:cNvSpPr/>
          <p:nvPr/>
        </p:nvSpPr>
        <p:spPr>
          <a:xfrm>
            <a:off x="3801979" y="288757"/>
            <a:ext cx="4203032" cy="6288505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곱셈 기호 7">
            <a:extLst>
              <a:ext uri="{FF2B5EF4-FFF2-40B4-BE49-F238E27FC236}">
                <a16:creationId xmlns:a16="http://schemas.microsoft.com/office/drawing/2014/main" id="{CAA46FB0-8361-F2D2-50C3-1E4CC5201277}"/>
              </a:ext>
            </a:extLst>
          </p:cNvPr>
          <p:cNvSpPr/>
          <p:nvPr/>
        </p:nvSpPr>
        <p:spPr>
          <a:xfrm>
            <a:off x="7575886" y="328862"/>
            <a:ext cx="385010" cy="433137"/>
          </a:xfrm>
          <a:prstGeom prst="mathMultiply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2FE32D-408C-652C-7835-E61774B74984}"/>
              </a:ext>
            </a:extLst>
          </p:cNvPr>
          <p:cNvSpPr/>
          <p:nvPr/>
        </p:nvSpPr>
        <p:spPr>
          <a:xfrm>
            <a:off x="4018547" y="946665"/>
            <a:ext cx="3769895" cy="57751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7D16A-DBE2-0F69-341F-FF4BD6D4C178}"/>
              </a:ext>
            </a:extLst>
          </p:cNvPr>
          <p:cNvSpPr/>
          <p:nvPr/>
        </p:nvSpPr>
        <p:spPr>
          <a:xfrm>
            <a:off x="3801979" y="2571034"/>
            <a:ext cx="4203032" cy="399820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AE90B-6E71-AAB5-52B0-328BC4A4DF2C}"/>
              </a:ext>
            </a:extLst>
          </p:cNvPr>
          <p:cNvSpPr txBox="1"/>
          <p:nvPr/>
        </p:nvSpPr>
        <p:spPr>
          <a:xfrm>
            <a:off x="8392886" y="761999"/>
            <a:ext cx="349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생성 창</a:t>
            </a:r>
          </a:p>
        </p:txBody>
      </p:sp>
      <p:sp>
        <p:nvSpPr>
          <p:cNvPr id="13" name="뺄셈 기호 12">
            <a:extLst>
              <a:ext uri="{FF2B5EF4-FFF2-40B4-BE49-F238E27FC236}">
                <a16:creationId xmlns:a16="http://schemas.microsoft.com/office/drawing/2014/main" id="{BEA22750-EAEA-6B06-5EB9-5B10F9EE9720}"/>
              </a:ext>
            </a:extLst>
          </p:cNvPr>
          <p:cNvSpPr/>
          <p:nvPr/>
        </p:nvSpPr>
        <p:spPr>
          <a:xfrm>
            <a:off x="7265643" y="449179"/>
            <a:ext cx="310243" cy="244928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7B8AFF-DEDC-599F-79A2-C9C59D166FDE}"/>
              </a:ext>
            </a:extLst>
          </p:cNvPr>
          <p:cNvSpPr/>
          <p:nvPr/>
        </p:nvSpPr>
        <p:spPr>
          <a:xfrm>
            <a:off x="3801979" y="1865468"/>
            <a:ext cx="4203032" cy="70556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F54DF6D-A373-7446-FF8A-13E4F146C24A}"/>
              </a:ext>
            </a:extLst>
          </p:cNvPr>
          <p:cNvSpPr/>
          <p:nvPr/>
        </p:nvSpPr>
        <p:spPr>
          <a:xfrm>
            <a:off x="3975002" y="1960327"/>
            <a:ext cx="538842" cy="53884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E67E7-1EDB-32C5-9D07-7503E07808E7}"/>
              </a:ext>
            </a:extLst>
          </p:cNvPr>
          <p:cNvSpPr txBox="1"/>
          <p:nvPr/>
        </p:nvSpPr>
        <p:spPr>
          <a:xfrm>
            <a:off x="4513844" y="2019728"/>
            <a:ext cx="18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  <a:r>
              <a:rPr lang="en-US" altLang="ko-KR" dirty="0" err="1"/>
              <a:t>Blahblah</a:t>
            </a:r>
            <a:endParaRPr lang="en-US" altLang="ko-KR" dirty="0"/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2351C167-0FA4-97C7-52DD-D680039BD0C2}"/>
              </a:ext>
            </a:extLst>
          </p:cNvPr>
          <p:cNvSpPr/>
          <p:nvPr/>
        </p:nvSpPr>
        <p:spPr>
          <a:xfrm>
            <a:off x="7413171" y="2019728"/>
            <a:ext cx="375271" cy="369332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72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Tae Su Kim</cp:lastModifiedBy>
  <cp:revision>10</cp:revision>
  <dcterms:created xsi:type="dcterms:W3CDTF">2025-04-05T07:11:52Z</dcterms:created>
  <dcterms:modified xsi:type="dcterms:W3CDTF">2025-04-06T06:33:11Z</dcterms:modified>
</cp:coreProperties>
</file>