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9" r:id="rId2"/>
    <p:sldId id="256" r:id="rId3"/>
    <p:sldId id="257" r:id="rId4"/>
    <p:sldId id="282" r:id="rId5"/>
    <p:sldId id="283" r:id="rId6"/>
    <p:sldId id="258" r:id="rId7"/>
    <p:sldId id="259" r:id="rId8"/>
    <p:sldId id="284" r:id="rId9"/>
    <p:sldId id="287" r:id="rId10"/>
    <p:sldId id="288" r:id="rId11"/>
    <p:sldId id="285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0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Tae Su Kim" initials="TK" lastIdx="41" clrIdx="1">
    <p:extLst>
      <p:ext uri="{19B8F6BF-5375-455C-9EA6-DF929625EA0E}">
        <p15:presenceInfo xmlns:p15="http://schemas.microsoft.com/office/powerpoint/2012/main" userId="c38c6ad0c454a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75E90-DA89-4B59-9931-0F8F7B1DC6BD}" v="51" dt="2025-04-07T06:08:02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 Su Kim" userId="c38c6ad0c454af32" providerId="LiveId" clId="{4F775E90-DA89-4B59-9931-0F8F7B1DC6BD}"/>
    <pc:docChg chg="undo custSel addSld delSld modSld sldOrd">
      <pc:chgData name="Tae Su Kim" userId="c38c6ad0c454af32" providerId="LiveId" clId="{4F775E90-DA89-4B59-9931-0F8F7B1DC6BD}" dt="2025-04-07T06:08:52.722" v="1290" actId="20577"/>
      <pc:docMkLst>
        <pc:docMk/>
      </pc:docMkLst>
      <pc:sldChg chg="addSp delSp modSp mod modCm modNotesTx">
        <pc:chgData name="Tae Su Kim" userId="c38c6ad0c454af32" providerId="LiveId" clId="{4F775E90-DA89-4B59-9931-0F8F7B1DC6BD}" dt="2025-04-07T05:56:23.777" v="834" actId="20577"/>
        <pc:sldMkLst>
          <pc:docMk/>
          <pc:sldMk cId="4141475376" sldId="256"/>
        </pc:sldMkLst>
        <pc:spChg chg="add mod">
          <ac:chgData name="Tae Su Kim" userId="c38c6ad0c454af32" providerId="LiveId" clId="{4F775E90-DA89-4B59-9931-0F8F7B1DC6BD}" dt="2025-04-07T05:21:49.440" v="9" actId="1076"/>
          <ac:spMkLst>
            <pc:docMk/>
            <pc:sldMk cId="4141475376" sldId="256"/>
            <ac:spMk id="2" creationId="{E96109BE-F6FE-71E8-2F9C-81B692900559}"/>
          </ac:spMkLst>
        </pc:spChg>
        <pc:spChg chg="add mod">
          <ac:chgData name="Tae Su Kim" userId="c38c6ad0c454af32" providerId="LiveId" clId="{4F775E90-DA89-4B59-9931-0F8F7B1DC6BD}" dt="2025-04-07T05:21:46.637" v="8" actId="14100"/>
          <ac:spMkLst>
            <pc:docMk/>
            <pc:sldMk cId="4141475376" sldId="256"/>
            <ac:spMk id="3" creationId="{80FA914A-FB20-78E8-A33D-E35D75218D27}"/>
          </ac:spMkLst>
        </pc:spChg>
        <pc:spChg chg="add del mod">
          <ac:chgData name="Tae Su Kim" userId="c38c6ad0c454af32" providerId="LiveId" clId="{4F775E90-DA89-4B59-9931-0F8F7B1DC6BD}" dt="2025-04-07T05:53:00.901" v="679"/>
          <ac:spMkLst>
            <pc:docMk/>
            <pc:sldMk cId="4141475376" sldId="256"/>
            <ac:spMk id="4" creationId="{0681EE8C-D847-1FA6-5F4E-1BF190F4A7F1}"/>
          </ac:spMkLst>
        </pc:spChg>
        <pc:spChg chg="add mod">
          <ac:chgData name="Tae Su Kim" userId="c38c6ad0c454af32" providerId="LiveId" clId="{4F775E90-DA89-4B59-9931-0F8F7B1DC6BD}" dt="2025-04-07T05:56:23.777" v="834" actId="20577"/>
          <ac:spMkLst>
            <pc:docMk/>
            <pc:sldMk cId="4141475376" sldId="256"/>
            <ac:spMk id="7" creationId="{0D699FEC-68E4-E2DD-DACD-277DFDAF4864}"/>
          </ac:spMkLst>
        </pc:spChg>
        <pc:spChg chg="mod">
          <ac:chgData name="Tae Su Kim" userId="c38c6ad0c454af32" providerId="LiveId" clId="{4F775E90-DA89-4B59-9931-0F8F7B1DC6BD}" dt="2025-04-07T05:50:55.912" v="613" actId="20577"/>
          <ac:spMkLst>
            <pc:docMk/>
            <pc:sldMk cId="4141475376" sldId="256"/>
            <ac:spMk id="12" creationId="{00000000-0000-0000-0000-000000000000}"/>
          </ac:spMkLst>
        </pc:spChg>
      </pc:sldChg>
      <pc:sldChg chg="addSp delSp modSp mod modCm">
        <pc:chgData name="Tae Su Kim" userId="c38c6ad0c454af32" providerId="LiveId" clId="{4F775E90-DA89-4B59-9931-0F8F7B1DC6BD}" dt="2025-04-07T05:59:46.882" v="955"/>
        <pc:sldMkLst>
          <pc:docMk/>
          <pc:sldMk cId="3373811769" sldId="257"/>
        </pc:sldMkLst>
        <pc:spChg chg="del">
          <ac:chgData name="Tae Su Kim" userId="c38c6ad0c454af32" providerId="LiveId" clId="{4F775E90-DA89-4B59-9931-0F8F7B1DC6BD}" dt="2025-04-07T05:46:27.164" v="486" actId="478"/>
          <ac:spMkLst>
            <pc:docMk/>
            <pc:sldMk cId="3373811769" sldId="257"/>
            <ac:spMk id="2" creationId="{EF3764D3-33C4-8CB6-9938-9AD2A10948F7}"/>
          </ac:spMkLst>
        </pc:spChg>
        <pc:spChg chg="mod">
          <ac:chgData name="Tae Su Kim" userId="c38c6ad0c454af32" providerId="LiveId" clId="{4F775E90-DA89-4B59-9931-0F8F7B1DC6BD}" dt="2025-04-07T05:42:25.187" v="471"/>
          <ac:spMkLst>
            <pc:docMk/>
            <pc:sldMk cId="3373811769" sldId="257"/>
            <ac:spMk id="4" creationId="{00000000-0000-0000-0000-000000000000}"/>
          </ac:spMkLst>
        </pc:spChg>
        <pc:spChg chg="mod">
          <ac:chgData name="Tae Su Kim" userId="c38c6ad0c454af32" providerId="LiveId" clId="{4F775E90-DA89-4B59-9931-0F8F7B1DC6BD}" dt="2025-04-07T05:54:50.807" v="714" actId="1582"/>
          <ac:spMkLst>
            <pc:docMk/>
            <pc:sldMk cId="3373811769" sldId="257"/>
            <ac:spMk id="5" creationId="{00000000-0000-0000-0000-000000000000}"/>
          </ac:spMkLst>
        </pc:spChg>
        <pc:spChg chg="add mod">
          <ac:chgData name="Tae Su Kim" userId="c38c6ad0c454af32" providerId="LiveId" clId="{4F775E90-DA89-4B59-9931-0F8F7B1DC6BD}" dt="2025-04-07T05:24:12.046" v="57" actId="1076"/>
          <ac:spMkLst>
            <pc:docMk/>
            <pc:sldMk cId="3373811769" sldId="257"/>
            <ac:spMk id="6" creationId="{AF0216D2-AE02-9027-DCB5-F785427E3842}"/>
          </ac:spMkLst>
        </pc:spChg>
        <pc:spChg chg="add mod">
          <ac:chgData name="Tae Su Kim" userId="c38c6ad0c454af32" providerId="LiveId" clId="{4F775E90-DA89-4B59-9931-0F8F7B1DC6BD}" dt="2025-04-07T05:53:39.601" v="701" actId="14100"/>
          <ac:spMkLst>
            <pc:docMk/>
            <pc:sldMk cId="3373811769" sldId="257"/>
            <ac:spMk id="7" creationId="{C6D05ADC-4E96-A69A-9101-EB3632B3024E}"/>
          </ac:spMkLst>
        </pc:spChg>
        <pc:spChg chg="add del mod ord">
          <ac:chgData name="Tae Su Kim" userId="c38c6ad0c454af32" providerId="LiveId" clId="{4F775E90-DA89-4B59-9931-0F8F7B1DC6BD}" dt="2025-04-07T05:54:27.591" v="712" actId="478"/>
          <ac:spMkLst>
            <pc:docMk/>
            <pc:sldMk cId="3373811769" sldId="257"/>
            <ac:spMk id="9" creationId="{CF76062A-5717-473B-E1AC-347C023AB824}"/>
          </ac:spMkLst>
        </pc:spChg>
        <pc:spChg chg="mod">
          <ac:chgData name="Tae Su Kim" userId="c38c6ad0c454af32" providerId="LiveId" clId="{4F775E90-DA89-4B59-9931-0F8F7B1DC6BD}" dt="2025-04-07T05:32:47.435" v="299" actId="20577"/>
          <ac:spMkLst>
            <pc:docMk/>
            <pc:sldMk cId="3373811769" sldId="257"/>
            <ac:spMk id="12" creationId="{00000000-0000-0000-0000-000000000000}"/>
          </ac:spMkLst>
        </pc:spChg>
        <pc:spChg chg="del">
          <ac:chgData name="Tae Su Kim" userId="c38c6ad0c454af32" providerId="LiveId" clId="{4F775E90-DA89-4B59-9931-0F8F7B1DC6BD}" dt="2025-04-07T05:39:27.058" v="432" actId="478"/>
          <ac:spMkLst>
            <pc:docMk/>
            <pc:sldMk cId="3373811769" sldId="257"/>
            <ac:spMk id="22" creationId="{00000000-0000-0000-0000-000000000000}"/>
          </ac:spMkLst>
        </pc:spChg>
        <pc:spChg chg="add mod">
          <ac:chgData name="Tae Su Kim" userId="c38c6ad0c454af32" providerId="LiveId" clId="{4F775E90-DA89-4B59-9931-0F8F7B1DC6BD}" dt="2025-04-07T05:42:28.925" v="473" actId="1076"/>
          <ac:spMkLst>
            <pc:docMk/>
            <pc:sldMk cId="3373811769" sldId="257"/>
            <ac:spMk id="33" creationId="{635D85C5-F76D-8F16-CC57-5FAAC2E6A221}"/>
          </ac:spMkLst>
        </pc:spChg>
        <pc:spChg chg="add mod">
          <ac:chgData name="Tae Su Kim" userId="c38c6ad0c454af32" providerId="LiveId" clId="{4F775E90-DA89-4B59-9931-0F8F7B1DC6BD}" dt="2025-04-07T05:49:07.043" v="518" actId="14100"/>
          <ac:spMkLst>
            <pc:docMk/>
            <pc:sldMk cId="3373811769" sldId="257"/>
            <ac:spMk id="36" creationId="{8EC3922D-C1C7-1CC2-63DF-7F3AF01A4561}"/>
          </ac:spMkLst>
        </pc:spChg>
        <pc:spChg chg="add mod">
          <ac:chgData name="Tae Su Kim" userId="c38c6ad0c454af32" providerId="LiveId" clId="{4F775E90-DA89-4B59-9931-0F8F7B1DC6BD}" dt="2025-04-07T05:54:33.381" v="713"/>
          <ac:spMkLst>
            <pc:docMk/>
            <pc:sldMk cId="3373811769" sldId="257"/>
            <ac:spMk id="38" creationId="{ABF652D4-8E07-B7E2-536B-DDD3E5BAC7D2}"/>
          </ac:spMkLst>
        </pc:spChg>
        <pc:spChg chg="add mod">
          <ac:chgData name="Tae Su Kim" userId="c38c6ad0c454af32" providerId="LiveId" clId="{4F775E90-DA89-4B59-9931-0F8F7B1DC6BD}" dt="2025-04-07T05:56:28.078" v="835"/>
          <ac:spMkLst>
            <pc:docMk/>
            <pc:sldMk cId="3373811769" sldId="257"/>
            <ac:spMk id="39" creationId="{53022508-7F39-4D58-311D-06D49E5A63FA}"/>
          </ac:spMkLst>
        </pc:spChg>
        <pc:spChg chg="add mod">
          <ac:chgData name="Tae Su Kim" userId="c38c6ad0c454af32" providerId="LiveId" clId="{4F775E90-DA89-4B59-9931-0F8F7B1DC6BD}" dt="2025-04-07T05:58:55.579" v="944" actId="1076"/>
          <ac:spMkLst>
            <pc:docMk/>
            <pc:sldMk cId="3373811769" sldId="257"/>
            <ac:spMk id="40" creationId="{3AD396C6-61D1-651F-AC37-6F3E3696DB79}"/>
          </ac:spMkLst>
        </pc:spChg>
        <pc:spChg chg="add mod">
          <ac:chgData name="Tae Su Kim" userId="c38c6ad0c454af32" providerId="LiveId" clId="{4F775E90-DA89-4B59-9931-0F8F7B1DC6BD}" dt="2025-04-07T05:59:06.244" v="953" actId="1037"/>
          <ac:spMkLst>
            <pc:docMk/>
            <pc:sldMk cId="3373811769" sldId="257"/>
            <ac:spMk id="41" creationId="{5D7A2C6C-1FC4-1ECC-BBDB-BA50E087108B}"/>
          </ac:spMkLst>
        </pc:spChg>
        <pc:picChg chg="add del mod">
          <ac:chgData name="Tae Su Kim" userId="c38c6ad0c454af32" providerId="LiveId" clId="{4F775E90-DA89-4B59-9931-0F8F7B1DC6BD}" dt="2025-04-07T05:54:27.591" v="712" actId="478"/>
          <ac:picMkLst>
            <pc:docMk/>
            <pc:sldMk cId="3373811769" sldId="257"/>
            <ac:picMk id="19" creationId="{2A11D3AB-1410-CCE0-3768-DDB45FE09EF5}"/>
          </ac:picMkLst>
        </pc:picChg>
        <pc:picChg chg="add mod">
          <ac:chgData name="Tae Su Kim" userId="c38c6ad0c454af32" providerId="LiveId" clId="{4F775E90-DA89-4B59-9931-0F8F7B1DC6BD}" dt="2025-04-07T05:48:45.519" v="514" actId="1076"/>
          <ac:picMkLst>
            <pc:docMk/>
            <pc:sldMk cId="3373811769" sldId="257"/>
            <ac:picMk id="35" creationId="{688829D1-526D-DBFE-52D6-D823C6DD5295}"/>
          </ac:picMkLst>
        </pc:picChg>
        <pc:picChg chg="add mod">
          <ac:chgData name="Tae Su Kim" userId="c38c6ad0c454af32" providerId="LiveId" clId="{4F775E90-DA89-4B59-9931-0F8F7B1DC6BD}" dt="2025-04-07T05:54:33.381" v="713"/>
          <ac:picMkLst>
            <pc:docMk/>
            <pc:sldMk cId="3373811769" sldId="257"/>
            <ac:picMk id="37" creationId="{3DBDF846-90B9-0196-D4BB-6920396C9E28}"/>
          </ac:picMkLst>
        </pc:picChg>
      </pc:sldChg>
      <pc:sldChg chg="addSp modSp mod">
        <pc:chgData name="Tae Su Kim" userId="c38c6ad0c454af32" providerId="LiveId" clId="{4F775E90-DA89-4B59-9931-0F8F7B1DC6BD}" dt="2025-04-07T05:56:36.946" v="840"/>
        <pc:sldMkLst>
          <pc:docMk/>
          <pc:sldMk cId="1353665309" sldId="258"/>
        </pc:sldMkLst>
        <pc:spChg chg="add mod">
          <ac:chgData name="Tae Su Kim" userId="c38c6ad0c454af32" providerId="LiveId" clId="{4F775E90-DA89-4B59-9931-0F8F7B1DC6BD}" dt="2025-04-07T05:56:36.946" v="840"/>
          <ac:spMkLst>
            <pc:docMk/>
            <pc:sldMk cId="1353665309" sldId="258"/>
            <ac:spMk id="4" creationId="{59229903-2A5A-BEE0-B93E-5D392D89B978}"/>
          </ac:spMkLst>
        </pc:spChg>
        <pc:spChg chg="mod">
          <ac:chgData name="Tae Su Kim" userId="c38c6ad0c454af32" providerId="LiveId" clId="{4F775E90-DA89-4B59-9931-0F8F7B1DC6BD}" dt="2025-04-07T05:51:43.634" v="623" actId="20577"/>
          <ac:spMkLst>
            <pc:docMk/>
            <pc:sldMk cId="1353665309" sldId="258"/>
            <ac:spMk id="12" creationId="{00000000-0000-0000-0000-000000000000}"/>
          </ac:spMkLst>
        </pc:spChg>
      </pc:sldChg>
      <pc:sldChg chg="addSp modSp mod">
        <pc:chgData name="Tae Su Kim" userId="c38c6ad0c454af32" providerId="LiveId" clId="{4F775E90-DA89-4B59-9931-0F8F7B1DC6BD}" dt="2025-04-07T05:56:41.571" v="842" actId="1076"/>
        <pc:sldMkLst>
          <pc:docMk/>
          <pc:sldMk cId="1210137369" sldId="259"/>
        </pc:sldMkLst>
        <pc:spChg chg="add mod">
          <ac:chgData name="Tae Su Kim" userId="c38c6ad0c454af32" providerId="LiveId" clId="{4F775E90-DA89-4B59-9931-0F8F7B1DC6BD}" dt="2025-04-07T05:56:41.571" v="842" actId="1076"/>
          <ac:spMkLst>
            <pc:docMk/>
            <pc:sldMk cId="1210137369" sldId="259"/>
            <ac:spMk id="6" creationId="{5E1A6570-E8C2-56F2-A916-E7ACD72F481A}"/>
          </ac:spMkLst>
        </pc:spChg>
        <pc:spChg chg="mod">
          <ac:chgData name="Tae Su Kim" userId="c38c6ad0c454af32" providerId="LiveId" clId="{4F775E90-DA89-4B59-9931-0F8F7B1DC6BD}" dt="2025-04-07T05:51:40.630" v="621" actId="20577"/>
          <ac:spMkLst>
            <pc:docMk/>
            <pc:sldMk cId="1210137369" sldId="259"/>
            <ac:spMk id="12" creationId="{00000000-0000-0000-0000-000000000000}"/>
          </ac:spMkLst>
        </pc:spChg>
      </pc:sldChg>
      <pc:sldChg chg="addSp delSp modSp mod modCm">
        <pc:chgData name="Tae Su Kim" userId="c38c6ad0c454af32" providerId="LiveId" clId="{4F775E90-DA89-4B59-9931-0F8F7B1DC6BD}" dt="2025-04-07T06:03:28.993" v="1036"/>
        <pc:sldMkLst>
          <pc:docMk/>
          <pc:sldMk cId="944601063" sldId="282"/>
        </pc:sldMkLst>
        <pc:spChg chg="del">
          <ac:chgData name="Tae Su Kim" userId="c38c6ad0c454af32" providerId="LiveId" clId="{4F775E90-DA89-4B59-9931-0F8F7B1DC6BD}" dt="2025-04-07T05:46:42.393" v="492" actId="478"/>
          <ac:spMkLst>
            <pc:docMk/>
            <pc:sldMk cId="944601063" sldId="282"/>
            <ac:spMk id="2" creationId="{1CAB4704-3350-1B69-6A48-D972D54A130C}"/>
          </ac:spMkLst>
        </pc:spChg>
        <pc:spChg chg="mod">
          <ac:chgData name="Tae Su Kim" userId="c38c6ad0c454af32" providerId="LiveId" clId="{4F775E90-DA89-4B59-9931-0F8F7B1DC6BD}" dt="2025-04-07T05:42:48.705" v="475"/>
          <ac:spMkLst>
            <pc:docMk/>
            <pc:sldMk cId="944601063" sldId="282"/>
            <ac:spMk id="4" creationId="{00000000-0000-0000-0000-000000000000}"/>
          </ac:spMkLst>
        </pc:spChg>
        <pc:spChg chg="mod">
          <ac:chgData name="Tae Su Kim" userId="c38c6ad0c454af32" providerId="LiveId" clId="{4F775E90-DA89-4B59-9931-0F8F7B1DC6BD}" dt="2025-04-07T05:53:51.541" v="706" actId="1076"/>
          <ac:spMkLst>
            <pc:docMk/>
            <pc:sldMk cId="944601063" sldId="282"/>
            <ac:spMk id="5" creationId="{00000000-0000-0000-0000-000000000000}"/>
          </ac:spMkLst>
        </pc:spChg>
        <pc:spChg chg="add del mod">
          <ac:chgData name="Tae Su Kim" userId="c38c6ad0c454af32" providerId="LiveId" clId="{4F775E90-DA89-4B59-9931-0F8F7B1DC6BD}" dt="2025-04-07T05:22:51.974" v="47" actId="478"/>
          <ac:spMkLst>
            <pc:docMk/>
            <pc:sldMk cId="944601063" sldId="282"/>
            <ac:spMk id="6" creationId="{11D13986-F607-F386-9852-122A4F366DBD}"/>
          </ac:spMkLst>
        </pc:spChg>
        <pc:spChg chg="add del mod">
          <ac:chgData name="Tae Su Kim" userId="c38c6ad0c454af32" providerId="LiveId" clId="{4F775E90-DA89-4B59-9931-0F8F7B1DC6BD}" dt="2025-04-07T05:53:45.648" v="702" actId="478"/>
          <ac:spMkLst>
            <pc:docMk/>
            <pc:sldMk cId="944601063" sldId="282"/>
            <ac:spMk id="7" creationId="{5E064171-D499-AA6C-27D6-B4F3CE0B3563}"/>
          </ac:spMkLst>
        </pc:spChg>
        <pc:spChg chg="add del mod">
          <ac:chgData name="Tae Su Kim" userId="c38c6ad0c454af32" providerId="LiveId" clId="{4F775E90-DA89-4B59-9931-0F8F7B1DC6BD}" dt="2025-04-07T05:54:03.261" v="709" actId="478"/>
          <ac:spMkLst>
            <pc:docMk/>
            <pc:sldMk cId="944601063" sldId="282"/>
            <ac:spMk id="11" creationId="{772B1200-0B4F-3345-B467-248D6F0AAB31}"/>
          </ac:spMkLst>
        </pc:spChg>
        <pc:spChg chg="mod">
          <ac:chgData name="Tae Su Kim" userId="c38c6ad0c454af32" providerId="LiveId" clId="{4F775E90-DA89-4B59-9931-0F8F7B1DC6BD}" dt="2025-04-07T05:32:43.421" v="298" actId="20577"/>
          <ac:spMkLst>
            <pc:docMk/>
            <pc:sldMk cId="944601063" sldId="282"/>
            <ac:spMk id="12" creationId="{00000000-0000-0000-0000-000000000000}"/>
          </ac:spMkLst>
        </pc:spChg>
        <pc:spChg chg="add mod">
          <ac:chgData name="Tae Su Kim" userId="c38c6ad0c454af32" providerId="LiveId" clId="{4F775E90-DA89-4B59-9931-0F8F7B1DC6BD}" dt="2025-04-07T05:42:55.565" v="477" actId="1076"/>
          <ac:spMkLst>
            <pc:docMk/>
            <pc:sldMk cId="944601063" sldId="282"/>
            <ac:spMk id="19" creationId="{C9859927-B3B2-A230-E417-E142F8E5F19B}"/>
          </ac:spMkLst>
        </pc:spChg>
        <pc:spChg chg="del">
          <ac:chgData name="Tae Su Kim" userId="c38c6ad0c454af32" providerId="LiveId" clId="{4F775E90-DA89-4B59-9931-0F8F7B1DC6BD}" dt="2025-04-07T05:41:12.794" v="457" actId="478"/>
          <ac:spMkLst>
            <pc:docMk/>
            <pc:sldMk cId="944601063" sldId="282"/>
            <ac:spMk id="22" creationId="{00000000-0000-0000-0000-000000000000}"/>
          </ac:spMkLst>
        </pc:spChg>
        <pc:spChg chg="add mod">
          <ac:chgData name="Tae Su Kim" userId="c38c6ad0c454af32" providerId="LiveId" clId="{4F775E90-DA89-4B59-9931-0F8F7B1DC6BD}" dt="2025-04-07T05:53:45.840" v="703"/>
          <ac:spMkLst>
            <pc:docMk/>
            <pc:sldMk cId="944601063" sldId="282"/>
            <ac:spMk id="34" creationId="{7BF5678A-A19E-CAE3-BAA9-C4DDBA98993A}"/>
          </ac:spMkLst>
        </pc:spChg>
        <pc:spChg chg="add mod">
          <ac:chgData name="Tae Su Kim" userId="c38c6ad0c454af32" providerId="LiveId" clId="{4F775E90-DA89-4B59-9931-0F8F7B1DC6BD}" dt="2025-04-07T05:53:45.840" v="703"/>
          <ac:spMkLst>
            <pc:docMk/>
            <pc:sldMk cId="944601063" sldId="282"/>
            <ac:spMk id="35" creationId="{7D7991D9-DDE8-D01A-8B27-DC1754788200}"/>
          </ac:spMkLst>
        </pc:spChg>
        <pc:spChg chg="add mod">
          <ac:chgData name="Tae Su Kim" userId="c38c6ad0c454af32" providerId="LiveId" clId="{4F775E90-DA89-4B59-9931-0F8F7B1DC6BD}" dt="2025-04-07T05:54:20.747" v="711" actId="1076"/>
          <ac:spMkLst>
            <pc:docMk/>
            <pc:sldMk cId="944601063" sldId="282"/>
            <ac:spMk id="38" creationId="{CF68CDF1-5EBA-8385-BEF0-E816922362EA}"/>
          </ac:spMkLst>
        </pc:spChg>
        <pc:spChg chg="add mod">
          <ac:chgData name="Tae Su Kim" userId="c38c6ad0c454af32" providerId="LiveId" clId="{4F775E90-DA89-4B59-9931-0F8F7B1DC6BD}" dt="2025-04-07T05:56:30.351" v="836"/>
          <ac:spMkLst>
            <pc:docMk/>
            <pc:sldMk cId="944601063" sldId="282"/>
            <ac:spMk id="39" creationId="{AC74AE95-9D06-A24E-B055-2E0F0B8598E4}"/>
          </ac:spMkLst>
        </pc:spChg>
        <pc:spChg chg="add mod">
          <ac:chgData name="Tae Su Kim" userId="c38c6ad0c454af32" providerId="LiveId" clId="{4F775E90-DA89-4B59-9931-0F8F7B1DC6BD}" dt="2025-04-07T05:59:13.230" v="954"/>
          <ac:spMkLst>
            <pc:docMk/>
            <pc:sldMk cId="944601063" sldId="282"/>
            <ac:spMk id="40" creationId="{3B9E8098-8882-BF1F-C6F7-FE0F37317B5B}"/>
          </ac:spMkLst>
        </pc:spChg>
        <pc:spChg chg="add mod">
          <ac:chgData name="Tae Su Kim" userId="c38c6ad0c454af32" providerId="LiveId" clId="{4F775E90-DA89-4B59-9931-0F8F7B1DC6BD}" dt="2025-04-07T05:59:13.230" v="954"/>
          <ac:spMkLst>
            <pc:docMk/>
            <pc:sldMk cId="944601063" sldId="282"/>
            <ac:spMk id="41" creationId="{94CD1488-949A-91B6-0091-554A7CBDA676}"/>
          </ac:spMkLst>
        </pc:spChg>
        <pc:picChg chg="add del mod">
          <ac:chgData name="Tae Su Kim" userId="c38c6ad0c454af32" providerId="LiveId" clId="{4F775E90-DA89-4B59-9931-0F8F7B1DC6BD}" dt="2025-04-07T05:54:03.261" v="709" actId="478"/>
          <ac:picMkLst>
            <pc:docMk/>
            <pc:sldMk cId="944601063" sldId="282"/>
            <ac:picMk id="9" creationId="{B7BEB714-4862-008A-CE4D-189657FDCA6E}"/>
          </ac:picMkLst>
        </pc:picChg>
        <pc:picChg chg="add del mod">
          <ac:chgData name="Tae Su Kim" userId="c38c6ad0c454af32" providerId="LiveId" clId="{4F775E90-DA89-4B59-9931-0F8F7B1DC6BD}" dt="2025-04-07T05:53:52.941" v="707" actId="478"/>
          <ac:picMkLst>
            <pc:docMk/>
            <pc:sldMk cId="944601063" sldId="282"/>
            <ac:picMk id="33" creationId="{3E08315F-41EB-44B3-0E44-58E2DF2A84E9}"/>
          </ac:picMkLst>
        </pc:picChg>
        <pc:picChg chg="add mod">
          <ac:chgData name="Tae Su Kim" userId="c38c6ad0c454af32" providerId="LiveId" clId="{4F775E90-DA89-4B59-9931-0F8F7B1DC6BD}" dt="2025-04-07T05:53:57.086" v="708"/>
          <ac:picMkLst>
            <pc:docMk/>
            <pc:sldMk cId="944601063" sldId="282"/>
            <ac:picMk id="36" creationId="{B9187CA5-3CBC-214D-9932-14BCADD3BE04}"/>
          </ac:picMkLst>
        </pc:picChg>
        <pc:picChg chg="add mod">
          <ac:chgData name="Tae Su Kim" userId="c38c6ad0c454af32" providerId="LiveId" clId="{4F775E90-DA89-4B59-9931-0F8F7B1DC6BD}" dt="2025-04-07T05:54:20.747" v="711" actId="1076"/>
          <ac:picMkLst>
            <pc:docMk/>
            <pc:sldMk cId="944601063" sldId="282"/>
            <ac:picMk id="37" creationId="{C4315607-1A95-DAAD-BBA3-6F96DD5458FB}"/>
          </ac:picMkLst>
        </pc:picChg>
      </pc:sldChg>
      <pc:sldChg chg="addSp delSp modSp mod">
        <pc:chgData name="Tae Su Kim" userId="c38c6ad0c454af32" providerId="LiveId" clId="{4F775E90-DA89-4B59-9931-0F8F7B1DC6BD}" dt="2025-04-07T05:56:34.396" v="839" actId="20577"/>
        <pc:sldMkLst>
          <pc:docMk/>
          <pc:sldMk cId="3364508688" sldId="283"/>
        </pc:sldMkLst>
        <pc:spChg chg="add mod">
          <ac:chgData name="Tae Su Kim" userId="c38c6ad0c454af32" providerId="LiveId" clId="{4F775E90-DA89-4B59-9931-0F8F7B1DC6BD}" dt="2025-04-07T05:56:34.396" v="839" actId="20577"/>
          <ac:spMkLst>
            <pc:docMk/>
            <pc:sldMk cId="3364508688" sldId="283"/>
            <ac:spMk id="3" creationId="{76EA21EC-3573-223C-E576-1D21B6160CE7}"/>
          </ac:spMkLst>
        </pc:spChg>
        <pc:spChg chg="mod">
          <ac:chgData name="Tae Su Kim" userId="c38c6ad0c454af32" providerId="LiveId" clId="{4F775E90-DA89-4B59-9931-0F8F7B1DC6BD}" dt="2025-04-07T05:22:34.802" v="13" actId="1076"/>
          <ac:spMkLst>
            <pc:docMk/>
            <pc:sldMk cId="3364508688" sldId="283"/>
            <ac:spMk id="4" creationId="{7ED2744C-2248-A886-53BE-ACE1D3994999}"/>
          </ac:spMkLst>
        </pc:spChg>
        <pc:spChg chg="mod">
          <ac:chgData name="Tae Su Kim" userId="c38c6ad0c454af32" providerId="LiveId" clId="{4F775E90-DA89-4B59-9931-0F8F7B1DC6BD}" dt="2025-04-07T05:28:25.127" v="122" actId="1076"/>
          <ac:spMkLst>
            <pc:docMk/>
            <pc:sldMk cId="3364508688" sldId="283"/>
            <ac:spMk id="6" creationId="{B95386AE-52DC-E3C4-13DA-11E5A945D3B0}"/>
          </ac:spMkLst>
        </pc:spChg>
        <pc:spChg chg="mod">
          <ac:chgData name="Tae Su Kim" userId="c38c6ad0c454af32" providerId="LiveId" clId="{4F775E90-DA89-4B59-9931-0F8F7B1DC6BD}" dt="2025-04-07T05:28:22.113" v="121" actId="1076"/>
          <ac:spMkLst>
            <pc:docMk/>
            <pc:sldMk cId="3364508688" sldId="283"/>
            <ac:spMk id="7" creationId="{4602DFF1-8DE2-8B99-0989-F522E09DDF99}"/>
          </ac:spMkLst>
        </pc:spChg>
        <pc:spChg chg="mod">
          <ac:chgData name="Tae Su Kim" userId="c38c6ad0c454af32" providerId="LiveId" clId="{4F775E90-DA89-4B59-9931-0F8F7B1DC6BD}" dt="2025-04-07T05:28:20.161" v="120" actId="1076"/>
          <ac:spMkLst>
            <pc:docMk/>
            <pc:sldMk cId="3364508688" sldId="283"/>
            <ac:spMk id="9" creationId="{00156C42-8A04-AAFF-795A-277790CF8018}"/>
          </ac:spMkLst>
        </pc:spChg>
        <pc:spChg chg="mod">
          <ac:chgData name="Tae Su Kim" userId="c38c6ad0c454af32" providerId="LiveId" clId="{4F775E90-DA89-4B59-9931-0F8F7B1DC6BD}" dt="2025-04-07T05:55:40.675" v="819" actId="20577"/>
          <ac:spMkLst>
            <pc:docMk/>
            <pc:sldMk cId="3364508688" sldId="283"/>
            <ac:spMk id="10" creationId="{138EDA68-6F2F-030A-738E-35B34392BBAB}"/>
          </ac:spMkLst>
        </pc:spChg>
        <pc:spChg chg="mod">
          <ac:chgData name="Tae Su Kim" userId="c38c6ad0c454af32" providerId="LiveId" clId="{4F775E90-DA89-4B59-9931-0F8F7B1DC6BD}" dt="2025-04-07T05:55:01.490" v="726" actId="20577"/>
          <ac:spMkLst>
            <pc:docMk/>
            <pc:sldMk cId="3364508688" sldId="283"/>
            <ac:spMk id="11" creationId="{0514C052-A44C-724A-F529-15299576ED10}"/>
          </ac:spMkLst>
        </pc:spChg>
        <pc:spChg chg="mod">
          <ac:chgData name="Tae Su Kim" userId="c38c6ad0c454af32" providerId="LiveId" clId="{4F775E90-DA89-4B59-9931-0F8F7B1DC6BD}" dt="2025-04-07T05:33:00.710" v="301" actId="1076"/>
          <ac:spMkLst>
            <pc:docMk/>
            <pc:sldMk cId="3364508688" sldId="283"/>
            <ac:spMk id="12" creationId="{00000000-0000-0000-0000-000000000000}"/>
          </ac:spMkLst>
        </pc:spChg>
        <pc:spChg chg="mod">
          <ac:chgData name="Tae Su Kim" userId="c38c6ad0c454af32" providerId="LiveId" clId="{4F775E90-DA89-4B59-9931-0F8F7B1DC6BD}" dt="2025-04-07T05:28:28.001" v="123" actId="1076"/>
          <ac:spMkLst>
            <pc:docMk/>
            <pc:sldMk cId="3364508688" sldId="283"/>
            <ac:spMk id="14" creationId="{B06A9D02-265F-6C37-14D1-C68079573F4C}"/>
          </ac:spMkLst>
        </pc:spChg>
        <pc:spChg chg="add del mod">
          <ac:chgData name="Tae Su Kim" userId="c38c6ad0c454af32" providerId="LiveId" clId="{4F775E90-DA89-4B59-9931-0F8F7B1DC6BD}" dt="2025-04-07T05:55:31.978" v="804" actId="20577"/>
          <ac:spMkLst>
            <pc:docMk/>
            <pc:sldMk cId="3364508688" sldId="283"/>
            <ac:spMk id="31" creationId="{00000000-0000-0000-0000-000000000000}"/>
          </ac:spMkLst>
        </pc:spChg>
        <pc:spChg chg="mod">
          <ac:chgData name="Tae Su Kim" userId="c38c6ad0c454af32" providerId="LiveId" clId="{4F775E90-DA89-4B59-9931-0F8F7B1DC6BD}" dt="2025-04-07T05:55:08.931" v="744" actId="20577"/>
          <ac:spMkLst>
            <pc:docMk/>
            <pc:sldMk cId="3364508688" sldId="283"/>
            <ac:spMk id="32" creationId="{00000000-0000-0000-0000-000000000000}"/>
          </ac:spMkLst>
        </pc:spChg>
      </pc:sldChg>
      <pc:sldChg chg="addSp modSp mod">
        <pc:chgData name="Tae Su Kim" userId="c38c6ad0c454af32" providerId="LiveId" clId="{4F775E90-DA89-4B59-9931-0F8F7B1DC6BD}" dt="2025-04-07T05:56:45.878" v="844" actId="1076"/>
        <pc:sldMkLst>
          <pc:docMk/>
          <pc:sldMk cId="6382668" sldId="284"/>
        </pc:sldMkLst>
        <pc:spChg chg="add mod">
          <ac:chgData name="Tae Su Kim" userId="c38c6ad0c454af32" providerId="LiveId" clId="{4F775E90-DA89-4B59-9931-0F8F7B1DC6BD}" dt="2025-04-07T05:56:45.878" v="844" actId="1076"/>
          <ac:spMkLst>
            <pc:docMk/>
            <pc:sldMk cId="6382668" sldId="284"/>
            <ac:spMk id="2" creationId="{4210C5C8-2796-B543-C1EA-E220DB51AE5A}"/>
          </ac:spMkLst>
        </pc:spChg>
        <pc:spChg chg="mod">
          <ac:chgData name="Tae Su Kim" userId="c38c6ad0c454af32" providerId="LiveId" clId="{4F775E90-DA89-4B59-9931-0F8F7B1DC6BD}" dt="2025-04-07T05:51:47.898" v="624" actId="20577"/>
          <ac:spMkLst>
            <pc:docMk/>
            <pc:sldMk cId="6382668" sldId="284"/>
            <ac:spMk id="12" creationId="{7E6AE90B-6E71-AAB5-52B0-328BC4A4DF2C}"/>
          </ac:spMkLst>
        </pc:spChg>
      </pc:sldChg>
      <pc:sldChg chg="modSp new mod ord">
        <pc:chgData name="Tae Su Kim" userId="c38c6ad0c454af32" providerId="LiveId" clId="{4F775E90-DA89-4B59-9931-0F8F7B1DC6BD}" dt="2025-04-07T05:58:19.201" v="937" actId="20577"/>
        <pc:sldMkLst>
          <pc:docMk/>
          <pc:sldMk cId="4063119435" sldId="285"/>
        </pc:sldMkLst>
        <pc:spChg chg="mod">
          <ac:chgData name="Tae Su Kim" userId="c38c6ad0c454af32" providerId="LiveId" clId="{4F775E90-DA89-4B59-9931-0F8F7B1DC6BD}" dt="2025-04-07T05:27:00.113" v="93" actId="1076"/>
          <ac:spMkLst>
            <pc:docMk/>
            <pc:sldMk cId="4063119435" sldId="285"/>
            <ac:spMk id="2" creationId="{9EDB366D-5044-D52E-9044-157B79788E40}"/>
          </ac:spMkLst>
        </pc:spChg>
        <pc:spChg chg="mod">
          <ac:chgData name="Tae Su Kim" userId="c38c6ad0c454af32" providerId="LiveId" clId="{4F775E90-DA89-4B59-9931-0F8F7B1DC6BD}" dt="2025-04-07T05:58:19.201" v="937" actId="20577"/>
          <ac:spMkLst>
            <pc:docMk/>
            <pc:sldMk cId="4063119435" sldId="285"/>
            <ac:spMk id="3" creationId="{0A03D5B7-5787-66F5-5927-13B99FBD5F09}"/>
          </ac:spMkLst>
        </pc:spChg>
      </pc:sldChg>
      <pc:sldChg chg="new del">
        <pc:chgData name="Tae Su Kim" userId="c38c6ad0c454af32" providerId="LiveId" clId="{4F775E90-DA89-4B59-9931-0F8F7B1DC6BD}" dt="2025-04-07T05:36:20.731" v="363" actId="47"/>
        <pc:sldMkLst>
          <pc:docMk/>
          <pc:sldMk cId="3698226276" sldId="286"/>
        </pc:sldMkLst>
      </pc:sldChg>
      <pc:sldChg chg="modSp new mod">
        <pc:chgData name="Tae Su Kim" userId="c38c6ad0c454af32" providerId="LiveId" clId="{4F775E90-DA89-4B59-9931-0F8F7B1DC6BD}" dt="2025-04-07T05:57:38.895" v="925" actId="20577"/>
        <pc:sldMkLst>
          <pc:docMk/>
          <pc:sldMk cId="3951599649" sldId="286"/>
        </pc:sldMkLst>
        <pc:spChg chg="mod">
          <ac:chgData name="Tae Su Kim" userId="c38c6ad0c454af32" providerId="LiveId" clId="{4F775E90-DA89-4B59-9931-0F8F7B1DC6BD}" dt="2025-04-07T05:56:55.230" v="852" actId="20577"/>
          <ac:spMkLst>
            <pc:docMk/>
            <pc:sldMk cId="3951599649" sldId="286"/>
            <ac:spMk id="2" creationId="{552A2330-DF7B-8138-572E-046AC2B3222B}"/>
          </ac:spMkLst>
        </pc:spChg>
        <pc:spChg chg="mod">
          <ac:chgData name="Tae Su Kim" userId="c38c6ad0c454af32" providerId="LiveId" clId="{4F775E90-DA89-4B59-9931-0F8F7B1DC6BD}" dt="2025-04-07T05:57:38.895" v="925" actId="20577"/>
          <ac:spMkLst>
            <pc:docMk/>
            <pc:sldMk cId="3951599649" sldId="286"/>
            <ac:spMk id="3" creationId="{737FB163-714E-1AC6-665F-D75FD213C218}"/>
          </ac:spMkLst>
        </pc:spChg>
      </pc:sldChg>
      <pc:sldChg chg="new del">
        <pc:chgData name="Tae Su Kim" userId="c38c6ad0c454af32" providerId="LiveId" clId="{4F775E90-DA89-4B59-9931-0F8F7B1DC6BD}" dt="2025-04-07T06:00:28.695" v="958" actId="47"/>
        <pc:sldMkLst>
          <pc:docMk/>
          <pc:sldMk cId="1126938633" sldId="287"/>
        </pc:sldMkLst>
      </pc:sldChg>
      <pc:sldChg chg="modSp add del mod">
        <pc:chgData name="Tae Su Kim" userId="c38c6ad0c454af32" providerId="LiveId" clId="{4F775E90-DA89-4B59-9931-0F8F7B1DC6BD}" dt="2025-04-07T05:51:55.782" v="626" actId="47"/>
        <pc:sldMkLst>
          <pc:docMk/>
          <pc:sldMk cId="3077928523" sldId="287"/>
        </pc:sldMkLst>
        <pc:spChg chg="mod">
          <ac:chgData name="Tae Su Kim" userId="c38c6ad0c454af32" providerId="LiveId" clId="{4F775E90-DA89-4B59-9931-0F8F7B1DC6BD}" dt="2025-04-07T05:51:51.495" v="625" actId="20577"/>
          <ac:spMkLst>
            <pc:docMk/>
            <pc:sldMk cId="3077928523" sldId="287"/>
            <ac:spMk id="12" creationId="{DFB9408C-4D14-CF1A-7051-736E4906265E}"/>
          </ac:spMkLst>
        </pc:spChg>
      </pc:sldChg>
      <pc:sldChg chg="addSp delSp modSp add mod">
        <pc:chgData name="Tae Su Kim" userId="c38c6ad0c454af32" providerId="LiveId" clId="{4F775E90-DA89-4B59-9931-0F8F7B1DC6BD}" dt="2025-04-07T06:08:49.962" v="1288" actId="20577"/>
        <pc:sldMkLst>
          <pc:docMk/>
          <pc:sldMk cId="3701548797" sldId="287"/>
        </pc:sldMkLst>
        <pc:spChg chg="mod">
          <ac:chgData name="Tae Su Kim" userId="c38c6ad0c454af32" providerId="LiveId" clId="{4F775E90-DA89-4B59-9931-0F8F7B1DC6BD}" dt="2025-04-07T06:00:40.415" v="981" actId="1076"/>
          <ac:spMkLst>
            <pc:docMk/>
            <pc:sldMk cId="3701548797" sldId="287"/>
            <ac:spMk id="2" creationId="{8492DD69-410F-0438-F82E-CE2137893B26}"/>
          </ac:spMkLst>
        </pc:spChg>
        <pc:spChg chg="add del">
          <ac:chgData name="Tae Su Kim" userId="c38c6ad0c454af32" providerId="LiveId" clId="{4F775E90-DA89-4B59-9931-0F8F7B1DC6BD}" dt="2025-04-07T06:01:53.286" v="1019" actId="478"/>
          <ac:spMkLst>
            <pc:docMk/>
            <pc:sldMk cId="3701548797" sldId="287"/>
            <ac:spMk id="3" creationId="{C745D451-F39C-7DAE-84F7-37A0D6AA7798}"/>
          </ac:spMkLst>
        </pc:spChg>
        <pc:spChg chg="add del">
          <ac:chgData name="Tae Su Kim" userId="c38c6ad0c454af32" providerId="LiveId" clId="{4F775E90-DA89-4B59-9931-0F8F7B1DC6BD}" dt="2025-04-07T06:01:50.535" v="1016" actId="478"/>
          <ac:spMkLst>
            <pc:docMk/>
            <pc:sldMk cId="3701548797" sldId="287"/>
            <ac:spMk id="4" creationId="{C2A6D018-1DEF-1610-8BA6-6F3AA23FC506}"/>
          </ac:spMkLst>
        </pc:spChg>
        <pc:spChg chg="add del">
          <ac:chgData name="Tae Su Kim" userId="c38c6ad0c454af32" providerId="LiveId" clId="{4F775E90-DA89-4B59-9931-0F8F7B1DC6BD}" dt="2025-04-07T06:01:22.703" v="1004" actId="478"/>
          <ac:spMkLst>
            <pc:docMk/>
            <pc:sldMk cId="3701548797" sldId="287"/>
            <ac:spMk id="5" creationId="{38CB401D-AA47-67A9-EFA1-A6EA0C7459D5}"/>
          </ac:spMkLst>
        </pc:spChg>
        <pc:spChg chg="add del">
          <ac:chgData name="Tae Su Kim" userId="c38c6ad0c454af32" providerId="LiveId" clId="{4F775E90-DA89-4B59-9931-0F8F7B1DC6BD}" dt="2025-04-07T06:01:20.812" v="996" actId="478"/>
          <ac:spMkLst>
            <pc:docMk/>
            <pc:sldMk cId="3701548797" sldId="287"/>
            <ac:spMk id="6" creationId="{31AE4B90-8775-2295-6FE1-681C48AF4BFB}"/>
          </ac:spMkLst>
        </pc:spChg>
        <pc:spChg chg="add del ord">
          <ac:chgData name="Tae Su Kim" userId="c38c6ad0c454af32" providerId="LiveId" clId="{4F775E90-DA89-4B59-9931-0F8F7B1DC6BD}" dt="2025-04-07T06:01:34.459" v="1010" actId="166"/>
          <ac:spMkLst>
            <pc:docMk/>
            <pc:sldMk cId="3701548797" sldId="287"/>
            <ac:spMk id="8" creationId="{B4D17000-EA4D-8E4B-D7D1-CD58EF496214}"/>
          </ac:spMkLst>
        </pc:spChg>
        <pc:spChg chg="add del">
          <ac:chgData name="Tae Su Kim" userId="c38c6ad0c454af32" providerId="LiveId" clId="{4F775E90-DA89-4B59-9931-0F8F7B1DC6BD}" dt="2025-04-07T06:01:57.303" v="1020" actId="478"/>
          <ac:spMkLst>
            <pc:docMk/>
            <pc:sldMk cId="3701548797" sldId="287"/>
            <ac:spMk id="9" creationId="{10FBA800-B544-5AFD-C82D-626CBE8DA0EB}"/>
          </ac:spMkLst>
        </pc:spChg>
        <pc:spChg chg="add del mod">
          <ac:chgData name="Tae Su Kim" userId="c38c6ad0c454af32" providerId="LiveId" clId="{4F775E90-DA89-4B59-9931-0F8F7B1DC6BD}" dt="2025-04-07T06:01:52.728" v="1018" actId="478"/>
          <ac:spMkLst>
            <pc:docMk/>
            <pc:sldMk cId="3701548797" sldId="287"/>
            <ac:spMk id="10" creationId="{860B3154-1922-7F9D-8E79-822EADEDCFBE}"/>
          </ac:spMkLst>
        </pc:spChg>
        <pc:spChg chg="add del">
          <ac:chgData name="Tae Su Kim" userId="c38c6ad0c454af32" providerId="LiveId" clId="{4F775E90-DA89-4B59-9931-0F8F7B1DC6BD}" dt="2025-04-07T06:01:49.433" v="1015" actId="478"/>
          <ac:spMkLst>
            <pc:docMk/>
            <pc:sldMk cId="3701548797" sldId="287"/>
            <ac:spMk id="11" creationId="{F6D05C0C-9D8D-A59F-7DA6-9CBC730DD4D7}"/>
          </ac:spMkLst>
        </pc:spChg>
        <pc:spChg chg="mod">
          <ac:chgData name="Tae Su Kim" userId="c38c6ad0c454af32" providerId="LiveId" clId="{4F775E90-DA89-4B59-9931-0F8F7B1DC6BD}" dt="2025-04-07T06:00:38.440" v="980" actId="20577"/>
          <ac:spMkLst>
            <pc:docMk/>
            <pc:sldMk cId="3701548797" sldId="287"/>
            <ac:spMk id="12" creationId="{72B13F58-F064-C680-0237-AEE8C4BEE72C}"/>
          </ac:spMkLst>
        </pc:spChg>
        <pc:spChg chg="add del ord">
          <ac:chgData name="Tae Su Kim" userId="c38c6ad0c454af32" providerId="LiveId" clId="{4F775E90-DA89-4B59-9931-0F8F7B1DC6BD}" dt="2025-04-07T06:01:32.594" v="1009" actId="166"/>
          <ac:spMkLst>
            <pc:docMk/>
            <pc:sldMk cId="3701548797" sldId="287"/>
            <ac:spMk id="13" creationId="{CF53A2DD-B0EA-1EF3-47C9-1A48965B6A2D}"/>
          </ac:spMkLst>
        </pc:spChg>
        <pc:spChg chg="add del mod">
          <ac:chgData name="Tae Su Kim" userId="c38c6ad0c454af32" providerId="LiveId" clId="{4F775E90-DA89-4B59-9931-0F8F7B1DC6BD}" dt="2025-04-07T06:07:21.851" v="1234"/>
          <ac:spMkLst>
            <pc:docMk/>
            <pc:sldMk cId="3701548797" sldId="287"/>
            <ac:spMk id="15" creationId="{0DD0E1F5-2351-48EB-51E6-1CAD4E8DF866}"/>
          </ac:spMkLst>
        </pc:spChg>
        <pc:spChg chg="add mod">
          <ac:chgData name="Tae Su Kim" userId="c38c6ad0c454af32" providerId="LiveId" clId="{4F775E90-DA89-4B59-9931-0F8F7B1DC6BD}" dt="2025-04-07T06:08:49.962" v="1288" actId="20577"/>
          <ac:spMkLst>
            <pc:docMk/>
            <pc:sldMk cId="3701548797" sldId="287"/>
            <ac:spMk id="16" creationId="{4CDDF098-395E-70B7-12CC-ED27C1DBFBAA}"/>
          </ac:spMkLst>
        </pc:spChg>
        <pc:picChg chg="add mod">
          <ac:chgData name="Tae Su Kim" userId="c38c6ad0c454af32" providerId="LiveId" clId="{4F775E90-DA89-4B59-9931-0F8F7B1DC6BD}" dt="2025-04-07T06:02:14.845" v="1026" actId="14100"/>
          <ac:picMkLst>
            <pc:docMk/>
            <pc:sldMk cId="3701548797" sldId="287"/>
            <ac:picMk id="14" creationId="{306C9AB9-6D7E-75EB-2DF9-25DFCB48E932}"/>
          </ac:picMkLst>
        </pc:picChg>
      </pc:sldChg>
      <pc:sldChg chg="addSp delSp modSp new mod">
        <pc:chgData name="Tae Su Kim" userId="c38c6ad0c454af32" providerId="LiveId" clId="{4F775E90-DA89-4B59-9931-0F8F7B1DC6BD}" dt="2025-04-07T06:08:52.722" v="1290" actId="20577"/>
        <pc:sldMkLst>
          <pc:docMk/>
          <pc:sldMk cId="2566136883" sldId="288"/>
        </pc:sldMkLst>
        <pc:spChg chg="del">
          <ac:chgData name="Tae Su Kim" userId="c38c6ad0c454af32" providerId="LiveId" clId="{4F775E90-DA89-4B59-9931-0F8F7B1DC6BD}" dt="2025-04-07T06:02:42.526" v="1029" actId="478"/>
          <ac:spMkLst>
            <pc:docMk/>
            <pc:sldMk cId="2566136883" sldId="288"/>
            <ac:spMk id="2" creationId="{843535B2-5263-8501-82BE-77277929F4C9}"/>
          </ac:spMkLst>
        </pc:spChg>
        <pc:spChg chg="del">
          <ac:chgData name="Tae Su Kim" userId="c38c6ad0c454af32" providerId="LiveId" clId="{4F775E90-DA89-4B59-9931-0F8F7B1DC6BD}" dt="2025-04-07T06:02:40.590" v="1028" actId="478"/>
          <ac:spMkLst>
            <pc:docMk/>
            <pc:sldMk cId="2566136883" sldId="288"/>
            <ac:spMk id="3" creationId="{BF8F6CBF-4268-4748-5922-471EE860891E}"/>
          </ac:spMkLst>
        </pc:spChg>
        <pc:spChg chg="add mod">
          <ac:chgData name="Tae Su Kim" userId="c38c6ad0c454af32" providerId="LiveId" clId="{4F775E90-DA89-4B59-9931-0F8F7B1DC6BD}" dt="2025-04-07T06:04:05.993" v="1096" actId="20577"/>
          <ac:spMkLst>
            <pc:docMk/>
            <pc:sldMk cId="2566136883" sldId="288"/>
            <ac:spMk id="4" creationId="{B4FCF658-5356-460A-E10D-49FE7504935F}"/>
          </ac:spMkLst>
        </pc:spChg>
        <pc:spChg chg="add mod">
          <ac:chgData name="Tae Su Kim" userId="c38c6ad0c454af32" providerId="LiveId" clId="{4F775E90-DA89-4B59-9931-0F8F7B1DC6BD}" dt="2025-04-07T06:04:08.475" v="1097" actId="1076"/>
          <ac:spMkLst>
            <pc:docMk/>
            <pc:sldMk cId="2566136883" sldId="288"/>
            <ac:spMk id="5" creationId="{AA33E2AD-F176-7294-8051-342B213B549B}"/>
          </ac:spMkLst>
        </pc:spChg>
        <pc:spChg chg="add mod">
          <ac:chgData name="Tae Su Kim" userId="c38c6ad0c454af32" providerId="LiveId" clId="{4F775E90-DA89-4B59-9931-0F8F7B1DC6BD}" dt="2025-04-07T06:08:52.722" v="1290" actId="20577"/>
          <ac:spMkLst>
            <pc:docMk/>
            <pc:sldMk cId="2566136883" sldId="288"/>
            <ac:spMk id="10" creationId="{FCE99C38-1B0E-8A4B-BEC0-8F1BB99A789D}"/>
          </ac:spMkLst>
        </pc:spChg>
        <pc:picChg chg="add del">
          <ac:chgData name="Tae Su Kim" userId="c38c6ad0c454af32" providerId="LiveId" clId="{4F775E90-DA89-4B59-9931-0F8F7B1DC6BD}" dt="2025-04-07T06:04:23.910" v="1099" actId="22"/>
          <ac:picMkLst>
            <pc:docMk/>
            <pc:sldMk cId="2566136883" sldId="288"/>
            <ac:picMk id="7" creationId="{74307351-923F-A454-F9C4-BAD16EF2A6EA}"/>
          </ac:picMkLst>
        </pc:picChg>
        <pc:picChg chg="add mod">
          <ac:chgData name="Tae Su Kim" userId="c38c6ad0c454af32" providerId="LiveId" clId="{4F775E90-DA89-4B59-9931-0F8F7B1DC6BD}" dt="2025-04-07T06:04:38.869" v="1102" actId="1076"/>
          <ac:picMkLst>
            <pc:docMk/>
            <pc:sldMk cId="2566136883" sldId="288"/>
            <ac:picMk id="9" creationId="{97AF671A-82FE-01D2-D108-92DB1D2109F4}"/>
          </ac:picMkLst>
        </pc:picChg>
      </pc:sldChg>
      <pc:sldChg chg="addSp delSp modSp new mod ord modClrScheme chgLayout">
        <pc:chgData name="Tae Su Kim" userId="c38c6ad0c454af32" providerId="LiveId" clId="{4F775E90-DA89-4B59-9931-0F8F7B1DC6BD}" dt="2025-04-07T06:06:41.151" v="1227" actId="1076"/>
        <pc:sldMkLst>
          <pc:docMk/>
          <pc:sldMk cId="3076987176" sldId="289"/>
        </pc:sldMkLst>
        <pc:spChg chg="del mod ord">
          <ac:chgData name="Tae Su Kim" userId="c38c6ad0c454af32" providerId="LiveId" clId="{4F775E90-DA89-4B59-9931-0F8F7B1DC6BD}" dt="2025-04-07T06:05:20.162" v="1106" actId="700"/>
          <ac:spMkLst>
            <pc:docMk/>
            <pc:sldMk cId="3076987176" sldId="289"/>
            <ac:spMk id="2" creationId="{5A74EE15-71C9-F817-8BA3-A5D88F098DE7}"/>
          </ac:spMkLst>
        </pc:spChg>
        <pc:spChg chg="del mod ord">
          <ac:chgData name="Tae Su Kim" userId="c38c6ad0c454af32" providerId="LiveId" clId="{4F775E90-DA89-4B59-9931-0F8F7B1DC6BD}" dt="2025-04-07T06:05:20.162" v="1106" actId="700"/>
          <ac:spMkLst>
            <pc:docMk/>
            <pc:sldMk cId="3076987176" sldId="289"/>
            <ac:spMk id="3" creationId="{EFF5FD64-6DB7-16C9-15AA-E34DCCFAF6B3}"/>
          </ac:spMkLst>
        </pc:spChg>
        <pc:spChg chg="add mod ord">
          <ac:chgData name="Tae Su Kim" userId="c38c6ad0c454af32" providerId="LiveId" clId="{4F775E90-DA89-4B59-9931-0F8F7B1DC6BD}" dt="2025-04-07T06:06:13.508" v="1190" actId="1076"/>
          <ac:spMkLst>
            <pc:docMk/>
            <pc:sldMk cId="3076987176" sldId="289"/>
            <ac:spMk id="4" creationId="{A3859499-441D-DF3A-73FC-619B4DF2AFA7}"/>
          </ac:spMkLst>
        </pc:spChg>
        <pc:spChg chg="add mod ord">
          <ac:chgData name="Tae Su Kim" userId="c38c6ad0c454af32" providerId="LiveId" clId="{4F775E90-DA89-4B59-9931-0F8F7B1DC6BD}" dt="2025-04-07T06:06:41.151" v="1227" actId="1076"/>
          <ac:spMkLst>
            <pc:docMk/>
            <pc:sldMk cId="3076987176" sldId="289"/>
            <ac:spMk id="5" creationId="{EA7E4289-633A-B816-E041-CEB1D3817D0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12:05.018" idx="1">
    <p:pos x="3990" y="966"/>
    <p:text>programibx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25.185" idx="2">
    <p:pos x="2561" y="2931"/>
    <p:text>IDtbx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54.938" idx="3">
    <p:pos x="2578" y="3430"/>
    <p:text>PWtbx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21:55.531" idx="22">
    <p:pos x="3025" y="3801"/>
    <p:text>Login_button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21:58.368" idx="23">
    <p:pos x="4253" y="3831"/>
    <p:text>SignIn_button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44:50.433" idx="4">
    <p:pos x="2071" y="1111"/>
    <p:text>FriendAccount_ImageBox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4:55.817" idx="5">
    <p:pos x="3880" y="1100"/>
    <p:text>FriendAccountName_Label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5:57.086" idx="6">
    <p:pos x="2067" y="154"/>
    <p:text>MyAccount_ImageBox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1.431" idx="7">
    <p:pos x="2963" y="606"/>
    <p:text>Friends_RadioButton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5.584" idx="8">
    <p:pos x="4248" y="606"/>
    <p:text>Room_radioButton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29:22.197" idx="9">
    <p:pos x="5163" y="1543"/>
    <p:text>mainpanel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5:56.956" idx="2">
    <p:pos x="4233" y="-76"/>
    <p:text>Setting_Button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6:41.101" idx="3">
    <p:pos x="2005" y="586"/>
    <p:text>Main_GroupBox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24:28.558" idx="25">
    <p:pos x="3917" y="-79"/>
    <p:text>Calendar_button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47:08.127" idx="32">
    <p:pos x="3628" y="-65"/>
    <p:text>FriendInvite_button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59:18.471" idx="34">
    <p:pos x="3313" y="-41"/>
    <p:text>NewChat_button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44:50.433" idx="4">
    <p:pos x="2057" y="1124"/>
    <p:text>chatroomtibx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4:55.817" idx="5">
    <p:pos x="4116" y="1092"/>
    <p:text>chatroomNamelbl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5:57.086" idx="6">
    <p:pos x="2067" y="154"/>
    <p:text>MyAccountibx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1.431" idx="7">
    <p:pos x="2963" y="606"/>
    <p:text>Friendsrdb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5.584" idx="8">
    <p:pos x="4248" y="606"/>
    <p:text>Roomrdb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31:14.461" idx="10">
    <p:pos x="5472" y="2037"/>
    <p:text>mainpanel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8:38.092" idx="4">
    <p:pos x="4245" y="-92"/>
    <p:text>Setting_Button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23:25.270" idx="24">
    <p:pos x="3908" y="-80"/>
    <p:text>Calendar_Button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30:30.233" idx="26">
    <p:pos x="2026" y="607"/>
    <p:text>Main_GroupBox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4:59:50.938" idx="35">
    <p:pos x="3605" y="-77"/>
    <p:text>FriendInvite_button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7T15:03:12.981" idx="41">
    <p:pos x="3298" y="-92"/>
    <p:text>NewChat_button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7:31:14.461" idx="10">
    <p:pos x="5160" y="2037"/>
    <p:text>mainpanel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07:39.998" idx="5">
    <p:pos x="2078" y="131"/>
    <p:text>Setting_Label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12:05.018" idx="1">
    <p:pos x="4659" y="3835"/>
    <p:text>File_button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25.185" idx="2">
    <p:pos x="2455" y="3537"/>
    <p:text>Chat_textbox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54.938" idx="3">
    <p:pos x="4649" y="3516"/>
    <p:text>Send_button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5:11.621" idx="1">
    <p:pos x="5173" y="1647"/>
    <p:text>main_Panel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4:09.570" idx="6">
    <p:pos x="4669" y="2612"/>
    <p:text>Account_imagebox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4:13.462" idx="7">
    <p:pos x="3651" y="2653"/>
    <p:text>ChatLog_textbox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4-06T15:17:58.865" idx="8">
    <p:pos x="2592" y="637"/>
    <p:text>NameSearch_textbox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8:01.911" idx="9">
    <p:pos x="2602" y="1049"/>
    <p:text>TagSearch_textbox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8:55.910" idx="10">
    <p:pos x="5152" y="2489"/>
    <p:text>Search_Panel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0:35.284" idx="11">
    <p:pos x="2520" y="1728"/>
    <p:text>Account_imagebox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1:48.995" idx="12">
    <p:pos x="3292" y="2108"/>
    <p:text>Name_Label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2:43.693" idx="13">
    <p:pos x="4165" y="2108"/>
    <p:text>Tag_Label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33:00.698" idx="21">
    <p:pos x="4683" y="2074"/>
    <p:text>Invite_button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4-06T15:17:58.865" idx="14">
    <p:pos x="2592" y="637"/>
    <p:text>NameSearch_textbox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8:55.910" idx="16">
    <p:pos x="5152" y="2489"/>
    <p:text>Search_Panel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0:35.284" idx="17">
    <p:pos x="2078" y="1306"/>
    <p:text>Account_imagebox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1:48.995" idx="18">
    <p:pos x="3796" y="1296"/>
    <p:text>Name_Label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32:11.510" idx="20">
    <p:pos x="5101" y="1285"/>
    <p:text>Invite_CheckBox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0FEC-7E88-4AC9-931F-2EF636A237A4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5BC6A-6198-4E05-B0E6-2060D2201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5BC6A-6198-4E05-B0E6-2060D2201E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4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4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8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5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8B29-2479-4520-8F55-EAFA17DC6F2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hara3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859499-441D-DF3A-73FC-619B4DF2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252105"/>
            <a:ext cx="9144000" cy="2387600"/>
          </a:xfrm>
        </p:spPr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채팅 프로그램 기획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A7E4289-633A-B816-E041-CEB1D3817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5802" y="5931765"/>
            <a:ext cx="1940689" cy="66902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dirty="0">
                <a:hlinkClick r:id="rId2"/>
              </a:rPr>
              <a:t>zahara3@naver.com</a:t>
            </a:r>
            <a:endParaRPr lang="en-US" altLang="ko-KR" sz="1400" dirty="0"/>
          </a:p>
          <a:p>
            <a:pPr algn="r">
              <a:lnSpc>
                <a:spcPct val="100000"/>
              </a:lnSpc>
            </a:pPr>
            <a:r>
              <a:rPr lang="en-US" altLang="ko-KR" sz="1400" dirty="0"/>
              <a:t>2021203037 </a:t>
            </a:r>
            <a:r>
              <a:rPr lang="ko-KR" altLang="en-US" sz="1400" dirty="0"/>
              <a:t>김태수</a:t>
            </a:r>
          </a:p>
        </p:txBody>
      </p:sp>
    </p:spTree>
    <p:extLst>
      <p:ext uri="{BB962C8B-B14F-4D97-AF65-F5344CB8AC3E}">
        <p14:creationId xmlns:p14="http://schemas.microsoft.com/office/powerpoint/2010/main" val="307698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CF658-5356-460A-E10D-49FE7504935F}"/>
              </a:ext>
            </a:extLst>
          </p:cNvPr>
          <p:cNvSpPr txBox="1"/>
          <p:nvPr/>
        </p:nvSpPr>
        <p:spPr>
          <a:xfrm>
            <a:off x="152544" y="288757"/>
            <a:ext cx="3494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캘린더창</a:t>
            </a:r>
            <a:endParaRPr lang="en-US" altLang="ko-KR" sz="6000" dirty="0"/>
          </a:p>
          <a:p>
            <a:r>
              <a:rPr lang="en-US" altLang="ko-KR" dirty="0"/>
              <a:t>(</a:t>
            </a:r>
            <a:r>
              <a:rPr lang="ko-KR" altLang="en-US" dirty="0"/>
              <a:t>일정 작성 화면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3E2AD-F176-7294-8051-342B213B549B}"/>
              </a:ext>
            </a:extLst>
          </p:cNvPr>
          <p:cNvSpPr txBox="1"/>
          <p:nvPr/>
        </p:nvSpPr>
        <p:spPr>
          <a:xfrm>
            <a:off x="152544" y="2171653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AF671A-82FE-01D2-D108-92DB1D21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80" y="717987"/>
            <a:ext cx="4701240" cy="542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E99C38-1B0E-8A4B-BEC0-8F1BB99A789D}"/>
              </a:ext>
            </a:extLst>
          </p:cNvPr>
          <p:cNvSpPr txBox="1"/>
          <p:nvPr/>
        </p:nvSpPr>
        <p:spPr>
          <a:xfrm>
            <a:off x="9236597" y="6075650"/>
            <a:ext cx="260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Charger : 22 </a:t>
            </a:r>
            <a:r>
              <a:rPr lang="ko-KR" altLang="en-US" sz="1400" dirty="0"/>
              <a:t>경민아</a:t>
            </a:r>
          </a:p>
        </p:txBody>
      </p:sp>
    </p:spTree>
    <p:extLst>
      <p:ext uri="{BB962C8B-B14F-4D97-AF65-F5344CB8AC3E}">
        <p14:creationId xmlns:p14="http://schemas.microsoft.com/office/powerpoint/2010/main" val="256613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366D-5044-D52E-9044-157B7978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553"/>
            <a:ext cx="10515600" cy="1325563"/>
          </a:xfrm>
        </p:spPr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3D5B7-5787-66F5-5927-13B99FBD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2025.04.06 </a:t>
            </a:r>
            <a:r>
              <a:rPr lang="ko-KR" altLang="en-US" sz="1600" dirty="0"/>
              <a:t>초안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2025.04.07 </a:t>
            </a:r>
            <a:r>
              <a:rPr lang="ko-KR" altLang="en-US" sz="1600" dirty="0"/>
              <a:t>버튼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설정 </a:t>
            </a:r>
            <a:r>
              <a:rPr lang="en-US" altLang="ko-KR" sz="1600" dirty="0"/>
              <a:t>Calendar </a:t>
            </a:r>
            <a:r>
              <a:rPr lang="ko-KR" altLang="en-US" sz="1600" dirty="0"/>
              <a:t>항목 삭제</a:t>
            </a:r>
            <a:r>
              <a:rPr lang="en-US" altLang="ko-KR" sz="1600" dirty="0"/>
              <a:t>, </a:t>
            </a:r>
            <a:r>
              <a:rPr lang="ko-KR" altLang="en-US" sz="1600" dirty="0"/>
              <a:t>메모 수정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DepthIndex</a:t>
            </a:r>
            <a:r>
              <a:rPr lang="en-US" altLang="ko-KR" sz="1600" dirty="0"/>
              <a:t>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11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A2330-DF7B-8138-572E-046AC2B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FB163-714E-1AC6-665F-D75FD213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설정 세부사항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9515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18547" y="802104"/>
            <a:ext cx="3769895" cy="3416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98496" y="4571999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98495" y="5301913"/>
            <a:ext cx="3769895" cy="5614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096" y="191487"/>
            <a:ext cx="3494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/>
              <a:t>메인창</a:t>
            </a:r>
            <a:endParaRPr lang="en-US" altLang="ko-KR" sz="6000" dirty="0"/>
          </a:p>
          <a:p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6109BE-F6FE-71E8-2F9C-81B692900559}"/>
              </a:ext>
            </a:extLst>
          </p:cNvPr>
          <p:cNvSpPr/>
          <p:nvPr/>
        </p:nvSpPr>
        <p:spPr>
          <a:xfrm>
            <a:off x="4054566" y="6010356"/>
            <a:ext cx="1788847" cy="39130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FA914A-FB20-78E8-A33D-E35D75218D27}"/>
              </a:ext>
            </a:extLst>
          </p:cNvPr>
          <p:cNvSpPr/>
          <p:nvPr/>
        </p:nvSpPr>
        <p:spPr>
          <a:xfrm>
            <a:off x="6096000" y="6010356"/>
            <a:ext cx="1692442" cy="39130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99FEC-68E4-E2DD-DACD-277DFDAF4864}"/>
              </a:ext>
            </a:extLst>
          </p:cNvPr>
          <p:cNvSpPr txBox="1"/>
          <p:nvPr/>
        </p:nvSpPr>
        <p:spPr>
          <a:xfrm>
            <a:off x="208344" y="174777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7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6" y="0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92" y="222264"/>
            <a:ext cx="3494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/>
              <a:t>메인창</a:t>
            </a:r>
            <a:endParaRPr lang="en-US" altLang="ko-KR" sz="6000" dirty="0"/>
          </a:p>
          <a:p>
            <a:r>
              <a:rPr lang="en-US" altLang="ko-KR" dirty="0"/>
              <a:t>(</a:t>
            </a:r>
            <a:r>
              <a:rPr lang="ko-KR" altLang="en-US" dirty="0"/>
              <a:t>친구 라디오 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25755" y="761999"/>
            <a:ext cx="2125292" cy="74280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74826" y="764644"/>
            <a:ext cx="1997103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1976" y="152928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8092" y="3068973"/>
            <a:ext cx="4203032" cy="901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755" y="471405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566" y="2266805"/>
            <a:ext cx="4195442" cy="815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51516" y="1115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1976" y="3971251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01976" y="547605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67845" y="24050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7845" y="3250540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72572" y="407022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67845" y="482248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51516" y="557102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39898" y="171280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639898" y="248322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4639898" y="333527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4638467" y="413893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4638467" y="490093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638467" y="564374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D05ADC-4E96-A69A-9101-EB3632B3024E}"/>
              </a:ext>
            </a:extLst>
          </p:cNvPr>
          <p:cNvSpPr/>
          <p:nvPr/>
        </p:nvSpPr>
        <p:spPr>
          <a:xfrm>
            <a:off x="6195725" y="376256"/>
            <a:ext cx="430210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35D85C5-F76D-8F16-CC57-5FAAC2E6A221}"/>
              </a:ext>
            </a:extLst>
          </p:cNvPr>
          <p:cNvSpPr/>
          <p:nvPr/>
        </p:nvSpPr>
        <p:spPr>
          <a:xfrm>
            <a:off x="3967845" y="1597142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단일 톱니바퀴 단색으로 채워진">
            <a:extLst>
              <a:ext uri="{FF2B5EF4-FFF2-40B4-BE49-F238E27FC236}">
                <a16:creationId xmlns:a16="http://schemas.microsoft.com/office/drawing/2014/main" id="{688829D1-526D-DBFE-52D6-D823C6DD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0669" y="176108"/>
            <a:ext cx="505871" cy="50587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3922D-C1C7-1CC2-63DF-7F3AF01A4561}"/>
              </a:ext>
            </a:extLst>
          </p:cNvPr>
          <p:cNvSpPr/>
          <p:nvPr/>
        </p:nvSpPr>
        <p:spPr>
          <a:xfrm flipV="1">
            <a:off x="6193726" y="265203"/>
            <a:ext cx="432209" cy="113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래픽 36" descr="머리가 없는 나이 든 남자">
            <a:extLst>
              <a:ext uri="{FF2B5EF4-FFF2-40B4-BE49-F238E27FC236}">
                <a16:creationId xmlns:a16="http://schemas.microsoft.com/office/drawing/2014/main" id="{3DBDF846-90B9-0196-D4BB-6920396C9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693" y="197540"/>
            <a:ext cx="392792" cy="464209"/>
          </a:xfrm>
          <a:prstGeom prst="rect">
            <a:avLst/>
          </a:prstGeom>
        </p:spPr>
      </p:pic>
      <p:sp>
        <p:nvSpPr>
          <p:cNvPr id="38" name="더하기 기호 37">
            <a:extLst>
              <a:ext uri="{FF2B5EF4-FFF2-40B4-BE49-F238E27FC236}">
                <a16:creationId xmlns:a16="http://schemas.microsoft.com/office/drawing/2014/main" id="{ABF652D4-8E07-B7E2-536B-DDD3E5BAC7D2}"/>
              </a:ext>
            </a:extLst>
          </p:cNvPr>
          <p:cNvSpPr/>
          <p:nvPr/>
        </p:nvSpPr>
        <p:spPr>
          <a:xfrm>
            <a:off x="5968704" y="277086"/>
            <a:ext cx="180288" cy="188651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22508-7F39-4D58-311D-06D49E5A63FA}"/>
              </a:ext>
            </a:extLst>
          </p:cNvPr>
          <p:cNvSpPr txBox="1"/>
          <p:nvPr/>
        </p:nvSpPr>
        <p:spPr>
          <a:xfrm>
            <a:off x="208344" y="174777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3AD396C6-61D1-651F-AC37-6F3E3696DB79}"/>
              </a:ext>
            </a:extLst>
          </p:cNvPr>
          <p:cNvSpPr/>
          <p:nvPr/>
        </p:nvSpPr>
        <p:spPr>
          <a:xfrm>
            <a:off x="5176566" y="292948"/>
            <a:ext cx="392792" cy="321557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더하기 기호 40">
            <a:extLst>
              <a:ext uri="{FF2B5EF4-FFF2-40B4-BE49-F238E27FC236}">
                <a16:creationId xmlns:a16="http://schemas.microsoft.com/office/drawing/2014/main" id="{5D7A2C6C-1FC4-1ECC-BBDB-BA50E087108B}"/>
              </a:ext>
            </a:extLst>
          </p:cNvPr>
          <p:cNvSpPr/>
          <p:nvPr/>
        </p:nvSpPr>
        <p:spPr>
          <a:xfrm>
            <a:off x="5480284" y="265203"/>
            <a:ext cx="180288" cy="188651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1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6" y="0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927" y="222264"/>
            <a:ext cx="3494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/>
              <a:t>메인창</a:t>
            </a:r>
            <a:endParaRPr lang="en-US" altLang="ko-KR" sz="6000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채팅방</a:t>
            </a:r>
            <a:r>
              <a:rPr lang="ko-KR" altLang="en-US" dirty="0"/>
              <a:t> 라디오 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25755" y="761999"/>
            <a:ext cx="212529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74826" y="764644"/>
            <a:ext cx="1997103" cy="74280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1976" y="152928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8092" y="3068973"/>
            <a:ext cx="4203032" cy="901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755" y="471405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566" y="2266805"/>
            <a:ext cx="4195442" cy="815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51516" y="1115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1976" y="3971251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01976" y="547605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67845" y="24050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7845" y="3250540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72572" y="407022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67845" y="482248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51516" y="557102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39898" y="171280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639898" y="248322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4639898" y="333527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4638467" y="413893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4638467" y="490093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638467" y="564374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859927-B3B2-A230-E417-E142F8E5F19B}"/>
              </a:ext>
            </a:extLst>
          </p:cNvPr>
          <p:cNvSpPr/>
          <p:nvPr/>
        </p:nvSpPr>
        <p:spPr>
          <a:xfrm>
            <a:off x="3972572" y="1596301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F5678A-A19E-CAE3-BAA9-C4DDBA98993A}"/>
              </a:ext>
            </a:extLst>
          </p:cNvPr>
          <p:cNvSpPr/>
          <p:nvPr/>
        </p:nvSpPr>
        <p:spPr>
          <a:xfrm>
            <a:off x="6195725" y="376256"/>
            <a:ext cx="430210" cy="274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7991D9-DDE8-D01A-8B27-DC1754788200}"/>
              </a:ext>
            </a:extLst>
          </p:cNvPr>
          <p:cNvSpPr/>
          <p:nvPr/>
        </p:nvSpPr>
        <p:spPr>
          <a:xfrm flipV="1">
            <a:off x="6193726" y="265203"/>
            <a:ext cx="432209" cy="113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래픽 35" descr="단일 톱니바퀴 단색으로 채워진">
            <a:extLst>
              <a:ext uri="{FF2B5EF4-FFF2-40B4-BE49-F238E27FC236}">
                <a16:creationId xmlns:a16="http://schemas.microsoft.com/office/drawing/2014/main" id="{B9187CA5-3CBC-214D-9932-14BCADD3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0669" y="176108"/>
            <a:ext cx="505871" cy="505871"/>
          </a:xfrm>
          <a:prstGeom prst="rect">
            <a:avLst/>
          </a:prstGeom>
        </p:spPr>
      </p:pic>
      <p:pic>
        <p:nvPicPr>
          <p:cNvPr id="37" name="그래픽 36" descr="머리가 없는 나이 든 남자">
            <a:extLst>
              <a:ext uri="{FF2B5EF4-FFF2-40B4-BE49-F238E27FC236}">
                <a16:creationId xmlns:a16="http://schemas.microsoft.com/office/drawing/2014/main" id="{C4315607-1A95-DAAD-BBA3-6F96DD545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693" y="197540"/>
            <a:ext cx="392792" cy="464209"/>
          </a:xfrm>
          <a:prstGeom prst="rect">
            <a:avLst/>
          </a:prstGeom>
        </p:spPr>
      </p:pic>
      <p:sp>
        <p:nvSpPr>
          <p:cNvPr id="38" name="더하기 기호 37">
            <a:extLst>
              <a:ext uri="{FF2B5EF4-FFF2-40B4-BE49-F238E27FC236}">
                <a16:creationId xmlns:a16="http://schemas.microsoft.com/office/drawing/2014/main" id="{CF68CDF1-5EBA-8385-BEF0-E816922362EA}"/>
              </a:ext>
            </a:extLst>
          </p:cNvPr>
          <p:cNvSpPr/>
          <p:nvPr/>
        </p:nvSpPr>
        <p:spPr>
          <a:xfrm>
            <a:off x="5968704" y="277086"/>
            <a:ext cx="180288" cy="188651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4AE95-9D06-A24E-B055-2E0F0B8598E4}"/>
              </a:ext>
            </a:extLst>
          </p:cNvPr>
          <p:cNvSpPr txBox="1"/>
          <p:nvPr/>
        </p:nvSpPr>
        <p:spPr>
          <a:xfrm>
            <a:off x="208344" y="174777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3B9E8098-8882-BF1F-C6F7-FE0F37317B5B}"/>
              </a:ext>
            </a:extLst>
          </p:cNvPr>
          <p:cNvSpPr/>
          <p:nvPr/>
        </p:nvSpPr>
        <p:spPr>
          <a:xfrm>
            <a:off x="5176566" y="292948"/>
            <a:ext cx="392792" cy="321557"/>
          </a:xfrm>
          <a:prstGeom prst="wedgeEllipseCallo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더하기 기호 40">
            <a:extLst>
              <a:ext uri="{FF2B5EF4-FFF2-40B4-BE49-F238E27FC236}">
                <a16:creationId xmlns:a16="http://schemas.microsoft.com/office/drawing/2014/main" id="{94CD1488-949A-91B6-0091-554A7CBDA676}"/>
              </a:ext>
            </a:extLst>
          </p:cNvPr>
          <p:cNvSpPr/>
          <p:nvPr/>
        </p:nvSpPr>
        <p:spPr>
          <a:xfrm>
            <a:off x="5480284" y="265203"/>
            <a:ext cx="180288" cy="188651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6" y="0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5769" y="214211"/>
            <a:ext cx="3494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/>
              <a:t>메인창</a:t>
            </a:r>
            <a:endParaRPr lang="en-US" altLang="ko-KR" sz="6000" dirty="0"/>
          </a:p>
          <a:p>
            <a:r>
              <a:rPr lang="en-US" altLang="ko-KR" dirty="0"/>
              <a:t>(</a:t>
            </a:r>
            <a:r>
              <a:rPr lang="ko-KR" altLang="en-US" dirty="0"/>
              <a:t>설정화면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1976" y="152928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8092" y="3068973"/>
            <a:ext cx="4203032" cy="901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755" y="471405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566" y="2266805"/>
            <a:ext cx="4195442" cy="815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1976" y="3971251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01976" y="547605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67845" y="482248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51516" y="557102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38467" y="490093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정보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638467" y="568801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809566" y="78493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8127322-DEF6-E034-E24F-E7CB4A9DC659}"/>
              </a:ext>
            </a:extLst>
          </p:cNvPr>
          <p:cNvSpPr/>
          <p:nvPr/>
        </p:nvSpPr>
        <p:spPr>
          <a:xfrm>
            <a:off x="3951516" y="407323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D2744C-2248-A886-53BE-ACE1D3994999}"/>
              </a:ext>
            </a:extLst>
          </p:cNvPr>
          <p:cNvSpPr/>
          <p:nvPr/>
        </p:nvSpPr>
        <p:spPr>
          <a:xfrm>
            <a:off x="3951516" y="323696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5386AE-52DC-E3C4-13DA-11E5A945D3B0}"/>
              </a:ext>
            </a:extLst>
          </p:cNvPr>
          <p:cNvSpPr/>
          <p:nvPr/>
        </p:nvSpPr>
        <p:spPr>
          <a:xfrm>
            <a:off x="3921222" y="2380520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02DFF1-8DE2-8B99-0989-F522E09DDF99}"/>
              </a:ext>
            </a:extLst>
          </p:cNvPr>
          <p:cNvSpPr/>
          <p:nvPr/>
        </p:nvSpPr>
        <p:spPr>
          <a:xfrm>
            <a:off x="3940270" y="161638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156C42-8A04-AAFF-795A-277790CF8018}"/>
              </a:ext>
            </a:extLst>
          </p:cNvPr>
          <p:cNvSpPr/>
          <p:nvPr/>
        </p:nvSpPr>
        <p:spPr>
          <a:xfrm>
            <a:off x="3947253" y="87886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EDA68-6F2F-030A-738E-35B34392BBAB}"/>
              </a:ext>
            </a:extLst>
          </p:cNvPr>
          <p:cNvSpPr txBox="1"/>
          <p:nvPr/>
        </p:nvSpPr>
        <p:spPr>
          <a:xfrm>
            <a:off x="4638467" y="415798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4C052-A44C-724A-F529-15299576ED10}"/>
              </a:ext>
            </a:extLst>
          </p:cNvPr>
          <p:cNvSpPr txBox="1"/>
          <p:nvPr/>
        </p:nvSpPr>
        <p:spPr>
          <a:xfrm>
            <a:off x="4623782" y="335181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A9D02-265F-6C37-14D1-C68079573F4C}"/>
              </a:ext>
            </a:extLst>
          </p:cNvPr>
          <p:cNvSpPr txBox="1"/>
          <p:nvPr/>
        </p:nvSpPr>
        <p:spPr>
          <a:xfrm>
            <a:off x="4582597" y="248894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FC3E2-3CC4-17A8-D621-CD2B855D12C8}"/>
              </a:ext>
            </a:extLst>
          </p:cNvPr>
          <p:cNvSpPr txBox="1"/>
          <p:nvPr/>
        </p:nvSpPr>
        <p:spPr>
          <a:xfrm>
            <a:off x="4672556" y="173596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5862B-C4FE-4C92-A41C-1D14922797E5}"/>
              </a:ext>
            </a:extLst>
          </p:cNvPr>
          <p:cNvSpPr txBox="1"/>
          <p:nvPr/>
        </p:nvSpPr>
        <p:spPr>
          <a:xfrm>
            <a:off x="4623782" y="95133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980C4-F179-F199-E29C-F819A0EA7C42}"/>
              </a:ext>
            </a:extLst>
          </p:cNvPr>
          <p:cNvSpPr/>
          <p:nvPr/>
        </p:nvSpPr>
        <p:spPr>
          <a:xfrm flipV="1">
            <a:off x="3825755" y="22937"/>
            <a:ext cx="1513687" cy="73906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F1D71-9759-55F7-5B66-EC8D29CEB87E}"/>
              </a:ext>
            </a:extLst>
          </p:cNvPr>
          <p:cNvSpPr txBox="1"/>
          <p:nvPr/>
        </p:nvSpPr>
        <p:spPr>
          <a:xfrm>
            <a:off x="3896799" y="214213"/>
            <a:ext cx="13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A21EC-3573-223C-E576-1D21B6160CE7}"/>
              </a:ext>
            </a:extLst>
          </p:cNvPr>
          <p:cNvSpPr txBox="1"/>
          <p:nvPr/>
        </p:nvSpPr>
        <p:spPr>
          <a:xfrm>
            <a:off x="208344" y="174777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5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65644" y="5534725"/>
            <a:ext cx="739368" cy="52117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05992" y="5534725"/>
            <a:ext cx="3459652" cy="10423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371" y="186275"/>
            <a:ext cx="3655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/>
              <a:t>채팅창</a:t>
            </a:r>
            <a:endParaRPr lang="en-US" altLang="ko-KR" sz="6000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3E6E83-263A-8A49-770F-40ABC6328954}"/>
              </a:ext>
            </a:extLst>
          </p:cNvPr>
          <p:cNvSpPr/>
          <p:nvPr/>
        </p:nvSpPr>
        <p:spPr>
          <a:xfrm>
            <a:off x="7265644" y="6055896"/>
            <a:ext cx="739368" cy="52117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8CEBE86-BCB1-3E07-87B4-F3B980671BAC}"/>
              </a:ext>
            </a:extLst>
          </p:cNvPr>
          <p:cNvSpPr/>
          <p:nvPr/>
        </p:nvSpPr>
        <p:spPr>
          <a:xfrm>
            <a:off x="3918859" y="4806154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AC0F42B-C6A8-8F5C-E1E7-BA04383B429B}"/>
              </a:ext>
            </a:extLst>
          </p:cNvPr>
          <p:cNvSpPr/>
          <p:nvPr/>
        </p:nvSpPr>
        <p:spPr>
          <a:xfrm>
            <a:off x="4574581" y="4868691"/>
            <a:ext cx="2367643" cy="413766"/>
          </a:xfrm>
          <a:prstGeom prst="wedgeRect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2C6FAD-1F3E-BF5A-9EEE-C884F98FBB4F}"/>
              </a:ext>
            </a:extLst>
          </p:cNvPr>
          <p:cNvSpPr/>
          <p:nvPr/>
        </p:nvSpPr>
        <p:spPr>
          <a:xfrm>
            <a:off x="7365907" y="4076812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24932AC-AB63-F0FB-EFFA-B352BA9D2934}"/>
              </a:ext>
            </a:extLst>
          </p:cNvPr>
          <p:cNvSpPr/>
          <p:nvPr/>
        </p:nvSpPr>
        <p:spPr>
          <a:xfrm>
            <a:off x="4898000" y="4194340"/>
            <a:ext cx="2367643" cy="413766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29903-2A5A-BEE0-B93E-5D392D89B978}"/>
              </a:ext>
            </a:extLst>
          </p:cNvPr>
          <p:cNvSpPr txBox="1"/>
          <p:nvPr/>
        </p:nvSpPr>
        <p:spPr>
          <a:xfrm>
            <a:off x="208344" y="174777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6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18547" y="946665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01979" y="2571034"/>
            <a:ext cx="4203032" cy="39982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7219" y="144196"/>
            <a:ext cx="3494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친구</a:t>
            </a:r>
            <a:endParaRPr lang="en-US" altLang="ko-KR" sz="6000" dirty="0"/>
          </a:p>
          <a:p>
            <a:r>
              <a:rPr lang="ko-KR" altLang="en-US" sz="6000" dirty="0" err="1"/>
              <a:t>초대창</a:t>
            </a:r>
            <a:endParaRPr lang="ko-KR" altLang="en-US" sz="6000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6120EA-2C0E-7BF7-DBD2-B42C0AAE33BB}"/>
              </a:ext>
            </a:extLst>
          </p:cNvPr>
          <p:cNvSpPr/>
          <p:nvPr/>
        </p:nvSpPr>
        <p:spPr>
          <a:xfrm>
            <a:off x="4018547" y="1604573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1EE537-6D9B-0489-836D-AEE916074350}"/>
              </a:ext>
            </a:extLst>
          </p:cNvPr>
          <p:cNvSpPr/>
          <p:nvPr/>
        </p:nvSpPr>
        <p:spPr>
          <a:xfrm>
            <a:off x="3801979" y="2568563"/>
            <a:ext cx="4203032" cy="70556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F25019-1232-C7C2-7E60-54B37E398096}"/>
              </a:ext>
            </a:extLst>
          </p:cNvPr>
          <p:cNvSpPr/>
          <p:nvPr/>
        </p:nvSpPr>
        <p:spPr>
          <a:xfrm>
            <a:off x="3953231" y="2668254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ACBF3-6BA6-C2C2-E71C-BD85247FA409}"/>
              </a:ext>
            </a:extLst>
          </p:cNvPr>
          <p:cNvSpPr txBox="1"/>
          <p:nvPr/>
        </p:nvSpPr>
        <p:spPr>
          <a:xfrm>
            <a:off x="4637314" y="2753008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20C6F-2135-8BCF-E3C9-957A04EB9576}"/>
              </a:ext>
            </a:extLst>
          </p:cNvPr>
          <p:cNvSpPr txBox="1"/>
          <p:nvPr/>
        </p:nvSpPr>
        <p:spPr>
          <a:xfrm>
            <a:off x="6096000" y="2753008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#12345</a:t>
            </a: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DA7B97E-E1AF-ED66-CDF6-683ABB798629}"/>
              </a:ext>
            </a:extLst>
          </p:cNvPr>
          <p:cNvSpPr/>
          <p:nvPr/>
        </p:nvSpPr>
        <p:spPr>
          <a:xfrm>
            <a:off x="7467316" y="2736680"/>
            <a:ext cx="375271" cy="369332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6570-E8C2-56F2-A916-E7ACD72F481A}"/>
              </a:ext>
            </a:extLst>
          </p:cNvPr>
          <p:cNvSpPr txBox="1"/>
          <p:nvPr/>
        </p:nvSpPr>
        <p:spPr>
          <a:xfrm>
            <a:off x="137219" y="2367348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13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2298-55F7-567B-DAA6-34491903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790C1D-E225-7EDD-B449-9F8FE15EA23A}"/>
              </a:ext>
            </a:extLst>
          </p:cNvPr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>
            <a:extLst>
              <a:ext uri="{FF2B5EF4-FFF2-40B4-BE49-F238E27FC236}">
                <a16:creationId xmlns:a16="http://schemas.microsoft.com/office/drawing/2014/main" id="{CAA46FB0-8361-F2D2-50C3-1E4CC5201277}"/>
              </a:ext>
            </a:extLst>
          </p:cNvPr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2FE32D-408C-652C-7835-E61774B74984}"/>
              </a:ext>
            </a:extLst>
          </p:cNvPr>
          <p:cNvSpPr/>
          <p:nvPr/>
        </p:nvSpPr>
        <p:spPr>
          <a:xfrm>
            <a:off x="4018547" y="946665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7D16A-DBE2-0F69-341F-FF4BD6D4C178}"/>
              </a:ext>
            </a:extLst>
          </p:cNvPr>
          <p:cNvSpPr/>
          <p:nvPr/>
        </p:nvSpPr>
        <p:spPr>
          <a:xfrm>
            <a:off x="3801979" y="2571034"/>
            <a:ext cx="4203032" cy="39982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E90B-6E71-AAB5-52B0-328BC4A4DF2C}"/>
              </a:ext>
            </a:extLst>
          </p:cNvPr>
          <p:cNvSpPr txBox="1"/>
          <p:nvPr/>
        </p:nvSpPr>
        <p:spPr>
          <a:xfrm>
            <a:off x="152544" y="288757"/>
            <a:ext cx="3494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채팅</a:t>
            </a:r>
            <a:endParaRPr lang="en-US" altLang="ko-KR" sz="6000" dirty="0"/>
          </a:p>
          <a:p>
            <a:r>
              <a:rPr lang="ko-KR" altLang="en-US" sz="6000" dirty="0" err="1"/>
              <a:t>생성창</a:t>
            </a:r>
            <a:endParaRPr lang="ko-KR" altLang="en-US" sz="6000" dirty="0"/>
          </a:p>
        </p:txBody>
      </p:sp>
      <p:sp>
        <p:nvSpPr>
          <p:cNvPr id="13" name="뺄셈 기호 12">
            <a:extLst>
              <a:ext uri="{FF2B5EF4-FFF2-40B4-BE49-F238E27FC236}">
                <a16:creationId xmlns:a16="http://schemas.microsoft.com/office/drawing/2014/main" id="{BEA22750-EAEA-6B06-5EB9-5B10F9EE9720}"/>
              </a:ext>
            </a:extLst>
          </p:cNvPr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7B8AFF-DEDC-599F-79A2-C9C59D166FDE}"/>
              </a:ext>
            </a:extLst>
          </p:cNvPr>
          <p:cNvSpPr/>
          <p:nvPr/>
        </p:nvSpPr>
        <p:spPr>
          <a:xfrm>
            <a:off x="3801979" y="1865468"/>
            <a:ext cx="4203032" cy="70556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F54DF6D-A373-7446-FF8A-13E4F146C24A}"/>
              </a:ext>
            </a:extLst>
          </p:cNvPr>
          <p:cNvSpPr/>
          <p:nvPr/>
        </p:nvSpPr>
        <p:spPr>
          <a:xfrm>
            <a:off x="3975002" y="1960327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67E7-1EDB-32C5-9D07-7503E07808E7}"/>
              </a:ext>
            </a:extLst>
          </p:cNvPr>
          <p:cNvSpPr txBox="1"/>
          <p:nvPr/>
        </p:nvSpPr>
        <p:spPr>
          <a:xfrm>
            <a:off x="4513844" y="2019728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2351C167-0FA4-97C7-52DD-D680039BD0C2}"/>
              </a:ext>
            </a:extLst>
          </p:cNvPr>
          <p:cNvSpPr/>
          <p:nvPr/>
        </p:nvSpPr>
        <p:spPr>
          <a:xfrm>
            <a:off x="7413171" y="2019728"/>
            <a:ext cx="375271" cy="369332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C5C8-2796-B543-C1EA-E220DB51AE5A}"/>
              </a:ext>
            </a:extLst>
          </p:cNvPr>
          <p:cNvSpPr txBox="1"/>
          <p:nvPr/>
        </p:nvSpPr>
        <p:spPr>
          <a:xfrm>
            <a:off x="152544" y="2571034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5D-F7B0-7D4C-385A-3D7A4B0B7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CB401D-AA47-67A9-EFA1-A6EA0C7459D5}"/>
              </a:ext>
            </a:extLst>
          </p:cNvPr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3F58-F064-C680-0237-AEE8C4BEE72C}"/>
              </a:ext>
            </a:extLst>
          </p:cNvPr>
          <p:cNvSpPr txBox="1"/>
          <p:nvPr/>
        </p:nvSpPr>
        <p:spPr>
          <a:xfrm>
            <a:off x="152544" y="288757"/>
            <a:ext cx="3494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캘린더창</a:t>
            </a:r>
            <a:endParaRPr lang="en-US" altLang="ko-KR" sz="6000" dirty="0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31AE4B90-8775-2295-6FE1-681C48AF4BFB}"/>
              </a:ext>
            </a:extLst>
          </p:cNvPr>
          <p:cNvSpPr/>
          <p:nvPr/>
        </p:nvSpPr>
        <p:spPr>
          <a:xfrm>
            <a:off x="7413171" y="2019728"/>
            <a:ext cx="375271" cy="369332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2DD69-410F-0438-F82E-CE2137893B26}"/>
              </a:ext>
            </a:extLst>
          </p:cNvPr>
          <p:cNvSpPr txBox="1"/>
          <p:nvPr/>
        </p:nvSpPr>
        <p:spPr>
          <a:xfrm>
            <a:off x="179671" y="1998033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6C9AB9-6D7E-75EB-2DF9-25DFCB48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9" y="328862"/>
            <a:ext cx="4158917" cy="6248400"/>
          </a:xfrm>
          <a:prstGeom prst="rect">
            <a:avLst/>
          </a:prstGeom>
        </p:spPr>
      </p:pic>
      <p:sp>
        <p:nvSpPr>
          <p:cNvPr id="13" name="뺄셈 기호 12">
            <a:extLst>
              <a:ext uri="{FF2B5EF4-FFF2-40B4-BE49-F238E27FC236}">
                <a16:creationId xmlns:a16="http://schemas.microsoft.com/office/drawing/2014/main" id="{CF53A2DD-B0EA-1EF3-47C9-1A48965B6A2D}"/>
              </a:ext>
            </a:extLst>
          </p:cNvPr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>
            <a:extLst>
              <a:ext uri="{FF2B5EF4-FFF2-40B4-BE49-F238E27FC236}">
                <a16:creationId xmlns:a16="http://schemas.microsoft.com/office/drawing/2014/main" id="{B4D17000-EA4D-8E4B-D7D1-CD58EF496214}"/>
              </a:ext>
            </a:extLst>
          </p:cNvPr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DF098-395E-70B7-12CC-ED27C1DBFBAA}"/>
              </a:ext>
            </a:extLst>
          </p:cNvPr>
          <p:cNvSpPr txBox="1"/>
          <p:nvPr/>
        </p:nvSpPr>
        <p:spPr>
          <a:xfrm>
            <a:off x="9236597" y="6075650"/>
            <a:ext cx="260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Charger : 22 </a:t>
            </a:r>
            <a:r>
              <a:rPr lang="ko-KR" altLang="en-US" sz="1400" dirty="0"/>
              <a:t>경민아</a:t>
            </a:r>
          </a:p>
        </p:txBody>
      </p:sp>
    </p:spTree>
    <p:extLst>
      <p:ext uri="{BB962C8B-B14F-4D97-AF65-F5344CB8AC3E}">
        <p14:creationId xmlns:p14="http://schemas.microsoft.com/office/powerpoint/2010/main" val="370154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138</Words>
  <Application>Microsoft Office PowerPoint</Application>
  <PresentationFormat>와이드스크린</PresentationFormat>
  <Paragraphs>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C# 채팅 프로그램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History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Tae Su Kim</cp:lastModifiedBy>
  <cp:revision>11</cp:revision>
  <dcterms:created xsi:type="dcterms:W3CDTF">2025-04-05T07:11:52Z</dcterms:created>
  <dcterms:modified xsi:type="dcterms:W3CDTF">2025-04-07T06:08:59Z</dcterms:modified>
</cp:coreProperties>
</file>