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c44e04d3ba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c44e04d3ba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c44e04d3ba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c44e04d3ba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c44e04d3ba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c44e04d3ba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c44e04d3ba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c44e04d3ba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c44e04d3ba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c44e04d3ba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c44e04d3ba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c44e04d3ba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c44e04d3ba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c44e04d3ba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c44e04d3ba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c44e04d3ba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c44e04d3ba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c44e04d3ba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 p14:dur="600">
        <p14:gallery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60375" y="738763"/>
            <a:ext cx="4255500" cy="1872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Kanap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60375" y="2721250"/>
            <a:ext cx="4831800" cy="695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Intégration des produits de manière dynamique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2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500"/>
              <a:t>Visite du site </a:t>
            </a:r>
            <a:endParaRPr sz="6500"/>
          </a:p>
        </p:txBody>
      </p:sp>
      <p:sp>
        <p:nvSpPr>
          <p:cNvPr id="360" name="Google Shape;360;p22"/>
          <p:cNvSpPr txBox="1"/>
          <p:nvPr>
            <p:ph idx="1" type="body"/>
          </p:nvPr>
        </p:nvSpPr>
        <p:spPr>
          <a:xfrm>
            <a:off x="1204200" y="2712300"/>
            <a:ext cx="6735600" cy="1111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600"/>
              <a:t>Avant de passer aux questions et </a:t>
            </a:r>
            <a:r>
              <a:rPr lang="fr" sz="1600"/>
              <a:t>suggestions</a:t>
            </a:r>
            <a:r>
              <a:rPr lang="fr" sz="1600"/>
              <a:t> nous allons voir une </a:t>
            </a:r>
            <a:r>
              <a:rPr lang="fr" sz="1600"/>
              <a:t>utilisation</a:t>
            </a:r>
            <a:r>
              <a:rPr lang="fr" sz="1600"/>
              <a:t> du site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660375" y="738763"/>
            <a:ext cx="4255500" cy="1872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660375" y="2721250"/>
            <a:ext cx="4831800" cy="1120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fr" sz="1400"/>
              <a:t>Slide explicative basé sur les points du plan de test</a:t>
            </a:r>
            <a:r>
              <a:rPr lang="fr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fr" sz="1400"/>
              <a:t>Navigations et présentations sur le site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fr" sz="1400"/>
              <a:t>Questions et </a:t>
            </a:r>
            <a:r>
              <a:rPr lang="fr" sz="1400"/>
              <a:t>Suggestions</a:t>
            </a:r>
            <a:r>
              <a:rPr lang="fr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/>
        </p:nvSpPr>
        <p:spPr>
          <a:xfrm>
            <a:off x="1007750" y="135175"/>
            <a:ext cx="3144600" cy="61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Affichage dynamique des articles sur la page d’accueil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50" y="1585250"/>
            <a:ext cx="3623117" cy="197298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91" name="Google Shape;291;p15"/>
          <p:cNvSpPr txBox="1"/>
          <p:nvPr/>
        </p:nvSpPr>
        <p:spPr>
          <a:xfrm>
            <a:off x="4821063" y="354400"/>
            <a:ext cx="3528600" cy="61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Utilisation</a:t>
            </a: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de la méthode “fetch” pour récupérer les informations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063" y="1118385"/>
            <a:ext cx="3917314" cy="89846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93" name="Google Shape;293;p15"/>
          <p:cNvSpPr txBox="1"/>
          <p:nvPr/>
        </p:nvSpPr>
        <p:spPr>
          <a:xfrm>
            <a:off x="4821075" y="2016850"/>
            <a:ext cx="30804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Fonction principal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1063" y="2452635"/>
            <a:ext cx="3715200" cy="2242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/>
        </p:nvSpPr>
        <p:spPr>
          <a:xfrm>
            <a:off x="1007750" y="135175"/>
            <a:ext cx="3144600" cy="61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Affichage dynamique de l’articles sur la page produit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4821077" y="441400"/>
            <a:ext cx="3964800" cy="61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Récupération de l’url </a:t>
            </a: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correspondant</a:t>
            </a: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au produit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4821075" y="1944988"/>
            <a:ext cx="30804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Fonction principal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238" y="810700"/>
            <a:ext cx="3473631" cy="40879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3" name="Google Shape;3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550" y="990000"/>
            <a:ext cx="3283839" cy="847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8556" y="2452638"/>
            <a:ext cx="3549820" cy="249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/>
        </p:nvSpPr>
        <p:spPr>
          <a:xfrm>
            <a:off x="878614" y="156525"/>
            <a:ext cx="34029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Outils de </a:t>
            </a: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sélection quantité &amp; couleur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7"/>
          <p:cNvSpPr txBox="1"/>
          <p:nvPr/>
        </p:nvSpPr>
        <p:spPr>
          <a:xfrm>
            <a:off x="4821077" y="441400"/>
            <a:ext cx="39648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Options de couleur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7"/>
          <p:cNvSpPr txBox="1"/>
          <p:nvPr/>
        </p:nvSpPr>
        <p:spPr>
          <a:xfrm>
            <a:off x="4821075" y="1945000"/>
            <a:ext cx="41640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Ajout au panier “ Gestion du localStorage”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2" name="Google Shape;3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700" y="1228200"/>
            <a:ext cx="3614738" cy="90368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13" name="Google Shape;3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138" y="3006800"/>
            <a:ext cx="3571875" cy="9019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14" name="Google Shape;3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6613" y="974150"/>
            <a:ext cx="3033713" cy="902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0138" y="2462038"/>
            <a:ext cx="4226670" cy="2493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/>
          <p:nvPr/>
        </p:nvSpPr>
        <p:spPr>
          <a:xfrm>
            <a:off x="1007750" y="135175"/>
            <a:ext cx="3144600" cy="61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Affichage dynamique de la page panier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4821077" y="441400"/>
            <a:ext cx="3964800" cy="61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Récupération des </a:t>
            </a: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éléments</a:t>
            </a: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présent dans le local storage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4821075" y="1945000"/>
            <a:ext cx="38580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Affichage du total (prix / quantité)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3" name="Google Shape;3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38" y="1324988"/>
            <a:ext cx="4425825" cy="2493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675" y="1138574"/>
            <a:ext cx="3657599" cy="573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3463" y="2497588"/>
            <a:ext cx="4018138" cy="2088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/>
        </p:nvSpPr>
        <p:spPr>
          <a:xfrm>
            <a:off x="1007750" y="135175"/>
            <a:ext cx="31446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Outils du panier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4821077" y="153700"/>
            <a:ext cx="39648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uppression</a:t>
            </a: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d’un article du panier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2" name="Google Shape;332;p19"/>
          <p:cNvSpPr txBox="1"/>
          <p:nvPr/>
        </p:nvSpPr>
        <p:spPr>
          <a:xfrm>
            <a:off x="4821075" y="2103850"/>
            <a:ext cx="38580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Modification de la quantité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3" name="Google Shape;3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38" y="1324988"/>
            <a:ext cx="4425825" cy="2493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3463" y="2497600"/>
            <a:ext cx="4018138" cy="2329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8488" y="553900"/>
            <a:ext cx="2523173" cy="154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"/>
          <p:cNvSpPr txBox="1"/>
          <p:nvPr/>
        </p:nvSpPr>
        <p:spPr>
          <a:xfrm>
            <a:off x="1035863" y="398400"/>
            <a:ext cx="31446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Formulaire de commande 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20"/>
          <p:cNvSpPr txBox="1"/>
          <p:nvPr/>
        </p:nvSpPr>
        <p:spPr>
          <a:xfrm>
            <a:off x="4973477" y="163950"/>
            <a:ext cx="39648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Vérification Regex ou champs vide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20"/>
          <p:cNvSpPr txBox="1"/>
          <p:nvPr/>
        </p:nvSpPr>
        <p:spPr>
          <a:xfrm>
            <a:off x="4813950" y="2713325"/>
            <a:ext cx="4284900" cy="61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envoie des informations avec la méthode “POST”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3" name="Google Shape;3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75" y="1238400"/>
            <a:ext cx="4481636" cy="24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3478" y="704400"/>
            <a:ext cx="3370876" cy="18686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0"/>
          <p:cNvSpPr txBox="1"/>
          <p:nvPr/>
        </p:nvSpPr>
        <p:spPr>
          <a:xfrm>
            <a:off x="1871000" y="384150"/>
            <a:ext cx="40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6" name="Google Shape;34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5188" y="3275638"/>
            <a:ext cx="4162425" cy="179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1"/>
          <p:cNvSpPr txBox="1"/>
          <p:nvPr/>
        </p:nvSpPr>
        <p:spPr>
          <a:xfrm>
            <a:off x="687625" y="538900"/>
            <a:ext cx="31446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Page confirmation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2" name="Google Shape;352;p21"/>
          <p:cNvSpPr txBox="1"/>
          <p:nvPr/>
        </p:nvSpPr>
        <p:spPr>
          <a:xfrm>
            <a:off x="4821063" y="681650"/>
            <a:ext cx="35286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Affichage</a:t>
            </a: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du </a:t>
            </a: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numéro</a:t>
            </a: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de </a:t>
            </a: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commande</a:t>
            </a: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3" name="Google Shape;3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00" y="1206489"/>
            <a:ext cx="4516275" cy="273053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54" name="Google Shape;3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075" y="1205800"/>
            <a:ext cx="4220325" cy="27319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