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96" r:id="rId4"/>
    <p:sldMasterId id="2147483708" r:id="rId5"/>
  </p:sldMasterIdLst>
  <p:notesMasterIdLst>
    <p:notesMasterId r:id="rId16"/>
  </p:notesMasterIdLst>
  <p:sldIdLst>
    <p:sldId id="256" r:id="rId6"/>
    <p:sldId id="305" r:id="rId7"/>
    <p:sldId id="257" r:id="rId8"/>
    <p:sldId id="303" r:id="rId9"/>
    <p:sldId id="304" r:id="rId10"/>
    <p:sldId id="307" r:id="rId11"/>
    <p:sldId id="317" r:id="rId12"/>
    <p:sldId id="318" r:id="rId13"/>
    <p:sldId id="319" r:id="rId14"/>
    <p:sldId id="315" r:id="rId15"/>
  </p:sldIdLst>
  <p:sldSz cx="9144000" cy="5143500" type="screen16x9"/>
  <p:notesSz cx="6858000" cy="9144000"/>
  <p:defaultTextStyle>
    <a:defPPr>
      <a:defRPr lang="ru-RU"/>
    </a:defPPr>
    <a:lvl1pPr marL="0" algn="l" defTabSz="914341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67990" autoAdjust="0"/>
  </p:normalViewPr>
  <p:slideViewPr>
    <p:cSldViewPr>
      <p:cViewPr varScale="1">
        <p:scale>
          <a:sx n="79" d="100"/>
          <a:sy n="79" d="100"/>
        </p:scale>
        <p:origin x="-1733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632FCA3-4A91-43E4-A884-3E4EAA578104}"/>
    <pc:docChg chg="addSld modSld">
      <pc:chgData name="" userId="" providerId="" clId="Web-{7632FCA3-4A91-43E4-A884-3E4EAA578104}" dt="2018-02-01T06:35:53.390" v="126"/>
      <pc:docMkLst>
        <pc:docMk/>
      </pc:docMkLst>
      <pc:sldChg chg="addSp delSp modSp add replId addAnim modAnim">
        <pc:chgData name="" userId="" providerId="" clId="Web-{7632FCA3-4A91-43E4-A884-3E4EAA578104}" dt="2018-02-01T06:35:48.796" v="125"/>
        <pc:sldMkLst>
          <pc:docMk/>
          <pc:sldMk cId="3654542504" sldId="275"/>
        </pc:sldMkLst>
        <pc:spChg chg="add mod">
          <ac:chgData name="" userId="" providerId="" clId="Web-{7632FCA3-4A91-43E4-A884-3E4EAA578104}" dt="2018-02-01T06:32:08.119" v="82"/>
          <ac:spMkLst>
            <pc:docMk/>
            <pc:sldMk cId="3654542504" sldId="275"/>
            <ac:spMk id="2" creationId="{7AAC1CD8-721B-4E7B-948F-572F8DF59F0F}"/>
          </ac:spMkLst>
        </pc:spChg>
        <pc:spChg chg="add mod">
          <ac:chgData name="" userId="" providerId="" clId="Web-{7632FCA3-4A91-43E4-A884-3E4EAA578104}" dt="2018-02-01T06:32:15.338" v="83"/>
          <ac:spMkLst>
            <pc:docMk/>
            <pc:sldMk cId="3654542504" sldId="275"/>
            <ac:spMk id="4" creationId="{9F6AC285-5862-42F2-AD79-35C5DA0A870A}"/>
          </ac:spMkLst>
        </pc:spChg>
        <pc:spChg chg="add mod">
          <ac:chgData name="" userId="" providerId="" clId="Web-{7632FCA3-4A91-43E4-A884-3E4EAA578104}" dt="2018-02-01T06:35:16.686" v="114"/>
          <ac:spMkLst>
            <pc:docMk/>
            <pc:sldMk cId="3654542504" sldId="275"/>
            <ac:spMk id="5" creationId="{BC618D95-3453-49BB-8CC0-A8675F0450C5}"/>
          </ac:spMkLst>
        </pc:spChg>
        <pc:spChg chg="add mod">
          <ac:chgData name="" userId="" providerId="" clId="Web-{7632FCA3-4A91-43E4-A884-3E4EAA578104}" dt="2018-02-01T06:32:15.369" v="85"/>
          <ac:spMkLst>
            <pc:docMk/>
            <pc:sldMk cId="3654542504" sldId="275"/>
            <ac:spMk id="6" creationId="{E1142807-42A4-4FA3-A122-62109772FF9C}"/>
          </ac:spMkLst>
        </pc:spChg>
        <pc:spChg chg="add mod">
          <ac:chgData name="" userId="" providerId="" clId="Web-{7632FCA3-4A91-43E4-A884-3E4EAA578104}" dt="2018-02-01T06:33:43.106" v="103"/>
          <ac:spMkLst>
            <pc:docMk/>
            <pc:sldMk cId="3654542504" sldId="275"/>
            <ac:spMk id="7" creationId="{098FD92F-9003-43BB-B65A-3ED401CFA5DD}"/>
          </ac:spMkLst>
        </pc:spChg>
        <pc:spChg chg="add mod">
          <ac:chgData name="" userId="" providerId="" clId="Web-{7632FCA3-4A91-43E4-A884-3E4EAA578104}" dt="2018-02-01T06:35:48.796" v="125"/>
          <ac:spMkLst>
            <pc:docMk/>
            <pc:sldMk cId="3654542504" sldId="275"/>
            <ac:spMk id="8" creationId="{C27F38FB-A97F-48B6-BDA0-06F5DB013DBB}"/>
          </ac:spMkLst>
        </pc:spChg>
        <pc:picChg chg="del">
          <ac:chgData name="" userId="" providerId="" clId="Web-{7632FCA3-4A91-43E4-A884-3E4EAA578104}" dt="2018-02-01T06:15:16.874" v="1"/>
          <ac:picMkLst>
            <pc:docMk/>
            <pc:sldMk cId="3654542504" sldId="275"/>
            <ac:picMk id="3" creationId="{68ED2666-14E5-460B-AAF4-249D2D84ED42}"/>
          </ac:picMkLst>
        </pc:picChg>
      </pc:sldChg>
    </pc:docChg>
  </pc:docChgLst>
  <pc:docChgLst>
    <pc:chgData clId="Web-{2F9FDACF-266D-454E-B138-FA3BA7C8E8C3}"/>
    <pc:docChg chg="addSld modSld">
      <pc:chgData name="" userId="" providerId="" clId="Web-{2F9FDACF-266D-454E-B138-FA3BA7C8E8C3}" dt="2018-02-01T13:54:36.108" v="26"/>
      <pc:docMkLst>
        <pc:docMk/>
      </pc:docMkLst>
      <pc:sldChg chg="delSp modSp add replId delAnim">
        <pc:chgData name="" userId="" providerId="" clId="Web-{2F9FDACF-266D-454E-B138-FA3BA7C8E8C3}" dt="2018-02-01T13:54:36.108" v="26"/>
        <pc:sldMkLst>
          <pc:docMk/>
          <pc:sldMk cId="1048422656" sldId="277"/>
        </pc:sldMkLst>
        <pc:spChg chg="del">
          <ac:chgData name="" userId="" providerId="" clId="Web-{2F9FDACF-266D-454E-B138-FA3BA7C8E8C3}" dt="2018-02-01T13:54:31.452" v="22"/>
          <ac:spMkLst>
            <pc:docMk/>
            <pc:sldMk cId="1048422656" sldId="277"/>
            <ac:spMk id="2" creationId="{B2F60AB6-59A5-4014-BC38-34CDD94A887D}"/>
          </ac:spMkLst>
        </pc:spChg>
        <pc:spChg chg="del">
          <ac:chgData name="" userId="" providerId="" clId="Web-{2F9FDACF-266D-454E-B138-FA3BA7C8E8C3}" dt="2018-02-01T13:54:33.546" v="25"/>
          <ac:spMkLst>
            <pc:docMk/>
            <pc:sldMk cId="1048422656" sldId="277"/>
            <ac:spMk id="3" creationId="{A673E624-B006-44D8-8BE0-5537B1F70BDD}"/>
          </ac:spMkLst>
        </pc:spChg>
        <pc:spChg chg="del">
          <ac:chgData name="" userId="" providerId="" clId="Web-{2F9FDACF-266D-454E-B138-FA3BA7C8E8C3}" dt="2018-02-01T13:54:29.233" v="5"/>
          <ac:spMkLst>
            <pc:docMk/>
            <pc:sldMk cId="1048422656" sldId="277"/>
            <ac:spMk id="4" creationId="{1DDE3231-FB98-41E5-8EE9-C1711B269F1A}"/>
          </ac:spMkLst>
        </pc:spChg>
        <pc:spChg chg="del">
          <ac:chgData name="" userId="" providerId="" clId="Web-{2F9FDACF-266D-454E-B138-FA3BA7C8E8C3}" dt="2018-02-01T13:54:31.452" v="23"/>
          <ac:spMkLst>
            <pc:docMk/>
            <pc:sldMk cId="1048422656" sldId="277"/>
            <ac:spMk id="7" creationId="{0CF690A2-BD1B-41C5-B1C2-D9FA2A5E95DF}"/>
          </ac:spMkLst>
        </pc:spChg>
        <pc:spChg chg="del">
          <ac:chgData name="" userId="" providerId="" clId="Web-{2F9FDACF-266D-454E-B138-FA3BA7C8E8C3}" dt="2018-02-01T13:54:36.108" v="26"/>
          <ac:spMkLst>
            <pc:docMk/>
            <pc:sldMk cId="1048422656" sldId="277"/>
            <ac:spMk id="9" creationId="{C63ADBB9-80EB-4B91-90B7-FCD0CC7CDA29}"/>
          </ac:spMkLst>
        </pc:spChg>
        <pc:spChg chg="mod">
          <ac:chgData name="" userId="" providerId="" clId="Web-{2F9FDACF-266D-454E-B138-FA3BA7C8E8C3}" dt="2018-02-01T13:54:29.202" v="3"/>
          <ac:spMkLst>
            <pc:docMk/>
            <pc:sldMk cId="1048422656" sldId="277"/>
            <ac:spMk id="10" creationId="{00000000-0000-0000-0000-000000000000}"/>
          </ac:spMkLst>
        </pc:spChg>
        <pc:spChg chg="del">
          <ac:chgData name="" userId="" providerId="" clId="Web-{2F9FDACF-266D-454E-B138-FA3BA7C8E8C3}" dt="2018-02-01T13:54:31.452" v="21"/>
          <ac:spMkLst>
            <pc:docMk/>
            <pc:sldMk cId="1048422656" sldId="277"/>
            <ac:spMk id="16" creationId="{67160F31-1AC4-44C7-8ED1-21BC94F306E9}"/>
          </ac:spMkLst>
        </pc:spChg>
        <pc:spChg chg="del">
          <ac:chgData name="" userId="" providerId="" clId="Web-{2F9FDACF-266D-454E-B138-FA3BA7C8E8C3}" dt="2018-02-01T13:54:31.452" v="20"/>
          <ac:spMkLst>
            <pc:docMk/>
            <pc:sldMk cId="1048422656" sldId="277"/>
            <ac:spMk id="20" creationId="{FA80924F-CCE1-4073-9AD3-F66E7FF5A2DB}"/>
          </ac:spMkLst>
        </pc:spChg>
        <pc:spChg chg="del">
          <ac:chgData name="" userId="" providerId="" clId="Web-{2F9FDACF-266D-454E-B138-FA3BA7C8E8C3}" dt="2018-02-01T13:54:29.312" v="6"/>
          <ac:spMkLst>
            <pc:docMk/>
            <pc:sldMk cId="1048422656" sldId="277"/>
            <ac:spMk id="24" creationId="{13FEC524-D742-4097-9451-47D4FF1EA2DE}"/>
          </ac:spMkLst>
        </pc:spChg>
        <pc:spChg chg="del">
          <ac:chgData name="" userId="" providerId="" clId="Web-{2F9FDACF-266D-454E-B138-FA3BA7C8E8C3}" dt="2018-02-01T13:54:31.452" v="18"/>
          <ac:spMkLst>
            <pc:docMk/>
            <pc:sldMk cId="1048422656" sldId="277"/>
            <ac:spMk id="30" creationId="{0C12A0CE-DB9E-4E1D-8F13-874AE0090B40}"/>
          </ac:spMkLst>
        </pc:spChg>
        <pc:spChg chg="del">
          <ac:chgData name="" userId="" providerId="" clId="Web-{2F9FDACF-266D-454E-B138-FA3BA7C8E8C3}" dt="2018-02-01T13:54:31.452" v="17"/>
          <ac:spMkLst>
            <pc:docMk/>
            <pc:sldMk cId="1048422656" sldId="277"/>
            <ac:spMk id="31" creationId="{14CED726-9983-48E3-9B41-9CEBE7831DF1}"/>
          </ac:spMkLst>
        </pc:spChg>
        <pc:spChg chg="del">
          <ac:chgData name="" userId="" providerId="" clId="Web-{2F9FDACF-266D-454E-B138-FA3BA7C8E8C3}" dt="2018-02-01T13:54:31.436" v="16"/>
          <ac:spMkLst>
            <pc:docMk/>
            <pc:sldMk cId="1048422656" sldId="277"/>
            <ac:spMk id="32" creationId="{C6665946-2FFC-486F-802D-36B217945CE3}"/>
          </ac:spMkLst>
        </pc:spChg>
        <pc:spChg chg="del">
          <ac:chgData name="" userId="" providerId="" clId="Web-{2F9FDACF-266D-454E-B138-FA3BA7C8E8C3}" dt="2018-02-01T13:54:31.436" v="15"/>
          <ac:spMkLst>
            <pc:docMk/>
            <pc:sldMk cId="1048422656" sldId="277"/>
            <ac:spMk id="33" creationId="{87B946AE-B6B9-497D-9802-A474689C3B6E}"/>
          </ac:spMkLst>
        </pc:spChg>
        <pc:spChg chg="del">
          <ac:chgData name="" userId="" providerId="" clId="Web-{2F9FDACF-266D-454E-B138-FA3BA7C8E8C3}" dt="2018-02-01T13:54:31.436" v="14"/>
          <ac:spMkLst>
            <pc:docMk/>
            <pc:sldMk cId="1048422656" sldId="277"/>
            <ac:spMk id="34" creationId="{6DBA0EEB-CFB7-4780-8412-667E45600200}"/>
          </ac:spMkLst>
        </pc:spChg>
        <pc:spChg chg="del">
          <ac:chgData name="" userId="" providerId="" clId="Web-{2F9FDACF-266D-454E-B138-FA3BA7C8E8C3}" dt="2018-02-01T13:54:31.436" v="13"/>
          <ac:spMkLst>
            <pc:docMk/>
            <pc:sldMk cId="1048422656" sldId="277"/>
            <ac:spMk id="35" creationId="{8C4020D3-0EB1-4B05-8928-B9B31F9C8E25}"/>
          </ac:spMkLst>
        </pc:spChg>
        <pc:spChg chg="del">
          <ac:chgData name="" userId="" providerId="" clId="Web-{2F9FDACF-266D-454E-B138-FA3BA7C8E8C3}" dt="2018-02-01T13:54:31.436" v="12"/>
          <ac:spMkLst>
            <pc:docMk/>
            <pc:sldMk cId="1048422656" sldId="277"/>
            <ac:spMk id="36" creationId="{CD870C53-8B50-41ED-AB4E-F718AF21C74F}"/>
          </ac:spMkLst>
        </pc:spChg>
        <pc:spChg chg="del">
          <ac:chgData name="" userId="" providerId="" clId="Web-{2F9FDACF-266D-454E-B138-FA3BA7C8E8C3}" dt="2018-02-01T13:54:31.436" v="11"/>
          <ac:spMkLst>
            <pc:docMk/>
            <pc:sldMk cId="1048422656" sldId="277"/>
            <ac:spMk id="37" creationId="{7680ED28-3B55-4FB0-9AF0-7B79B2D29566}"/>
          </ac:spMkLst>
        </pc:spChg>
        <pc:spChg chg="del">
          <ac:chgData name="" userId="" providerId="" clId="Web-{2F9FDACF-266D-454E-B138-FA3BA7C8E8C3}" dt="2018-02-01T13:54:31.436" v="10"/>
          <ac:spMkLst>
            <pc:docMk/>
            <pc:sldMk cId="1048422656" sldId="277"/>
            <ac:spMk id="38" creationId="{E0F28A34-CCB7-4C01-BE75-5B790EC5F3C6}"/>
          </ac:spMkLst>
        </pc:spChg>
        <pc:graphicFrameChg chg="del">
          <ac:chgData name="" userId="" providerId="" clId="Web-{2F9FDACF-266D-454E-B138-FA3BA7C8E8C3}" dt="2018-02-01T13:54:31.452" v="24"/>
          <ac:graphicFrameMkLst>
            <pc:docMk/>
            <pc:sldMk cId="1048422656" sldId="277"/>
            <ac:graphicFrameMk id="5" creationId="{B2465C78-B208-45B9-B160-FCE07191C325}"/>
          </ac:graphicFrameMkLst>
        </pc:graphicFrameChg>
        <pc:picChg chg="del">
          <ac:chgData name="" userId="" providerId="" clId="Web-{2F9FDACF-266D-454E-B138-FA3BA7C8E8C3}" dt="2018-02-01T13:54:31.436" v="9"/>
          <ac:picMkLst>
            <pc:docMk/>
            <pc:sldMk cId="1048422656" sldId="277"/>
            <ac:picMk id="39" creationId="{DCF4013A-9A16-4D2D-9424-B3F20E548DAF}"/>
          </ac:picMkLst>
        </pc:picChg>
        <pc:picChg chg="del">
          <ac:chgData name="" userId="" providerId="" clId="Web-{2F9FDACF-266D-454E-B138-FA3BA7C8E8C3}" dt="2018-02-01T13:54:31.436" v="8"/>
          <ac:picMkLst>
            <pc:docMk/>
            <pc:sldMk cId="1048422656" sldId="277"/>
            <ac:picMk id="40" creationId="{C2CC4F9B-3A63-4D08-B7E2-4D55DFB2156B}"/>
          </ac:picMkLst>
        </pc:picChg>
        <pc:picChg chg="del">
          <ac:chgData name="" userId="" providerId="" clId="Web-{2F9FDACF-266D-454E-B138-FA3BA7C8E8C3}" dt="2018-02-01T13:54:31.436" v="7"/>
          <ac:picMkLst>
            <pc:docMk/>
            <pc:sldMk cId="1048422656" sldId="277"/>
            <ac:picMk id="41" creationId="{9388C535-125D-4B72-91E0-5A95AAE7EA92}"/>
          </ac:picMkLst>
        </pc:picChg>
        <pc:cxnChg chg="del">
          <ac:chgData name="" userId="" providerId="" clId="Web-{2F9FDACF-266D-454E-B138-FA3BA7C8E8C3}" dt="2018-02-01T13:54:31.452" v="19"/>
          <ac:cxnSpMkLst>
            <pc:docMk/>
            <pc:sldMk cId="1048422656" sldId="277"/>
            <ac:cxnSpMk id="15" creationId="{62497D0F-1D0C-4455-A5B0-63FAFFD93B55}"/>
          </ac:cxnSpMkLst>
        </pc:cxnChg>
      </pc:sldChg>
    </pc:docChg>
  </pc:docChgLst>
  <pc:docChgLst>
    <pc:chgData clId="Web-{06D87AA1-1D2D-4B14-BFBF-3A065629D8E3}"/>
    <pc:docChg chg="addSld modSld">
      <pc:chgData name="" userId="" providerId="" clId="Web-{06D87AA1-1D2D-4B14-BFBF-3A065629D8E3}" dt="2018-01-31T12:59:07.903" v="35"/>
      <pc:docMkLst>
        <pc:docMk/>
      </pc:docMkLst>
      <pc:sldChg chg="addSp modSp">
        <pc:chgData name="" userId="" providerId="" clId="Web-{06D87AA1-1D2D-4B14-BFBF-3A065629D8E3}" dt="2018-01-31T12:57:15.618" v="4"/>
        <pc:sldMkLst>
          <pc:docMk/>
          <pc:sldMk cId="492847158" sldId="261"/>
        </pc:sldMkLst>
        <pc:picChg chg="add mod">
          <ac:chgData name="" userId="" providerId="" clId="Web-{06D87AA1-1D2D-4B14-BFBF-3A065629D8E3}" dt="2018-01-31T12:57:15.618" v="4"/>
          <ac:picMkLst>
            <pc:docMk/>
            <pc:sldMk cId="492847158" sldId="261"/>
            <ac:picMk id="3" creationId="{AB232C97-EB79-4302-BE20-BD78C1E8C017}"/>
          </ac:picMkLst>
        </pc:picChg>
      </pc:sldChg>
      <pc:sldChg chg="delSp">
        <pc:chgData name="" userId="" providerId="" clId="Web-{06D87AA1-1D2D-4B14-BFBF-3A065629D8E3}" dt="2018-01-31T12:57:29.712" v="6"/>
        <pc:sldMkLst>
          <pc:docMk/>
          <pc:sldMk cId="1210738637" sldId="272"/>
        </pc:sldMkLst>
        <pc:spChg chg="del">
          <ac:chgData name="" userId="" providerId="" clId="Web-{06D87AA1-1D2D-4B14-BFBF-3A065629D8E3}" dt="2018-01-31T12:57:29.712" v="6"/>
          <ac:spMkLst>
            <pc:docMk/>
            <pc:sldMk cId="1210738637" sldId="272"/>
            <ac:spMk id="3" creationId="{13462DE8-8989-4D56-999B-E7BABF2E3AF1}"/>
          </ac:spMkLst>
        </pc:spChg>
      </pc:sldChg>
      <pc:sldChg chg="delSp add replId">
        <pc:chgData name="" userId="" providerId="" clId="Web-{06D87AA1-1D2D-4B14-BFBF-3A065629D8E3}" dt="2018-01-31T12:58:18.698" v="19"/>
        <pc:sldMkLst>
          <pc:docMk/>
          <pc:sldMk cId="1487385071" sldId="273"/>
        </pc:sldMkLst>
        <pc:spChg chg="del">
          <ac:chgData name="" userId="" providerId="" clId="Web-{06D87AA1-1D2D-4B14-BFBF-3A065629D8E3}" dt="2018-01-31T12:58:18.698" v="19"/>
          <ac:spMkLst>
            <pc:docMk/>
            <pc:sldMk cId="1487385071" sldId="273"/>
            <ac:spMk id="3" creationId="{13462DE8-8989-4D56-999B-E7BABF2E3AF1}"/>
          </ac:spMkLst>
        </pc:spChg>
      </pc:sldChg>
      <pc:sldChg chg="addSp modSp add replId">
        <pc:chgData name="" userId="" providerId="" clId="Web-{06D87AA1-1D2D-4B14-BFBF-3A065629D8E3}" dt="2018-01-31T12:59:06.996" v="33"/>
        <pc:sldMkLst>
          <pc:docMk/>
          <pc:sldMk cId="68877903" sldId="274"/>
        </pc:sldMkLst>
        <pc:spChg chg="mod">
          <ac:chgData name="" userId="" providerId="" clId="Web-{06D87AA1-1D2D-4B14-BFBF-3A065629D8E3}" dt="2018-01-31T12:59:06.996" v="33"/>
          <ac:spMkLst>
            <pc:docMk/>
            <pc:sldMk cId="68877903" sldId="274"/>
            <ac:spMk id="2" creationId="{A2631735-35AF-4925-AB51-B1E979EA6675}"/>
          </ac:spMkLst>
        </pc:spChg>
        <pc:spChg chg="mod">
          <ac:chgData name="" userId="" providerId="" clId="Web-{06D87AA1-1D2D-4B14-BFBF-3A065629D8E3}" dt="2018-01-31T12:58:10.917" v="16"/>
          <ac:spMkLst>
            <pc:docMk/>
            <pc:sldMk cId="68877903" sldId="274"/>
            <ac:spMk id="10" creationId="{00000000-0000-0000-0000-000000000000}"/>
          </ac:spMkLst>
        </pc:spChg>
        <pc:picChg chg="add mod">
          <ac:chgData name="" userId="" providerId="" clId="Web-{06D87AA1-1D2D-4B14-BFBF-3A065629D8E3}" dt="2018-01-31T12:58:45.355" v="22"/>
          <ac:picMkLst>
            <pc:docMk/>
            <pc:sldMk cId="68877903" sldId="274"/>
            <ac:picMk id="4" creationId="{CA3FD816-24D4-4576-A84B-85F05AC15E43}"/>
          </ac:picMkLst>
        </pc:picChg>
      </pc:sldChg>
    </pc:docChg>
  </pc:docChgLst>
  <pc:docChgLst>
    <pc:chgData clId="Web-{1E738913-BD3B-4D52-851B-90E45D6DA058}"/>
    <pc:docChg chg="addSld modSld">
      <pc:chgData name="" userId="" providerId="" clId="Web-{1E738913-BD3B-4D52-851B-90E45D6DA058}" dt="2018-02-05T08:19:53.673" v="63"/>
      <pc:docMkLst>
        <pc:docMk/>
      </pc:docMkLst>
      <pc:sldChg chg="addSp delSp modSp add replId addAnim delAnim modAnim">
        <pc:chgData name="" userId="" providerId="" clId="Web-{1E738913-BD3B-4D52-851B-90E45D6DA058}" dt="2018-02-05T08:19:53.673" v="63"/>
        <pc:sldMkLst>
          <pc:docMk/>
          <pc:sldMk cId="3235198654" sldId="308"/>
        </pc:sldMkLst>
        <pc:spChg chg="del">
          <ac:chgData name="" userId="" providerId="" clId="Web-{1E738913-BD3B-4D52-851B-90E45D6DA058}" dt="2018-02-05T08:16:59.713" v="21"/>
          <ac:spMkLst>
            <pc:docMk/>
            <pc:sldMk cId="3235198654" sldId="308"/>
            <ac:spMk id="2" creationId="{158F4597-FD9E-4DCA-BB2E-15355A1AAAFF}"/>
          </ac:spMkLst>
        </pc:spChg>
        <pc:spChg chg="del">
          <ac:chgData name="" userId="" providerId="" clId="Web-{1E738913-BD3B-4D52-851B-90E45D6DA058}" dt="2018-02-05T08:16:59.713" v="20"/>
          <ac:spMkLst>
            <pc:docMk/>
            <pc:sldMk cId="3235198654" sldId="308"/>
            <ac:spMk id="3" creationId="{2F8E8306-EA01-499A-8BDA-29DFC5112196}"/>
          </ac:spMkLst>
        </pc:spChg>
        <pc:spChg chg="add mod">
          <ac:chgData name="" userId="" providerId="" clId="Web-{1E738913-BD3B-4D52-851B-90E45D6DA058}" dt="2018-02-05T08:18:20.231" v="60"/>
          <ac:spMkLst>
            <pc:docMk/>
            <pc:sldMk cId="3235198654" sldId="308"/>
            <ac:spMk id="4" creationId="{EA166DE3-981A-450E-9F53-08C29F0C5F87}"/>
          </ac:spMkLst>
        </pc:spChg>
        <pc:spChg chg="del">
          <ac:chgData name="" userId="" providerId="" clId="Web-{1E738913-BD3B-4D52-851B-90E45D6DA058}" dt="2018-02-05T08:16:59.713" v="19"/>
          <ac:spMkLst>
            <pc:docMk/>
            <pc:sldMk cId="3235198654" sldId="308"/>
            <ac:spMk id="5" creationId="{828F0417-4AF6-4808-B92E-D427204FCD94}"/>
          </ac:spMkLst>
        </pc:spChg>
        <pc:spChg chg="add mod">
          <ac:chgData name="" userId="" providerId="" clId="Web-{1E738913-BD3B-4D52-851B-90E45D6DA058}" dt="2018-02-05T08:18:20.231" v="61"/>
          <ac:spMkLst>
            <pc:docMk/>
            <pc:sldMk cId="3235198654" sldId="308"/>
            <ac:spMk id="6" creationId="{03FB9BAA-BD86-4731-BF44-E3E3CC36AF43}"/>
          </ac:spMkLst>
        </pc:spChg>
        <pc:spChg chg="mod">
          <ac:chgData name="" userId="" providerId="" clId="Web-{1E738913-BD3B-4D52-851B-90E45D6DA058}" dt="2018-02-05T08:16:57.587" v="17"/>
          <ac:spMkLst>
            <pc:docMk/>
            <pc:sldMk cId="3235198654" sldId="308"/>
            <ac:spMk id="10" creationId="{00000000-0000-0000-0000-000000000000}"/>
          </ac:spMkLst>
        </pc:spChg>
      </pc:sldChg>
    </pc:docChg>
  </pc:docChgLst>
  <pc:docChgLst>
    <pc:chgData clId="Web-{A359FB54-5893-4500-B467-D47F7374F390}"/>
    <pc:docChg chg="addSld delSld modSld">
      <pc:chgData name="" userId="" providerId="" clId="Web-{A359FB54-5893-4500-B467-D47F7374F390}" dt="2018-02-01T07:41:54.982" v="252"/>
      <pc:docMkLst>
        <pc:docMk/>
      </pc:docMkLst>
      <pc:sldChg chg="addSp delSp modSp">
        <pc:chgData name="" userId="" providerId="" clId="Web-{A359FB54-5893-4500-B467-D47F7374F390}" dt="2018-02-01T06:52:17.605" v="26"/>
        <pc:sldMkLst>
          <pc:docMk/>
          <pc:sldMk cId="1487385071" sldId="273"/>
        </pc:sldMkLst>
        <pc:spChg chg="del">
          <ac:chgData name="" userId="" providerId="" clId="Web-{A359FB54-5893-4500-B467-D47F7374F390}" dt="2018-02-01T06:51:52.386" v="2"/>
          <ac:spMkLst>
            <pc:docMk/>
            <pc:sldMk cId="1487385071" sldId="273"/>
            <ac:spMk id="2" creationId="{A2631735-35AF-4925-AB51-B1E979EA6675}"/>
          </ac:spMkLst>
        </pc:spChg>
        <pc:spChg chg="add mod">
          <ac:chgData name="" userId="" providerId="" clId="Web-{A359FB54-5893-4500-B467-D47F7374F390}" dt="2018-02-01T06:52:17.605" v="26"/>
          <ac:spMkLst>
            <pc:docMk/>
            <pc:sldMk cId="1487385071" sldId="273"/>
            <ac:spMk id="3" creationId="{6017D0BD-C5A2-42B5-BE2A-AD5CE166430A}"/>
          </ac:spMkLst>
        </pc:spChg>
      </pc:sldChg>
      <pc:sldChg chg="addSp delSp modSp">
        <pc:chgData name="" userId="" providerId="" clId="Web-{A359FB54-5893-4500-B467-D47F7374F390}" dt="2018-02-01T07:07:47.832" v="100"/>
        <pc:sldMkLst>
          <pc:docMk/>
          <pc:sldMk cId="68877903" sldId="274"/>
        </pc:sldMkLst>
        <pc:spChg chg="del">
          <ac:chgData name="" userId="" providerId="" clId="Web-{A359FB54-5893-4500-B467-D47F7374F390}" dt="2018-02-01T06:54:43.937" v="29"/>
          <ac:spMkLst>
            <pc:docMk/>
            <pc:sldMk cId="68877903" sldId="274"/>
            <ac:spMk id="3" creationId="{13462DE8-8989-4D56-999B-E7BABF2E3AF1}"/>
          </ac:spMkLst>
        </pc:spChg>
        <pc:spChg chg="add mod">
          <ac:chgData name="" userId="" providerId="" clId="Web-{A359FB54-5893-4500-B467-D47F7374F390}" dt="2018-02-01T07:07:47.832" v="100"/>
          <ac:spMkLst>
            <pc:docMk/>
            <pc:sldMk cId="68877903" sldId="274"/>
            <ac:spMk id="5" creationId="{1F6FED39-0BD8-4461-8E68-6A1E09D68A50}"/>
          </ac:spMkLst>
        </pc:spChg>
      </pc:sldChg>
      <pc:sldChg chg="addAnim modAnim">
        <pc:chgData name="" userId="" providerId="" clId="Web-{A359FB54-5893-4500-B467-D47F7374F390}" dt="2018-02-01T06:37:29.455" v="1"/>
        <pc:sldMkLst>
          <pc:docMk/>
          <pc:sldMk cId="3654542504" sldId="275"/>
        </pc:sldMkLst>
      </pc:sldChg>
      <pc:sldChg chg="addSp delSp modSp add replId">
        <pc:chgData name="" userId="" providerId="" clId="Web-{A359FB54-5893-4500-B467-D47F7374F390}" dt="2018-02-01T07:41:54.982" v="251"/>
        <pc:sldMkLst>
          <pc:docMk/>
          <pc:sldMk cId="802070051" sldId="276"/>
        </pc:sldMkLst>
        <pc:spChg chg="add mod">
          <ac:chgData name="" userId="" providerId="" clId="Web-{A359FB54-5893-4500-B467-D47F7374F390}" dt="2018-02-01T07:38:07.945" v="195"/>
          <ac:spMkLst>
            <pc:docMk/>
            <pc:sldMk cId="802070051" sldId="276"/>
            <ac:spMk id="2" creationId="{77A79B1B-690E-41AD-BD7B-C0E8121FC6CB}"/>
          </ac:spMkLst>
        </pc:spChg>
        <pc:spChg chg="del">
          <ac:chgData name="" userId="" providerId="" clId="Web-{A359FB54-5893-4500-B467-D47F7374F390}" dt="2018-02-01T07:24:21.252" v="105"/>
          <ac:spMkLst>
            <pc:docMk/>
            <pc:sldMk cId="802070051" sldId="276"/>
            <ac:spMk id="3" creationId="{6017D0BD-C5A2-42B5-BE2A-AD5CE166430A}"/>
          </ac:spMkLst>
        </pc:spChg>
        <pc:spChg chg="add mod">
          <ac:chgData name="" userId="" providerId="" clId="Web-{A359FB54-5893-4500-B467-D47F7374F390}" dt="2018-02-01T07:33:40.594" v="194"/>
          <ac:spMkLst>
            <pc:docMk/>
            <pc:sldMk cId="802070051" sldId="276"/>
            <ac:spMk id="4" creationId="{01704AAA-EF52-4296-88F8-28E7CB75E0F0}"/>
          </ac:spMkLst>
        </pc:spChg>
        <pc:spChg chg="add del mod">
          <ac:chgData name="" userId="" providerId="" clId="Web-{A359FB54-5893-4500-B467-D47F7374F390}" dt="2018-02-01T07:41:33.606" v="223"/>
          <ac:spMkLst>
            <pc:docMk/>
            <pc:sldMk cId="802070051" sldId="276"/>
            <ac:spMk id="5" creationId="{FC705459-2CC4-4329-8AA9-F4B56CDED497}"/>
          </ac:spMkLst>
        </pc:spChg>
        <pc:spChg chg="add mod">
          <ac:chgData name="" userId="" providerId="" clId="Web-{A359FB54-5893-4500-B467-D47F7374F390}" dt="2018-02-01T07:41:54.982" v="251"/>
          <ac:spMkLst>
            <pc:docMk/>
            <pc:sldMk cId="802070051" sldId="276"/>
            <ac:spMk id="6" creationId="{E59BFAF3-6890-44A2-9A37-71F49D90DB6C}"/>
          </ac:spMkLst>
        </pc:spChg>
      </pc:sldChg>
      <pc:sldChg chg="addSp delSp modSp add del replId">
        <pc:chgData name="" userId="" providerId="" clId="Web-{A359FB54-5893-4500-B467-D47F7374F390}" dt="2018-02-01T07:08:01.821" v="103"/>
        <pc:sldMkLst>
          <pc:docMk/>
          <pc:sldMk cId="3920158182" sldId="276"/>
        </pc:sldMkLst>
        <pc:spChg chg="del">
          <ac:chgData name="" userId="" providerId="" clId="Web-{A359FB54-5893-4500-B467-D47F7374F390}" dt="2018-02-01T06:54:47.937" v="31"/>
          <ac:spMkLst>
            <pc:docMk/>
            <pc:sldMk cId="3920158182" sldId="276"/>
            <ac:spMk id="2" creationId="{A2631735-35AF-4925-AB51-B1E979EA6675}"/>
          </ac:spMkLst>
        </pc:spChg>
        <pc:spChg chg="add del">
          <ac:chgData name="" userId="" providerId="" clId="Web-{A359FB54-5893-4500-B467-D47F7374F390}" dt="2018-02-01T06:56:45.128" v="33"/>
          <ac:spMkLst>
            <pc:docMk/>
            <pc:sldMk cId="3920158182" sldId="276"/>
            <ac:spMk id="3" creationId="{13462DE8-8989-4D56-999B-E7BABF2E3AF1}"/>
          </ac:spMkLst>
        </pc:spChg>
        <pc:spChg chg="add del mod">
          <ac:chgData name="" userId="" providerId="" clId="Web-{A359FB54-5893-4500-B467-D47F7374F390}" dt="2018-02-01T07:03:49.201" v="39"/>
          <ac:spMkLst>
            <pc:docMk/>
            <pc:sldMk cId="3920158182" sldId="276"/>
            <ac:spMk id="5" creationId="{F4275729-4495-4049-9A30-036A90072890}"/>
          </ac:spMkLst>
        </pc:spChg>
        <pc:spChg chg="add del mod">
          <ac:chgData name="" userId="" providerId="" clId="Web-{A359FB54-5893-4500-B467-D47F7374F390}" dt="2018-02-01T07:05:08.438" v="75"/>
          <ac:spMkLst>
            <pc:docMk/>
            <pc:sldMk cId="3920158182" sldId="276"/>
            <ac:spMk id="6" creationId="{707288FD-DE37-4A5A-BAE4-384174C79725}"/>
          </ac:spMkLst>
        </pc:spChg>
        <pc:spChg chg="add del mod">
          <ac:chgData name="" userId="" providerId="" clId="Web-{A359FB54-5893-4500-B467-D47F7374F390}" dt="2018-02-01T07:05:06.641" v="74"/>
          <ac:spMkLst>
            <pc:docMk/>
            <pc:sldMk cId="3920158182" sldId="276"/>
            <ac:spMk id="7" creationId="{E10DC599-4BD8-4DA7-880E-4E31C5CB8B4C}"/>
          </ac:spMkLst>
        </pc:spChg>
        <pc:picChg chg="del">
          <ac:chgData name="" userId="" providerId="" clId="Web-{A359FB54-5893-4500-B467-D47F7374F390}" dt="2018-02-01T06:54:46.140" v="30"/>
          <ac:picMkLst>
            <pc:docMk/>
            <pc:sldMk cId="3920158182" sldId="276"/>
            <ac:picMk id="4" creationId="{CA3FD816-24D4-4576-A84B-85F05AC15E43}"/>
          </ac:picMkLst>
        </pc:picChg>
      </pc:sldChg>
    </pc:docChg>
  </pc:docChgLst>
  <pc:docChgLst>
    <pc:chgData clId="Web-{AC8DC4F6-9280-415E-A631-F92942611C12}"/>
    <pc:docChg chg="modSld">
      <pc:chgData name="" userId="" providerId="" clId="Web-{AC8DC4F6-9280-415E-A631-F92942611C12}" dt="2018-02-06T06:16:42.249" v="30"/>
      <pc:docMkLst>
        <pc:docMk/>
      </pc:docMkLst>
      <pc:sldChg chg="modSp">
        <pc:chgData name="" userId="" providerId="" clId="Web-{AC8DC4F6-9280-415E-A631-F92942611C12}" dt="2018-02-06T06:16:42.249" v="30"/>
        <pc:sldMkLst>
          <pc:docMk/>
          <pc:sldMk cId="3434228430" sldId="305"/>
        </pc:sldMkLst>
        <pc:spChg chg="mod">
          <ac:chgData name="" userId="" providerId="" clId="Web-{AC8DC4F6-9280-415E-A631-F92942611C12}" dt="2018-02-06T06:16:42.249" v="30"/>
          <ac:spMkLst>
            <pc:docMk/>
            <pc:sldMk cId="3434228430" sldId="305"/>
            <ac:spMk id="2" creationId="{2A8AEE97-7C13-47DB-BAE8-06CD8A093CBB}"/>
          </ac:spMkLst>
        </pc:spChg>
      </pc:sldChg>
    </pc:docChg>
  </pc:docChgLst>
  <pc:docChgLst>
    <pc:chgData clId="Web-{61AE1A88-8E00-42FC-9E74-CE3D426E4F9B}"/>
    <pc:docChg chg="modSld">
      <pc:chgData name="" userId="" providerId="" clId="Web-{61AE1A88-8E00-42FC-9E74-CE3D426E4F9B}" dt="2018-02-02T06:16:16.038" v="59"/>
      <pc:docMkLst>
        <pc:docMk/>
      </pc:docMkLst>
      <pc:sldChg chg="addSp modSp">
        <pc:chgData name="" userId="" providerId="" clId="Web-{61AE1A88-8E00-42FC-9E74-CE3D426E4F9B}" dt="2018-02-02T06:16:16.038" v="59"/>
        <pc:sldMkLst>
          <pc:docMk/>
          <pc:sldMk cId="2788658050" sldId="303"/>
        </pc:sldMkLst>
        <pc:spChg chg="add mod">
          <ac:chgData name="" userId="" providerId="" clId="Web-{61AE1A88-8E00-42FC-9E74-CE3D426E4F9B}" dt="2018-02-02T06:16:03.350" v="53"/>
          <ac:spMkLst>
            <pc:docMk/>
            <pc:sldMk cId="2788658050" sldId="303"/>
            <ac:spMk id="2" creationId="{9493624B-4447-4977-8CE8-42626BDDAC1E}"/>
          </ac:spMkLst>
        </pc:spChg>
        <pc:spChg chg="add mod">
          <ac:chgData name="" userId="" providerId="" clId="Web-{61AE1A88-8E00-42FC-9E74-CE3D426E4F9B}" dt="2018-02-02T06:16:16.038" v="59"/>
          <ac:spMkLst>
            <pc:docMk/>
            <pc:sldMk cId="2788658050" sldId="303"/>
            <ac:spMk id="3" creationId="{745FD6DD-C9FC-4126-9888-22A4ED3ABBED}"/>
          </ac:spMkLst>
        </pc:spChg>
      </pc:sldChg>
    </pc:docChg>
  </pc:docChgLst>
  <pc:docChgLst>
    <pc:chgData clId="Web-{65A3DE72-AA49-4958-9475-1C0CBF5029B2}"/>
    <pc:docChg chg="addSld modSld">
      <pc:chgData name="" userId="" providerId="" clId="Web-{65A3DE72-AA49-4958-9475-1C0CBF5029B2}" dt="2018-02-05T07:29:59.234" v="206"/>
      <pc:docMkLst>
        <pc:docMk/>
      </pc:docMkLst>
      <pc:sldChg chg="add">
        <pc:chgData name="" userId="" providerId="" clId="Web-{65A3DE72-AA49-4958-9475-1C0CBF5029B2}" dt="2018-02-05T07:09:52.419" v="0"/>
        <pc:sldMkLst>
          <pc:docMk/>
          <pc:sldMk cId="3434228430" sldId="305"/>
        </pc:sldMkLst>
      </pc:sldChg>
      <pc:sldChg chg="addSp delSp modSp add replId addAnim modAnim">
        <pc:chgData name="" userId="" providerId="" clId="Web-{65A3DE72-AA49-4958-9475-1C0CBF5029B2}" dt="2018-02-05T07:21:32.933" v="139"/>
        <pc:sldMkLst>
          <pc:docMk/>
          <pc:sldMk cId="2315633413" sldId="306"/>
        </pc:sldMkLst>
        <pc:spChg chg="del mod">
          <ac:chgData name="" userId="" providerId="" clId="Web-{65A3DE72-AA49-4958-9475-1C0CBF5029B2}" dt="2018-02-05T07:13:48.293" v="19"/>
          <ac:spMkLst>
            <pc:docMk/>
            <pc:sldMk cId="2315633413" sldId="306"/>
            <ac:spMk id="2" creationId="{2A8AEE97-7C13-47DB-BAE8-06CD8A093CBB}"/>
          </ac:spMkLst>
        </pc:spChg>
        <pc:spChg chg="add mod">
          <ac:chgData name="" userId="" providerId="" clId="Web-{65A3DE72-AA49-4958-9475-1C0CBF5029B2}" dt="2018-02-05T07:19:34.879" v="77"/>
          <ac:spMkLst>
            <pc:docMk/>
            <pc:sldMk cId="2315633413" sldId="306"/>
            <ac:spMk id="3" creationId="{18DFECF2-6F12-44C2-994B-4FB07ED5783E}"/>
          </ac:spMkLst>
        </pc:spChg>
        <pc:spChg chg="add mod">
          <ac:chgData name="" userId="" providerId="" clId="Web-{65A3DE72-AA49-4958-9475-1C0CBF5029B2}" dt="2018-02-05T07:19:34.895" v="78"/>
          <ac:spMkLst>
            <pc:docMk/>
            <pc:sldMk cId="2315633413" sldId="306"/>
            <ac:spMk id="4" creationId="{5B1CF440-89DC-4859-8AB3-6781ED69B975}"/>
          </ac:spMkLst>
        </pc:spChg>
        <pc:spChg chg="add mod">
          <ac:chgData name="" userId="" providerId="" clId="Web-{65A3DE72-AA49-4958-9475-1C0CBF5029B2}" dt="2018-02-05T07:19:34.910" v="79"/>
          <ac:spMkLst>
            <pc:docMk/>
            <pc:sldMk cId="2315633413" sldId="306"/>
            <ac:spMk id="5" creationId="{C690E86A-B271-477C-9768-6D53C67CEDBF}"/>
          </ac:spMkLst>
        </pc:spChg>
        <pc:spChg chg="add mod">
          <ac:chgData name="" userId="" providerId="" clId="Web-{65A3DE72-AA49-4958-9475-1C0CBF5029B2}" dt="2018-02-05T07:19:34.926" v="80"/>
          <ac:spMkLst>
            <pc:docMk/>
            <pc:sldMk cId="2315633413" sldId="306"/>
            <ac:spMk id="6" creationId="{C04E99CF-EA21-4908-A291-7D48EF762490}"/>
          </ac:spMkLst>
        </pc:spChg>
        <pc:spChg chg="add mod">
          <ac:chgData name="" userId="" providerId="" clId="Web-{65A3DE72-AA49-4958-9475-1C0CBF5029B2}" dt="2018-02-05T07:19:34.942" v="81"/>
          <ac:spMkLst>
            <pc:docMk/>
            <pc:sldMk cId="2315633413" sldId="306"/>
            <ac:spMk id="7" creationId="{FDB1CB23-8A65-47D4-86A9-753AA6A4EF53}"/>
          </ac:spMkLst>
        </pc:spChg>
        <pc:spChg chg="add mod">
          <ac:chgData name="" userId="" providerId="" clId="Web-{65A3DE72-AA49-4958-9475-1C0CBF5029B2}" dt="2018-02-05T07:19:34.957" v="82"/>
          <ac:spMkLst>
            <pc:docMk/>
            <pc:sldMk cId="2315633413" sldId="306"/>
            <ac:spMk id="8" creationId="{C8CBA102-D25E-470F-A92A-66C0B95734C8}"/>
          </ac:spMkLst>
        </pc:spChg>
        <pc:spChg chg="add mod">
          <ac:chgData name="" userId="" providerId="" clId="Web-{65A3DE72-AA49-4958-9475-1C0CBF5029B2}" dt="2018-02-05T07:19:34.972" v="83"/>
          <ac:spMkLst>
            <pc:docMk/>
            <pc:sldMk cId="2315633413" sldId="306"/>
            <ac:spMk id="9" creationId="{6311D89C-084C-44C6-A2F5-405FD2612382}"/>
          </ac:spMkLst>
        </pc:spChg>
        <pc:spChg chg="mod">
          <ac:chgData name="" userId="" providerId="" clId="Web-{65A3DE72-AA49-4958-9475-1C0CBF5029B2}" dt="2018-02-05T07:19:24.941" v="76"/>
          <ac:spMkLst>
            <pc:docMk/>
            <pc:sldMk cId="2315633413" sldId="306"/>
            <ac:spMk id="10" creationId="{00000000-0000-0000-0000-000000000000}"/>
          </ac:spMkLst>
        </pc:spChg>
        <pc:spChg chg="add mod">
          <ac:chgData name="" userId="" providerId="" clId="Web-{65A3DE72-AA49-4958-9475-1C0CBF5029B2}" dt="2018-02-05T07:19:43.941" v="84"/>
          <ac:spMkLst>
            <pc:docMk/>
            <pc:sldMk cId="2315633413" sldId="306"/>
            <ac:spMk id="11" creationId="{1FB6A95F-0D25-4F6E-8D3B-9C7C3A5165DE}"/>
          </ac:spMkLst>
        </pc:spChg>
        <pc:spChg chg="add mod">
          <ac:chgData name="" userId="" providerId="" clId="Web-{65A3DE72-AA49-4958-9475-1C0CBF5029B2}" dt="2018-02-05T07:19:43.957" v="85"/>
          <ac:spMkLst>
            <pc:docMk/>
            <pc:sldMk cId="2315633413" sldId="306"/>
            <ac:spMk id="12" creationId="{19B4EF24-93F4-4098-ABB8-2A58BAA8DB8A}"/>
          </ac:spMkLst>
        </pc:spChg>
        <pc:spChg chg="add mod">
          <ac:chgData name="" userId="" providerId="" clId="Web-{65A3DE72-AA49-4958-9475-1C0CBF5029B2}" dt="2018-02-05T07:19:43.973" v="86"/>
          <ac:spMkLst>
            <pc:docMk/>
            <pc:sldMk cId="2315633413" sldId="306"/>
            <ac:spMk id="13" creationId="{50CE4ED0-9C34-41B6-9929-150BF231B45C}"/>
          </ac:spMkLst>
        </pc:spChg>
        <pc:spChg chg="add mod">
          <ac:chgData name="" userId="" providerId="" clId="Web-{65A3DE72-AA49-4958-9475-1C0CBF5029B2}" dt="2018-02-05T07:19:43.988" v="87"/>
          <ac:spMkLst>
            <pc:docMk/>
            <pc:sldMk cId="2315633413" sldId="306"/>
            <ac:spMk id="14" creationId="{10BDDCF2-3504-4870-81D5-6499F3604E33}"/>
          </ac:spMkLst>
        </pc:spChg>
        <pc:spChg chg="add mod">
          <ac:chgData name="" userId="" providerId="" clId="Web-{65A3DE72-AA49-4958-9475-1C0CBF5029B2}" dt="2018-02-05T07:19:44.004" v="88"/>
          <ac:spMkLst>
            <pc:docMk/>
            <pc:sldMk cId="2315633413" sldId="306"/>
            <ac:spMk id="15" creationId="{4FAF1130-5474-42FF-9C86-B3463739EDE5}"/>
          </ac:spMkLst>
        </pc:spChg>
        <pc:spChg chg="add mod">
          <ac:chgData name="" userId="" providerId="" clId="Web-{65A3DE72-AA49-4958-9475-1C0CBF5029B2}" dt="2018-02-05T07:20:10.286" v="112"/>
          <ac:spMkLst>
            <pc:docMk/>
            <pc:sldMk cId="2315633413" sldId="306"/>
            <ac:spMk id="16" creationId="{6FEF6486-416E-4EFA-ACA6-D18D70DE957A}"/>
          </ac:spMkLst>
        </pc:spChg>
      </pc:sldChg>
      <pc:sldChg chg="addSp delSp modSp add replId addAnim modAnim">
        <pc:chgData name="" userId="" providerId="" clId="Web-{65A3DE72-AA49-4958-9475-1C0CBF5029B2}" dt="2018-02-05T07:29:59.234" v="206"/>
        <pc:sldMkLst>
          <pc:docMk/>
          <pc:sldMk cId="813802571" sldId="307"/>
        </pc:sldMkLst>
        <pc:spChg chg="add mod">
          <ac:chgData name="" userId="" providerId="" clId="Web-{65A3DE72-AA49-4958-9475-1C0CBF5029B2}" dt="2018-02-05T07:29:20.577" v="191"/>
          <ac:spMkLst>
            <pc:docMk/>
            <pc:sldMk cId="813802571" sldId="307"/>
            <ac:spMk id="2" creationId="{158F4597-FD9E-4DCA-BB2E-15355A1AAAFF}"/>
          </ac:spMkLst>
        </pc:spChg>
        <pc:spChg chg="add mod">
          <ac:chgData name="" userId="" providerId="" clId="Web-{65A3DE72-AA49-4958-9475-1C0CBF5029B2}" dt="2018-02-05T07:29:33.187" v="198"/>
          <ac:spMkLst>
            <pc:docMk/>
            <pc:sldMk cId="813802571" sldId="307"/>
            <ac:spMk id="3" creationId="{2F8E8306-EA01-499A-8BDA-29DFC5112196}"/>
          </ac:spMkLst>
        </pc:spChg>
        <pc:spChg chg="add mod">
          <ac:chgData name="" userId="" providerId="" clId="Web-{65A3DE72-AA49-4958-9475-1C0CBF5029B2}" dt="2018-02-05T07:29:53.469" v="202"/>
          <ac:spMkLst>
            <pc:docMk/>
            <pc:sldMk cId="813802571" sldId="307"/>
            <ac:spMk id="5" creationId="{828F0417-4AF6-4808-B92E-D427204FCD94}"/>
          </ac:spMkLst>
        </pc:spChg>
        <pc:spChg chg="mod">
          <ac:chgData name="" userId="" providerId="" clId="Web-{65A3DE72-AA49-4958-9475-1C0CBF5029B2}" dt="2018-02-05T07:28:41.201" v="174"/>
          <ac:spMkLst>
            <pc:docMk/>
            <pc:sldMk cId="813802571" sldId="307"/>
            <ac:spMk id="10" creationId="{00000000-0000-0000-0000-000000000000}"/>
          </ac:spMkLst>
        </pc:spChg>
        <pc:picChg chg="del">
          <ac:chgData name="" userId="" providerId="" clId="Web-{65A3DE72-AA49-4958-9475-1C0CBF5029B2}" dt="2018-02-05T07:22:35.889" v="150"/>
          <ac:picMkLst>
            <pc:docMk/>
            <pc:sldMk cId="813802571" sldId="307"/>
            <ac:picMk id="4" creationId="{6574D5C4-CE7A-480A-9024-5B492B7F8950}"/>
          </ac:picMkLst>
        </pc:picChg>
        <pc:picChg chg="del">
          <ac:chgData name="" userId="" providerId="" clId="Web-{65A3DE72-AA49-4958-9475-1C0CBF5029B2}" dt="2018-02-05T07:22:36.202" v="151"/>
          <ac:picMkLst>
            <pc:docMk/>
            <pc:sldMk cId="813802571" sldId="307"/>
            <ac:picMk id="6" creationId="{17432689-EA04-4199-B60E-2D250306A2F9}"/>
          </ac:picMkLst>
        </pc:picChg>
      </pc:sldChg>
    </pc:docChg>
  </pc:docChgLst>
  <pc:docChgLst>
    <pc:chgData clId="Web-{BB7C69E1-4E9A-4446-BF55-F6315CE6225F}"/>
    <pc:docChg chg="addSld delSld modSld">
      <pc:chgData name="" userId="" providerId="" clId="Web-{BB7C69E1-4E9A-4446-BF55-F6315CE6225F}" dt="2018-02-01T15:46:29.763" v="717"/>
      <pc:docMkLst>
        <pc:docMk/>
      </pc:docMkLst>
      <pc:sldChg chg="addSp modSp addAnim modAnim">
        <pc:chgData name="" userId="" providerId="" clId="Web-{BB7C69E1-4E9A-4446-BF55-F6315CE6225F}" dt="2018-02-01T15:14:48.662" v="424"/>
        <pc:sldMkLst>
          <pc:docMk/>
          <pc:sldMk cId="1048422656" sldId="277"/>
        </pc:sldMkLst>
        <pc:spChg chg="add mod">
          <ac:chgData name="" userId="" providerId="" clId="Web-{BB7C69E1-4E9A-4446-BF55-F6315CE6225F}" dt="2018-02-01T15:10:28.983" v="301"/>
          <ac:spMkLst>
            <pc:docMk/>
            <pc:sldMk cId="1048422656" sldId="277"/>
            <ac:spMk id="2" creationId="{C8F5089D-536C-4306-95EF-AB8B1CDF3197}"/>
          </ac:spMkLst>
        </pc:spChg>
        <pc:spChg chg="add mod">
          <ac:chgData name="" userId="" providerId="" clId="Web-{BB7C69E1-4E9A-4446-BF55-F6315CE6225F}" dt="2018-02-01T14:56:18.759" v="58"/>
          <ac:spMkLst>
            <pc:docMk/>
            <pc:sldMk cId="1048422656" sldId="277"/>
            <ac:spMk id="3" creationId="{4358FEAF-1FC1-42A8-B6D8-9E64E5B0F58A}"/>
          </ac:spMkLst>
        </pc:spChg>
        <pc:spChg chg="add mod">
          <ac:chgData name="" userId="" providerId="" clId="Web-{BB7C69E1-4E9A-4446-BF55-F6315CE6225F}" dt="2018-02-01T15:14:48.662" v="424"/>
          <ac:spMkLst>
            <pc:docMk/>
            <pc:sldMk cId="1048422656" sldId="277"/>
            <ac:spMk id="4" creationId="{D1E488A2-FFEB-4C37-8F16-F0AC0C940806}"/>
          </ac:spMkLst>
        </pc:spChg>
        <pc:spChg chg="mod">
          <ac:chgData name="" userId="" providerId="" clId="Web-{BB7C69E1-4E9A-4446-BF55-F6315CE6225F}" dt="2018-02-01T14:56:58.445" v="84"/>
          <ac:spMkLst>
            <pc:docMk/>
            <pc:sldMk cId="1048422656" sldId="277"/>
            <ac:spMk id="10" creationId="{00000000-0000-0000-0000-000000000000}"/>
          </ac:spMkLst>
        </pc:spChg>
      </pc:sldChg>
      <pc:sldChg chg="add del replId">
        <pc:chgData name="" userId="" providerId="" clId="Web-{BB7C69E1-4E9A-4446-BF55-F6315CE6225F}" dt="2018-02-01T15:04:03.607" v="198"/>
        <pc:sldMkLst>
          <pc:docMk/>
          <pc:sldMk cId="1583511557" sldId="278"/>
        </pc:sldMkLst>
      </pc:sldChg>
      <pc:sldChg chg="add del replId">
        <pc:chgData name="" userId="" providerId="" clId="Web-{BB7C69E1-4E9A-4446-BF55-F6315CE6225F}" dt="2018-02-01T15:04:04.404" v="199"/>
        <pc:sldMkLst>
          <pc:docMk/>
          <pc:sldMk cId="375594219" sldId="279"/>
        </pc:sldMkLst>
      </pc:sldChg>
      <pc:sldChg chg="add del replId">
        <pc:chgData name="" userId="" providerId="" clId="Web-{BB7C69E1-4E9A-4446-BF55-F6315CE6225F}" dt="2018-02-01T15:04:04.951" v="200"/>
        <pc:sldMkLst>
          <pc:docMk/>
          <pc:sldMk cId="523039990" sldId="280"/>
        </pc:sldMkLst>
      </pc:sldChg>
      <pc:sldChg chg="add del replId">
        <pc:chgData name="" userId="" providerId="" clId="Web-{BB7C69E1-4E9A-4446-BF55-F6315CE6225F}" dt="2018-02-01T15:04:05.482" v="201"/>
        <pc:sldMkLst>
          <pc:docMk/>
          <pc:sldMk cId="3411829293" sldId="281"/>
        </pc:sldMkLst>
      </pc:sldChg>
      <pc:sldChg chg="add del replId">
        <pc:chgData name="" userId="" providerId="" clId="Web-{BB7C69E1-4E9A-4446-BF55-F6315CE6225F}" dt="2018-02-01T15:04:05.951" v="202"/>
        <pc:sldMkLst>
          <pc:docMk/>
          <pc:sldMk cId="4128007349" sldId="282"/>
        </pc:sldMkLst>
      </pc:sldChg>
      <pc:sldChg chg="add del replId">
        <pc:chgData name="" userId="" providerId="" clId="Web-{BB7C69E1-4E9A-4446-BF55-F6315CE6225F}" dt="2018-02-01T15:04:07.170" v="203"/>
        <pc:sldMkLst>
          <pc:docMk/>
          <pc:sldMk cId="1308865058" sldId="283"/>
        </pc:sldMkLst>
      </pc:sldChg>
      <pc:sldChg chg="add del replId">
        <pc:chgData name="" userId="" providerId="" clId="Web-{BB7C69E1-4E9A-4446-BF55-F6315CE6225F}" dt="2018-02-01T15:04:07.732" v="204"/>
        <pc:sldMkLst>
          <pc:docMk/>
          <pc:sldMk cId="4078048598" sldId="284"/>
        </pc:sldMkLst>
      </pc:sldChg>
      <pc:sldChg chg="add del replId">
        <pc:chgData name="" userId="" providerId="" clId="Web-{BB7C69E1-4E9A-4446-BF55-F6315CE6225F}" dt="2018-02-01T15:04:08.295" v="205"/>
        <pc:sldMkLst>
          <pc:docMk/>
          <pc:sldMk cId="2251868877" sldId="285"/>
        </pc:sldMkLst>
      </pc:sldChg>
      <pc:sldChg chg="add del replId">
        <pc:chgData name="" userId="" providerId="" clId="Web-{BB7C69E1-4E9A-4446-BF55-F6315CE6225F}" dt="2018-02-01T15:04:08.873" v="206"/>
        <pc:sldMkLst>
          <pc:docMk/>
          <pc:sldMk cId="2551483439" sldId="286"/>
        </pc:sldMkLst>
      </pc:sldChg>
      <pc:sldChg chg="add del replId">
        <pc:chgData name="" userId="" providerId="" clId="Web-{BB7C69E1-4E9A-4446-BF55-F6315CE6225F}" dt="2018-02-01T15:04:09.420" v="207"/>
        <pc:sldMkLst>
          <pc:docMk/>
          <pc:sldMk cId="3413561195" sldId="287"/>
        </pc:sldMkLst>
      </pc:sldChg>
      <pc:sldChg chg="add del replId">
        <pc:chgData name="" userId="" providerId="" clId="Web-{BB7C69E1-4E9A-4446-BF55-F6315CE6225F}" dt="2018-02-01T15:04:09.951" v="208"/>
        <pc:sldMkLst>
          <pc:docMk/>
          <pc:sldMk cId="1502123224" sldId="288"/>
        </pc:sldMkLst>
      </pc:sldChg>
      <pc:sldChg chg="add del replId">
        <pc:chgData name="" userId="" providerId="" clId="Web-{BB7C69E1-4E9A-4446-BF55-F6315CE6225F}" dt="2018-02-01T14:51:52.447" v="25"/>
        <pc:sldMkLst>
          <pc:docMk/>
          <pc:sldMk cId="3017338282" sldId="289"/>
        </pc:sldMkLst>
      </pc:sldChg>
      <pc:sldChg chg="add del replId">
        <pc:chgData name="" userId="" providerId="" clId="Web-{BB7C69E1-4E9A-4446-BF55-F6315CE6225F}" dt="2018-02-01T14:51:51.712" v="24"/>
        <pc:sldMkLst>
          <pc:docMk/>
          <pc:sldMk cId="2851587965" sldId="290"/>
        </pc:sldMkLst>
      </pc:sldChg>
      <pc:sldChg chg="add del replId">
        <pc:chgData name="" userId="" providerId="" clId="Web-{BB7C69E1-4E9A-4446-BF55-F6315CE6225F}" dt="2018-02-01T14:51:50.119" v="23"/>
        <pc:sldMkLst>
          <pc:docMk/>
          <pc:sldMk cId="4015153748" sldId="291"/>
        </pc:sldMkLst>
      </pc:sldChg>
      <pc:sldChg chg="add del replId">
        <pc:chgData name="" userId="" providerId="" clId="Web-{BB7C69E1-4E9A-4446-BF55-F6315CE6225F}" dt="2018-02-01T15:04:10.920" v="209"/>
        <pc:sldMkLst>
          <pc:docMk/>
          <pc:sldMk cId="2116951294" sldId="292"/>
        </pc:sldMkLst>
      </pc:sldChg>
      <pc:sldChg chg="add del replId">
        <pc:chgData name="" userId="" providerId="" clId="Web-{BB7C69E1-4E9A-4446-BF55-F6315CE6225F}" dt="2018-02-01T15:04:11.545" v="210"/>
        <pc:sldMkLst>
          <pc:docMk/>
          <pc:sldMk cId="186586449" sldId="293"/>
        </pc:sldMkLst>
      </pc:sldChg>
      <pc:sldChg chg="addSp delSp modSp add replId">
        <pc:chgData name="" userId="" providerId="" clId="Web-{BB7C69E1-4E9A-4446-BF55-F6315CE6225F}" dt="2018-02-01T15:14:37.444" v="413"/>
        <pc:sldMkLst>
          <pc:docMk/>
          <pc:sldMk cId="3398041792" sldId="294"/>
        </pc:sldMkLst>
        <pc:spChg chg="del">
          <ac:chgData name="" userId="" providerId="" clId="Web-{BB7C69E1-4E9A-4446-BF55-F6315CE6225F}" dt="2018-02-01T14:57:42.771" v="92"/>
          <ac:spMkLst>
            <pc:docMk/>
            <pc:sldMk cId="3398041792" sldId="294"/>
            <ac:spMk id="2" creationId="{C8F5089D-536C-4306-95EF-AB8B1CDF3197}"/>
          </ac:spMkLst>
        </pc:spChg>
        <pc:spChg chg="mod">
          <ac:chgData name="" userId="" providerId="" clId="Web-{BB7C69E1-4E9A-4446-BF55-F6315CE6225F}" dt="2018-02-01T14:58:44.941" v="117"/>
          <ac:spMkLst>
            <pc:docMk/>
            <pc:sldMk cId="3398041792" sldId="294"/>
            <ac:spMk id="3" creationId="{4358FEAF-1FC1-42A8-B6D8-9E64E5B0F58A}"/>
          </ac:spMkLst>
        </pc:spChg>
        <pc:spChg chg="add mod">
          <ac:chgData name="" userId="" providerId="" clId="Web-{BB7C69E1-4E9A-4446-BF55-F6315CE6225F}" dt="2018-02-01T15:11:27.223" v="311"/>
          <ac:spMkLst>
            <pc:docMk/>
            <pc:sldMk cId="3398041792" sldId="294"/>
            <ac:spMk id="4" creationId="{91083905-3091-49EA-AAC9-2B6B4B2B37DE}"/>
          </ac:spMkLst>
        </pc:spChg>
        <pc:spChg chg="add mod">
          <ac:chgData name="" userId="" providerId="" clId="Web-{BB7C69E1-4E9A-4446-BF55-F6315CE6225F}" dt="2018-02-01T15:14:37.444" v="413"/>
          <ac:spMkLst>
            <pc:docMk/>
            <pc:sldMk cId="3398041792" sldId="294"/>
            <ac:spMk id="5" creationId="{3898DEA6-FAFB-4F69-B920-CD418F775AFB}"/>
          </ac:spMkLst>
        </pc:spChg>
        <pc:spChg chg="mod">
          <ac:chgData name="" userId="" providerId="" clId="Web-{BB7C69E1-4E9A-4446-BF55-F6315CE6225F}" dt="2018-02-01T14:57:40.318" v="90"/>
          <ac:spMkLst>
            <pc:docMk/>
            <pc:sldMk cId="3398041792" sldId="294"/>
            <ac:spMk id="10" creationId="{00000000-0000-0000-0000-000000000000}"/>
          </ac:spMkLst>
        </pc:spChg>
      </pc:sldChg>
      <pc:sldChg chg="add del replId">
        <pc:chgData name="" userId="" providerId="" clId="Web-{BB7C69E1-4E9A-4446-BF55-F6315CE6225F}" dt="2018-02-01T14:51:48.790" v="22"/>
        <pc:sldMkLst>
          <pc:docMk/>
          <pc:sldMk cId="3537630222" sldId="294"/>
        </pc:sldMkLst>
      </pc:sldChg>
      <pc:sldChg chg="addSp delSp modSp add replId">
        <pc:chgData name="" userId="" providerId="" clId="Web-{BB7C69E1-4E9A-4446-BF55-F6315CE6225F}" dt="2018-02-01T15:14:25.867" v="402"/>
        <pc:sldMkLst>
          <pc:docMk/>
          <pc:sldMk cId="770256581" sldId="295"/>
        </pc:sldMkLst>
        <pc:spChg chg="add mod">
          <ac:chgData name="" userId="" providerId="" clId="Web-{BB7C69E1-4E9A-4446-BF55-F6315CE6225F}" dt="2018-02-01T15:12:07.774" v="322"/>
          <ac:spMkLst>
            <pc:docMk/>
            <pc:sldMk cId="770256581" sldId="295"/>
            <ac:spMk id="2" creationId="{697A9D43-2F1C-41F8-8BE7-742D517CF2EB}"/>
          </ac:spMkLst>
        </pc:spChg>
        <pc:spChg chg="del mod">
          <ac:chgData name="" userId="" providerId="" clId="Web-{BB7C69E1-4E9A-4446-BF55-F6315CE6225F}" dt="2018-02-01T14:59:57.969" v="133"/>
          <ac:spMkLst>
            <pc:docMk/>
            <pc:sldMk cId="770256581" sldId="295"/>
            <ac:spMk id="4" creationId="{91083905-3091-49EA-AAC9-2B6B4B2B37DE}"/>
          </ac:spMkLst>
        </pc:spChg>
        <pc:spChg chg="add mod">
          <ac:chgData name="" userId="" providerId="" clId="Web-{BB7C69E1-4E9A-4446-BF55-F6315CE6225F}" dt="2018-02-01T15:14:25.867" v="402"/>
          <ac:spMkLst>
            <pc:docMk/>
            <pc:sldMk cId="770256581" sldId="295"/>
            <ac:spMk id="5" creationId="{CC601FBA-3206-4D91-970A-9FFEDCE2CD55}"/>
          </ac:spMkLst>
        </pc:spChg>
        <pc:spChg chg="mod">
          <ac:chgData name="" userId="" providerId="" clId="Web-{BB7C69E1-4E9A-4446-BF55-F6315CE6225F}" dt="2018-02-01T14:59:48.376" v="125"/>
          <ac:spMkLst>
            <pc:docMk/>
            <pc:sldMk cId="770256581" sldId="295"/>
            <ac:spMk id="10" creationId="{00000000-0000-0000-0000-000000000000}"/>
          </ac:spMkLst>
        </pc:spChg>
      </pc:sldChg>
      <pc:sldChg chg="addSp delSp modSp add replId delAnim">
        <pc:chgData name="" userId="" providerId="" clId="Web-{BB7C69E1-4E9A-4446-BF55-F6315CE6225F}" dt="2018-02-01T15:14:12.524" v="385"/>
        <pc:sldMkLst>
          <pc:docMk/>
          <pc:sldMk cId="883709106" sldId="296"/>
        </pc:sldMkLst>
        <pc:spChg chg="del">
          <ac:chgData name="" userId="" providerId="" clId="Web-{BB7C69E1-4E9A-4446-BF55-F6315CE6225F}" dt="2018-02-01T15:02:24.706" v="160"/>
          <ac:spMkLst>
            <pc:docMk/>
            <pc:sldMk cId="883709106" sldId="296"/>
            <ac:spMk id="2" creationId="{697A9D43-2F1C-41F8-8BE7-742D517CF2EB}"/>
          </ac:spMkLst>
        </pc:spChg>
        <pc:spChg chg="del mod">
          <ac:chgData name="" userId="" providerId="" clId="Web-{BB7C69E1-4E9A-4446-BF55-F6315CE6225F}" dt="2018-02-01T15:03:24.576" v="195"/>
          <ac:spMkLst>
            <pc:docMk/>
            <pc:sldMk cId="883709106" sldId="296"/>
            <ac:spMk id="3" creationId="{4358FEAF-1FC1-42A8-B6D8-9E64E5B0F58A}"/>
          </ac:spMkLst>
        </pc:spChg>
        <pc:spChg chg="add mod">
          <ac:chgData name="" userId="" providerId="" clId="Web-{BB7C69E1-4E9A-4446-BF55-F6315CE6225F}" dt="2018-02-01T15:12:32.134" v="333"/>
          <ac:spMkLst>
            <pc:docMk/>
            <pc:sldMk cId="883709106" sldId="296"/>
            <ac:spMk id="4" creationId="{F4D83C9F-3B90-42BD-BD26-55A37FF8126F}"/>
          </ac:spMkLst>
        </pc:spChg>
        <pc:spChg chg="add mod">
          <ac:chgData name="" userId="" providerId="" clId="Web-{BB7C69E1-4E9A-4446-BF55-F6315CE6225F}" dt="2018-02-01T15:03:32.607" v="196"/>
          <ac:spMkLst>
            <pc:docMk/>
            <pc:sldMk cId="883709106" sldId="296"/>
            <ac:spMk id="5" creationId="{B24A7126-CFD6-4F53-A619-BA6C74742E01}"/>
          </ac:spMkLst>
        </pc:spChg>
        <pc:spChg chg="add mod">
          <ac:chgData name="" userId="" providerId="" clId="Web-{BB7C69E1-4E9A-4446-BF55-F6315CE6225F}" dt="2018-02-01T15:14:12.524" v="385"/>
          <ac:spMkLst>
            <pc:docMk/>
            <pc:sldMk cId="883709106" sldId="296"/>
            <ac:spMk id="6" creationId="{2697DA5B-1F50-473A-B6E9-1EB6C56AEE7B}"/>
          </ac:spMkLst>
        </pc:spChg>
        <pc:spChg chg="mod">
          <ac:chgData name="" userId="" providerId="" clId="Web-{BB7C69E1-4E9A-4446-BF55-F6315CE6225F}" dt="2018-02-01T15:02:23.330" v="158"/>
          <ac:spMkLst>
            <pc:docMk/>
            <pc:sldMk cId="883709106" sldId="296"/>
            <ac:spMk id="10" creationId="{00000000-0000-0000-0000-000000000000}"/>
          </ac:spMkLst>
        </pc:spChg>
      </pc:sldChg>
      <pc:sldChg chg="addSp delSp modSp add replId">
        <pc:chgData name="" userId="" providerId="" clId="Web-{BB7C69E1-4E9A-4446-BF55-F6315CE6225F}" dt="2018-02-01T15:13:33.943" v="369"/>
        <pc:sldMkLst>
          <pc:docMk/>
          <pc:sldMk cId="4293475007" sldId="297"/>
        </pc:sldMkLst>
        <pc:spChg chg="add mod">
          <ac:chgData name="" userId="" providerId="" clId="Web-{BB7C69E1-4E9A-4446-BF55-F6315CE6225F}" dt="2018-02-01T15:13:13.319" v="351"/>
          <ac:spMkLst>
            <pc:docMk/>
            <pc:sldMk cId="4293475007" sldId="297"/>
            <ac:spMk id="2" creationId="{D9F89148-B398-44EF-AEA9-A46BFAB53F22}"/>
          </ac:spMkLst>
        </pc:spChg>
        <pc:spChg chg="add mod">
          <ac:chgData name="" userId="" providerId="" clId="Web-{BB7C69E1-4E9A-4446-BF55-F6315CE6225F}" dt="2018-02-01T15:05:47.328" v="242"/>
          <ac:spMkLst>
            <pc:docMk/>
            <pc:sldMk cId="4293475007" sldId="297"/>
            <ac:spMk id="3" creationId="{01C59232-1EC5-4317-B798-BAB22A3BDB12}"/>
          </ac:spMkLst>
        </pc:spChg>
        <pc:spChg chg="del">
          <ac:chgData name="" userId="" providerId="" clId="Web-{BB7C69E1-4E9A-4446-BF55-F6315CE6225F}" dt="2018-02-01T15:05:14.250" v="233"/>
          <ac:spMkLst>
            <pc:docMk/>
            <pc:sldMk cId="4293475007" sldId="297"/>
            <ac:spMk id="4" creationId="{F4D83C9F-3B90-42BD-BD26-55A37FF8126F}"/>
          </ac:spMkLst>
        </pc:spChg>
        <pc:spChg chg="del">
          <ac:chgData name="" userId="" providerId="" clId="Web-{BB7C69E1-4E9A-4446-BF55-F6315CE6225F}" dt="2018-02-01T15:05:41.156" v="239"/>
          <ac:spMkLst>
            <pc:docMk/>
            <pc:sldMk cId="4293475007" sldId="297"/>
            <ac:spMk id="5" creationId="{B24A7126-CFD6-4F53-A619-BA6C74742E01}"/>
          </ac:spMkLst>
        </pc:spChg>
        <pc:spChg chg="add mod">
          <ac:chgData name="" userId="" providerId="" clId="Web-{BB7C69E1-4E9A-4446-BF55-F6315CE6225F}" dt="2018-02-01T15:13:33.943" v="369"/>
          <ac:spMkLst>
            <pc:docMk/>
            <pc:sldMk cId="4293475007" sldId="297"/>
            <ac:spMk id="6" creationId="{6CD497A7-8F3E-4DC8-A02F-D35903E84F76}"/>
          </ac:spMkLst>
        </pc:spChg>
        <pc:spChg chg="mod">
          <ac:chgData name="" userId="" providerId="" clId="Web-{BB7C69E1-4E9A-4446-BF55-F6315CE6225F}" dt="2018-02-01T15:04:37.216" v="231"/>
          <ac:spMkLst>
            <pc:docMk/>
            <pc:sldMk cId="4293475007" sldId="297"/>
            <ac:spMk id="10" creationId="{00000000-0000-0000-0000-000000000000}"/>
          </ac:spMkLst>
        </pc:spChg>
      </pc:sldChg>
      <pc:sldChg chg="addSp delSp modSp add replId">
        <pc:chgData name="" userId="" providerId="" clId="Web-{BB7C69E1-4E9A-4446-BF55-F6315CE6225F}" dt="2018-02-01T15:15:31.124" v="445"/>
        <pc:sldMkLst>
          <pc:docMk/>
          <pc:sldMk cId="1439593724" sldId="298"/>
        </pc:sldMkLst>
        <pc:spChg chg="del">
          <ac:chgData name="" userId="" providerId="" clId="Web-{BB7C69E1-4E9A-4446-BF55-F6315CE6225F}" dt="2018-02-01T15:09:17.184" v="264"/>
          <ac:spMkLst>
            <pc:docMk/>
            <pc:sldMk cId="1439593724" sldId="298"/>
            <ac:spMk id="2" creationId="{D9F89148-B398-44EF-AEA9-A46BFAB53F22}"/>
          </ac:spMkLst>
        </pc:spChg>
        <pc:spChg chg="del">
          <ac:chgData name="" userId="" providerId="" clId="Web-{BB7C69E1-4E9A-4446-BF55-F6315CE6225F}" dt="2018-02-01T15:09:48.184" v="297"/>
          <ac:spMkLst>
            <pc:docMk/>
            <pc:sldMk cId="1439593724" sldId="298"/>
            <ac:spMk id="3" creationId="{01C59232-1EC5-4317-B798-BAB22A3BDB12}"/>
          </ac:spMkLst>
        </pc:spChg>
        <pc:spChg chg="add mod">
          <ac:chgData name="" userId="" providerId="" clId="Web-{BB7C69E1-4E9A-4446-BF55-F6315CE6225F}" dt="2018-02-01T15:14:55.068" v="425"/>
          <ac:spMkLst>
            <pc:docMk/>
            <pc:sldMk cId="1439593724" sldId="298"/>
            <ac:spMk id="4" creationId="{DBAE05DA-3B0F-40C6-8278-6433A7887039}"/>
          </ac:spMkLst>
        </pc:spChg>
        <pc:spChg chg="add mod">
          <ac:chgData name="" userId="" providerId="" clId="Web-{BB7C69E1-4E9A-4446-BF55-F6315CE6225F}" dt="2018-02-01T15:09:54.324" v="300"/>
          <ac:spMkLst>
            <pc:docMk/>
            <pc:sldMk cId="1439593724" sldId="298"/>
            <ac:spMk id="5" creationId="{6F42053E-E3CF-47C1-AE3C-BF82D80B1342}"/>
          </ac:spMkLst>
        </pc:spChg>
        <pc:spChg chg="add mod">
          <ac:chgData name="" userId="" providerId="" clId="Web-{BB7C69E1-4E9A-4446-BF55-F6315CE6225F}" dt="2018-02-01T15:15:31.124" v="445"/>
          <ac:spMkLst>
            <pc:docMk/>
            <pc:sldMk cId="1439593724" sldId="298"/>
            <ac:spMk id="6" creationId="{2AD3B41B-B753-47CF-831C-31F5F2CA982D}"/>
          </ac:spMkLst>
        </pc:spChg>
        <pc:spChg chg="mod">
          <ac:chgData name="" userId="" providerId="" clId="Web-{BB7C69E1-4E9A-4446-BF55-F6315CE6225F}" dt="2018-02-01T15:09:16.888" v="262"/>
          <ac:spMkLst>
            <pc:docMk/>
            <pc:sldMk cId="1439593724" sldId="298"/>
            <ac:spMk id="10" creationId="{00000000-0000-0000-0000-000000000000}"/>
          </ac:spMkLst>
        </pc:spChg>
      </pc:sldChg>
      <pc:sldChg chg="addSp delSp modSp add replId">
        <pc:chgData name="" userId="" providerId="" clId="Web-{BB7C69E1-4E9A-4446-BF55-F6315CE6225F}" dt="2018-02-01T15:21:11.119" v="537"/>
        <pc:sldMkLst>
          <pc:docMk/>
          <pc:sldMk cId="1058247761" sldId="299"/>
        </pc:sldMkLst>
        <pc:spChg chg="add mod">
          <ac:chgData name="" userId="" providerId="" clId="Web-{BB7C69E1-4E9A-4446-BF55-F6315CE6225F}" dt="2018-02-01T15:19:49.487" v="512"/>
          <ac:spMkLst>
            <pc:docMk/>
            <pc:sldMk cId="1058247761" sldId="299"/>
            <ac:spMk id="2" creationId="{6047C8B9-0E89-490F-8049-6B4488738935}"/>
          </ac:spMkLst>
        </pc:spChg>
        <pc:spChg chg="add mod">
          <ac:chgData name="" userId="" providerId="" clId="Web-{BB7C69E1-4E9A-4446-BF55-F6315CE6225F}" dt="2018-02-01T15:20:02.144" v="525"/>
          <ac:spMkLst>
            <pc:docMk/>
            <pc:sldMk cId="1058247761" sldId="299"/>
            <ac:spMk id="3" creationId="{4B7D57D7-AE3C-498A-8BBD-D8E57B589157}"/>
          </ac:spMkLst>
        </pc:spChg>
        <pc:spChg chg="del">
          <ac:chgData name="" userId="" providerId="" clId="Web-{BB7C69E1-4E9A-4446-BF55-F6315CE6225F}" dt="2018-02-01T15:16:25.488" v="474"/>
          <ac:spMkLst>
            <pc:docMk/>
            <pc:sldMk cId="1058247761" sldId="299"/>
            <ac:spMk id="4" creationId="{DBAE05DA-3B0F-40C6-8278-6433A7887039}"/>
          </ac:spMkLst>
        </pc:spChg>
        <pc:spChg chg="mod">
          <ac:chgData name="" userId="" providerId="" clId="Web-{BB7C69E1-4E9A-4446-BF55-F6315CE6225F}" dt="2018-02-01T15:19:17.140" v="480"/>
          <ac:spMkLst>
            <pc:docMk/>
            <pc:sldMk cId="1058247761" sldId="299"/>
            <ac:spMk id="5" creationId="{6F42053E-E3CF-47C1-AE3C-BF82D80B1342}"/>
          </ac:spMkLst>
        </pc:spChg>
        <pc:spChg chg="del">
          <ac:chgData name="" userId="" providerId="" clId="Web-{BB7C69E1-4E9A-4446-BF55-F6315CE6225F}" dt="2018-02-01T15:16:27.284" v="475"/>
          <ac:spMkLst>
            <pc:docMk/>
            <pc:sldMk cId="1058247761" sldId="299"/>
            <ac:spMk id="6" creationId="{2AD3B41B-B753-47CF-831C-31F5F2CA982D}"/>
          </ac:spMkLst>
        </pc:spChg>
        <pc:spChg chg="mod">
          <ac:chgData name="" userId="" providerId="" clId="Web-{BB7C69E1-4E9A-4446-BF55-F6315CE6225F}" dt="2018-02-01T15:21:11.119" v="537"/>
          <ac:spMkLst>
            <pc:docMk/>
            <pc:sldMk cId="1058247761" sldId="299"/>
            <ac:spMk id="10" creationId="{00000000-0000-0000-0000-000000000000}"/>
          </ac:spMkLst>
        </pc:spChg>
      </pc:sldChg>
      <pc:sldChg chg="addSp delSp modSp add replId">
        <pc:chgData name="" userId="" providerId="" clId="Web-{BB7C69E1-4E9A-4446-BF55-F6315CE6225F}" dt="2018-02-01T15:28:31.578" v="668"/>
        <pc:sldMkLst>
          <pc:docMk/>
          <pc:sldMk cId="155171937" sldId="300"/>
        </pc:sldMkLst>
        <pc:spChg chg="del">
          <ac:chgData name="" userId="" providerId="" clId="Web-{BB7C69E1-4E9A-4446-BF55-F6315CE6225F}" dt="2018-02-01T15:21:15.948" v="539"/>
          <ac:spMkLst>
            <pc:docMk/>
            <pc:sldMk cId="155171937" sldId="300"/>
            <ac:spMk id="2" creationId="{6047C8B9-0E89-490F-8049-6B4488738935}"/>
          </ac:spMkLst>
        </pc:spChg>
        <pc:spChg chg="del">
          <ac:chgData name="" userId="" providerId="" clId="Web-{BB7C69E1-4E9A-4446-BF55-F6315CE6225F}" dt="2018-02-01T15:22:57.109" v="579"/>
          <ac:spMkLst>
            <pc:docMk/>
            <pc:sldMk cId="155171937" sldId="300"/>
            <ac:spMk id="3" creationId="{4B7D57D7-AE3C-498A-8BBD-D8E57B589157}"/>
          </ac:spMkLst>
        </pc:spChg>
        <pc:spChg chg="add mod">
          <ac:chgData name="" userId="" providerId="" clId="Web-{BB7C69E1-4E9A-4446-BF55-F6315CE6225F}" dt="2018-02-01T15:22:56.734" v="577"/>
          <ac:spMkLst>
            <pc:docMk/>
            <pc:sldMk cId="155171937" sldId="300"/>
            <ac:spMk id="4" creationId="{D0AB6AA3-8071-4F17-A9B0-D095B3D58EC7}"/>
          </ac:spMkLst>
        </pc:spChg>
        <pc:spChg chg="mod">
          <ac:chgData name="" userId="" providerId="" clId="Web-{BB7C69E1-4E9A-4446-BF55-F6315CE6225F}" dt="2018-02-01T15:28:31.578" v="668"/>
          <ac:spMkLst>
            <pc:docMk/>
            <pc:sldMk cId="155171937" sldId="300"/>
            <ac:spMk id="5" creationId="{6F42053E-E3CF-47C1-AE3C-BF82D80B1342}"/>
          </ac:spMkLst>
        </pc:spChg>
        <pc:spChg chg="add mod">
          <ac:chgData name="" userId="" providerId="" clId="Web-{BB7C69E1-4E9A-4446-BF55-F6315CE6225F}" dt="2018-02-01T15:23:17.392" v="593"/>
          <ac:spMkLst>
            <pc:docMk/>
            <pc:sldMk cId="155171937" sldId="300"/>
            <ac:spMk id="6" creationId="{7D55F6AA-E40E-49FF-B633-941CE8122C36}"/>
          </ac:spMkLst>
        </pc:spChg>
        <pc:spChg chg="mod">
          <ac:chgData name="" userId="" providerId="" clId="Web-{BB7C69E1-4E9A-4446-BF55-F6315CE6225F}" dt="2018-02-01T15:21:08.212" v="535"/>
          <ac:spMkLst>
            <pc:docMk/>
            <pc:sldMk cId="155171937" sldId="300"/>
            <ac:spMk id="10" creationId="{00000000-0000-0000-0000-000000000000}"/>
          </ac:spMkLst>
        </pc:spChg>
      </pc:sldChg>
      <pc:sldChg chg="addSp delSp modSp add replId">
        <pc:chgData name="" userId="" providerId="" clId="Web-{BB7C69E1-4E9A-4446-BF55-F6315CE6225F}" dt="2018-02-01T15:28:18.406" v="655"/>
        <pc:sldMkLst>
          <pc:docMk/>
          <pc:sldMk cId="3097652856" sldId="301"/>
        </pc:sldMkLst>
        <pc:spChg chg="add mod">
          <ac:chgData name="" userId="" providerId="" clId="Web-{BB7C69E1-4E9A-4446-BF55-F6315CE6225F}" dt="2018-02-01T15:25:19.773" v="623"/>
          <ac:spMkLst>
            <pc:docMk/>
            <pc:sldMk cId="3097652856" sldId="301"/>
            <ac:spMk id="2" creationId="{FA70C076-BE2B-4DF7-B74E-968A7F273484}"/>
          </ac:spMkLst>
        </pc:spChg>
        <pc:spChg chg="add mod">
          <ac:chgData name="" userId="" providerId="" clId="Web-{BB7C69E1-4E9A-4446-BF55-F6315CE6225F}" dt="2018-02-01T15:25:36.285" v="640"/>
          <ac:spMkLst>
            <pc:docMk/>
            <pc:sldMk cId="3097652856" sldId="301"/>
            <ac:spMk id="3" creationId="{1E62B21C-50C2-4A5D-B140-A63E7BBD938C}"/>
          </ac:spMkLst>
        </pc:spChg>
        <pc:spChg chg="del">
          <ac:chgData name="" userId="" providerId="" clId="Web-{BB7C69E1-4E9A-4446-BF55-F6315CE6225F}" dt="2018-02-01T15:24:54.694" v="599"/>
          <ac:spMkLst>
            <pc:docMk/>
            <pc:sldMk cId="3097652856" sldId="301"/>
            <ac:spMk id="4" creationId="{D0AB6AA3-8071-4F17-A9B0-D095B3D58EC7}"/>
          </ac:spMkLst>
        </pc:spChg>
        <pc:spChg chg="mod">
          <ac:chgData name="" userId="" providerId="" clId="Web-{BB7C69E1-4E9A-4446-BF55-F6315CE6225F}" dt="2018-02-01T15:28:18.406" v="655"/>
          <ac:spMkLst>
            <pc:docMk/>
            <pc:sldMk cId="3097652856" sldId="301"/>
            <ac:spMk id="5" creationId="{6F42053E-E3CF-47C1-AE3C-BF82D80B1342}"/>
          </ac:spMkLst>
        </pc:spChg>
        <pc:spChg chg="del mod">
          <ac:chgData name="" userId="" providerId="" clId="Web-{BB7C69E1-4E9A-4446-BF55-F6315CE6225F}" dt="2018-02-01T15:25:23.809" v="629"/>
          <ac:spMkLst>
            <pc:docMk/>
            <pc:sldMk cId="3097652856" sldId="301"/>
            <ac:spMk id="6" creationId="{7D55F6AA-E40E-49FF-B633-941CE8122C36}"/>
          </ac:spMkLst>
        </pc:spChg>
        <pc:spChg chg="mod">
          <ac:chgData name="" userId="" providerId="" clId="Web-{BB7C69E1-4E9A-4446-BF55-F6315CE6225F}" dt="2018-02-01T15:24:52.162" v="597"/>
          <ac:spMkLst>
            <pc:docMk/>
            <pc:sldMk cId="3097652856" sldId="301"/>
            <ac:spMk id="10" creationId="{00000000-0000-0000-0000-000000000000}"/>
          </ac:spMkLst>
        </pc:spChg>
      </pc:sldChg>
      <pc:sldChg chg="addSp delSp modSp add replId">
        <pc:chgData name="" userId="" providerId="" clId="Web-{BB7C69E1-4E9A-4446-BF55-F6315CE6225F}" dt="2018-02-01T15:30:13.796" v="703"/>
        <pc:sldMkLst>
          <pc:docMk/>
          <pc:sldMk cId="2489284809" sldId="302"/>
        </pc:sldMkLst>
        <pc:spChg chg="del">
          <ac:chgData name="" userId="" providerId="" clId="Web-{BB7C69E1-4E9A-4446-BF55-F6315CE6225F}" dt="2018-02-01T15:26:31.886" v="646"/>
          <ac:spMkLst>
            <pc:docMk/>
            <pc:sldMk cId="2489284809" sldId="302"/>
            <ac:spMk id="2" creationId="{FA70C076-BE2B-4DF7-B74E-968A7F273484}"/>
          </ac:spMkLst>
        </pc:spChg>
        <pc:spChg chg="del">
          <ac:chgData name="" userId="" providerId="" clId="Web-{BB7C69E1-4E9A-4446-BF55-F6315CE6225F}" dt="2018-02-01T15:29:40.093" v="686"/>
          <ac:spMkLst>
            <pc:docMk/>
            <pc:sldMk cId="2489284809" sldId="302"/>
            <ac:spMk id="3" creationId="{1E62B21C-50C2-4A5D-B140-A63E7BBD938C}"/>
          </ac:spMkLst>
        </pc:spChg>
        <pc:spChg chg="add mod">
          <ac:chgData name="" userId="" providerId="" clId="Web-{BB7C69E1-4E9A-4446-BF55-F6315CE6225F}" dt="2018-02-01T15:29:39.828" v="684"/>
          <ac:spMkLst>
            <pc:docMk/>
            <pc:sldMk cId="2489284809" sldId="302"/>
            <ac:spMk id="4" creationId="{A3EA520C-1EF0-4C66-B958-5A8BEB06BFC1}"/>
          </ac:spMkLst>
        </pc:spChg>
        <pc:spChg chg="del">
          <ac:chgData name="" userId="" providerId="" clId="Web-{BB7C69E1-4E9A-4446-BF55-F6315CE6225F}" dt="2018-02-01T15:30:07.843" v="700"/>
          <ac:spMkLst>
            <pc:docMk/>
            <pc:sldMk cId="2489284809" sldId="302"/>
            <ac:spMk id="5" creationId="{6F42053E-E3CF-47C1-AE3C-BF82D80B1342}"/>
          </ac:spMkLst>
        </pc:spChg>
        <pc:spChg chg="add mod">
          <ac:chgData name="" userId="" providerId="" clId="Web-{BB7C69E1-4E9A-4446-BF55-F6315CE6225F}" dt="2018-02-01T15:30:07.109" v="698"/>
          <ac:spMkLst>
            <pc:docMk/>
            <pc:sldMk cId="2489284809" sldId="302"/>
            <ac:spMk id="6" creationId="{A14DB24B-B113-4B0E-85F5-FEFBD2C9D208}"/>
          </ac:spMkLst>
        </pc:spChg>
        <pc:spChg chg="add mod">
          <ac:chgData name="" userId="" providerId="" clId="Web-{BB7C69E1-4E9A-4446-BF55-F6315CE6225F}" dt="2018-02-01T15:30:13.796" v="703"/>
          <ac:spMkLst>
            <pc:docMk/>
            <pc:sldMk cId="2489284809" sldId="302"/>
            <ac:spMk id="7" creationId="{F6364509-E9C8-4A11-A469-42ECF3C5A402}"/>
          </ac:spMkLst>
        </pc:spChg>
        <pc:spChg chg="mod">
          <ac:chgData name="" userId="" providerId="" clId="Web-{BB7C69E1-4E9A-4446-BF55-F6315CE6225F}" dt="2018-02-01T15:26:31.417" v="644"/>
          <ac:spMkLst>
            <pc:docMk/>
            <pc:sldMk cId="2489284809" sldId="302"/>
            <ac:spMk id="10" creationId="{00000000-0000-0000-0000-000000000000}"/>
          </ac:spMkLst>
        </pc:spChg>
      </pc:sldChg>
      <pc:sldChg chg="delSp modSp add replId">
        <pc:chgData name="" userId="" providerId="" clId="Web-{BB7C69E1-4E9A-4446-BF55-F6315CE6225F}" dt="2018-02-01T15:46:29.763" v="716"/>
        <pc:sldMkLst>
          <pc:docMk/>
          <pc:sldMk cId="2788658050" sldId="303"/>
        </pc:sldMkLst>
        <pc:spChg chg="del">
          <ac:chgData name="" userId="" providerId="" clId="Web-{BB7C69E1-4E9A-4446-BF55-F6315CE6225F}" dt="2018-02-01T15:31:20.626" v="709"/>
          <ac:spMkLst>
            <pc:docMk/>
            <pc:sldMk cId="2788658050" sldId="303"/>
            <ac:spMk id="4" creationId="{A3EA520C-1EF0-4C66-B958-5A8BEB06BFC1}"/>
          </ac:spMkLst>
        </pc:spChg>
        <pc:spChg chg="del mod">
          <ac:chgData name="" userId="" providerId="" clId="Web-{BB7C69E1-4E9A-4446-BF55-F6315CE6225F}" dt="2018-02-01T15:31:20.033" v="708"/>
          <ac:spMkLst>
            <pc:docMk/>
            <pc:sldMk cId="2788658050" sldId="303"/>
            <ac:spMk id="6" creationId="{A14DB24B-B113-4B0E-85F5-FEFBD2C9D208}"/>
          </ac:spMkLst>
        </pc:spChg>
        <pc:spChg chg="del">
          <ac:chgData name="" userId="" providerId="" clId="Web-{BB7C69E1-4E9A-4446-BF55-F6315CE6225F}" dt="2018-02-01T15:31:17.736" v="705"/>
          <ac:spMkLst>
            <pc:docMk/>
            <pc:sldMk cId="2788658050" sldId="303"/>
            <ac:spMk id="7" creationId="{F6364509-E9C8-4A11-A469-42ECF3C5A402}"/>
          </ac:spMkLst>
        </pc:spChg>
        <pc:spChg chg="mod">
          <ac:chgData name="" userId="" providerId="" clId="Web-{BB7C69E1-4E9A-4446-BF55-F6315CE6225F}" dt="2018-02-01T15:46:29.763" v="716"/>
          <ac:spMkLst>
            <pc:docMk/>
            <pc:sldMk cId="2788658050" sldId="303"/>
            <ac:spMk id="10" creationId="{00000000-0000-0000-0000-000000000000}"/>
          </ac:spMkLst>
        </pc:spChg>
      </pc:sldChg>
    </pc:docChg>
  </pc:docChgLst>
  <pc:docChgLst>
    <pc:chgData clId="Web-{65A52E28-4C10-44BB-ADDC-0EBB75DC0906}"/>
    <pc:docChg chg="addSld modSld">
      <pc:chgData name="" userId="" providerId="" clId="Web-{65A52E28-4C10-44BB-ADDC-0EBB75DC0906}" dt="2018-02-02T12:01:52.604" v="21"/>
      <pc:docMkLst>
        <pc:docMk/>
      </pc:docMkLst>
      <pc:sldChg chg="addSp delSp modSp add replId">
        <pc:chgData name="" userId="" providerId="" clId="Web-{65A52E28-4C10-44BB-ADDC-0EBB75DC0906}" dt="2018-02-02T12:01:52.604" v="21"/>
        <pc:sldMkLst>
          <pc:docMk/>
          <pc:sldMk cId="4035772184" sldId="304"/>
        </pc:sldMkLst>
        <pc:spChg chg="del">
          <ac:chgData name="" userId="" providerId="" clId="Web-{65A52E28-4C10-44BB-ADDC-0EBB75DC0906}" dt="2018-02-02T11:56:45.103" v="13"/>
          <ac:spMkLst>
            <pc:docMk/>
            <pc:sldMk cId="4035772184" sldId="304"/>
            <ac:spMk id="2" creationId="{9493624B-4447-4977-8CE8-42626BDDAC1E}"/>
          </ac:spMkLst>
        </pc:spChg>
        <pc:spChg chg="del">
          <ac:chgData name="" userId="" providerId="" clId="Web-{65A52E28-4C10-44BB-ADDC-0EBB75DC0906}" dt="2018-02-02T11:56:38.931" v="12"/>
          <ac:spMkLst>
            <pc:docMk/>
            <pc:sldMk cId="4035772184" sldId="304"/>
            <ac:spMk id="3" creationId="{745FD6DD-C9FC-4126-9888-22A4ED3ABBED}"/>
          </ac:spMkLst>
        </pc:spChg>
        <pc:spChg chg="mod">
          <ac:chgData name="" userId="" providerId="" clId="Web-{65A52E28-4C10-44BB-ADDC-0EBB75DC0906}" dt="2018-02-02T11:56:35.384" v="9"/>
          <ac:spMkLst>
            <pc:docMk/>
            <pc:sldMk cId="4035772184" sldId="304"/>
            <ac:spMk id="10" creationId="{00000000-0000-0000-0000-000000000000}"/>
          </ac:spMkLst>
        </pc:spChg>
        <pc:picChg chg="add mod">
          <ac:chgData name="" userId="" providerId="" clId="Web-{65A52E28-4C10-44BB-ADDC-0EBB75DC0906}" dt="2018-02-02T12:01:52.604" v="20"/>
          <ac:picMkLst>
            <pc:docMk/>
            <pc:sldMk cId="4035772184" sldId="304"/>
            <ac:picMk id="4" creationId="{6574D5C4-CE7A-480A-9024-5B492B7F8950}"/>
          </ac:picMkLst>
        </pc:picChg>
        <pc:picChg chg="add mod">
          <ac:chgData name="" userId="" providerId="" clId="Web-{65A52E28-4C10-44BB-ADDC-0EBB75DC0906}" dt="2018-02-02T12:01:52.604" v="21"/>
          <ac:picMkLst>
            <pc:docMk/>
            <pc:sldMk cId="4035772184" sldId="304"/>
            <ac:picMk id="6" creationId="{17432689-EA04-4199-B60E-2D250306A2F9}"/>
          </ac:picMkLst>
        </pc:picChg>
      </pc:sldChg>
    </pc:docChg>
  </pc:docChgLst>
  <pc:docChgLst>
    <pc:chgData clId="Web-{46D75BB6-A3E6-4989-960A-E018ED58842E}"/>
    <pc:docChg chg="addSld modSld">
      <pc:chgData name="" userId="" providerId="" clId="Web-{46D75BB6-A3E6-4989-960A-E018ED58842E}" dt="2018-02-07T07:38:50.261" v="72"/>
      <pc:docMkLst>
        <pc:docMk/>
      </pc:docMkLst>
      <pc:sldChg chg="addSp delSp modSp">
        <pc:chgData name="" userId="" providerId="" clId="Web-{46D75BB6-A3E6-4989-960A-E018ED58842E}" dt="2018-02-07T07:38:50.261" v="71"/>
        <pc:sldMkLst>
          <pc:docMk/>
          <pc:sldMk cId="2904833287" sldId="270"/>
        </pc:sldMkLst>
        <pc:spChg chg="add del mod">
          <ac:chgData name="" userId="" providerId="" clId="Web-{46D75BB6-A3E6-4989-960A-E018ED58842E}" dt="2018-02-07T07:38:11.183" v="47"/>
          <ac:spMkLst>
            <pc:docMk/>
            <pc:sldMk cId="2904833287" sldId="270"/>
            <ac:spMk id="3" creationId="{CCB49AF0-0D98-4E99-B1E1-D6944DC5AD25}"/>
          </ac:spMkLst>
        </pc:spChg>
        <pc:spChg chg="del">
          <ac:chgData name="" userId="" providerId="" clId="Web-{46D75BB6-A3E6-4989-960A-E018ED58842E}" dt="2018-02-07T07:36:26.962" v="4"/>
          <ac:spMkLst>
            <pc:docMk/>
            <pc:sldMk cId="2904833287" sldId="270"/>
            <ac:spMk id="4" creationId="{29B1688D-9A88-49AF-9ECA-F2252D52D680}"/>
          </ac:spMkLst>
        </pc:spChg>
        <pc:spChg chg="del">
          <ac:chgData name="" userId="" providerId="" clId="Web-{46D75BB6-A3E6-4989-960A-E018ED58842E}" dt="2018-02-07T07:36:26.962" v="3"/>
          <ac:spMkLst>
            <pc:docMk/>
            <pc:sldMk cId="2904833287" sldId="270"/>
            <ac:spMk id="5" creationId="{C68838DB-7ECF-43C9-B66B-C60586BFDA11}"/>
          </ac:spMkLst>
        </pc:spChg>
        <pc:spChg chg="del">
          <ac:chgData name="" userId="" providerId="" clId="Web-{46D75BB6-A3E6-4989-960A-E018ED58842E}" dt="2018-02-07T07:36:26.962" v="2"/>
          <ac:spMkLst>
            <pc:docMk/>
            <pc:sldMk cId="2904833287" sldId="270"/>
            <ac:spMk id="6" creationId="{BC6E371F-6D0C-4034-B54F-288C6F27EDC3}"/>
          </ac:spMkLst>
        </pc:spChg>
        <pc:spChg chg="add mod">
          <ac:chgData name="" userId="" providerId="" clId="Web-{46D75BB6-A3E6-4989-960A-E018ED58842E}" dt="2018-02-07T07:38:50.261" v="71"/>
          <ac:spMkLst>
            <pc:docMk/>
            <pc:sldMk cId="2904833287" sldId="270"/>
            <ac:spMk id="7" creationId="{320D802A-1473-4C5C-92ED-7CD661CD8DAD}"/>
          </ac:spMkLst>
        </pc:spChg>
        <pc:spChg chg="mod">
          <ac:chgData name="" userId="" providerId="" clId="Web-{46D75BB6-A3E6-4989-960A-E018ED58842E}" dt="2018-02-07T07:38:08.620" v="44"/>
          <ac:spMkLst>
            <pc:docMk/>
            <pc:sldMk cId="2904833287" sldId="270"/>
            <ac:spMk id="10" creationId="{00000000-0000-0000-0000-000000000000}"/>
          </ac:spMkLst>
        </pc:spChg>
        <pc:picChg chg="del">
          <ac:chgData name="" userId="" providerId="" clId="Web-{46D75BB6-A3E6-4989-960A-E018ED58842E}" dt="2018-02-07T07:36:23.884" v="1"/>
          <ac:picMkLst>
            <pc:docMk/>
            <pc:sldMk cId="2904833287" sldId="270"/>
            <ac:picMk id="2" creationId="{8806A5B4-8B0F-48E0-B9BB-DC2ACEA199EA}"/>
          </ac:picMkLst>
        </pc:picChg>
      </pc:sldChg>
      <pc:sldChg chg="add replId">
        <pc:chgData name="" userId="" providerId="" clId="Web-{46D75BB6-A3E6-4989-960A-E018ED58842E}" dt="2018-02-07T07:36:20.118" v="0"/>
        <pc:sldMkLst>
          <pc:docMk/>
          <pc:sldMk cId="3423469062" sldId="310"/>
        </pc:sldMkLst>
      </pc:sldChg>
    </pc:docChg>
  </pc:docChgLst>
  <pc:docChgLst>
    <pc:chgData clId="Web-{320ADD0C-37AF-421E-A2AF-B4A89F2A7672}"/>
    <pc:docChg chg="modSld">
      <pc:chgData name="" userId="" providerId="" clId="Web-{320ADD0C-37AF-421E-A2AF-B4A89F2A7672}" dt="2018-01-31T13:41:04.886" v="7"/>
      <pc:docMkLst>
        <pc:docMk/>
      </pc:docMkLst>
      <pc:sldChg chg="addSp delSp modSp">
        <pc:chgData name="" userId="" providerId="" clId="Web-{320ADD0C-37AF-421E-A2AF-B4A89F2A7672}" dt="2018-01-31T13:41:04.886" v="7"/>
        <pc:sldMkLst>
          <pc:docMk/>
          <pc:sldMk cId="1210738637" sldId="272"/>
        </pc:sldMkLst>
        <pc:spChg chg="del">
          <ac:chgData name="" userId="" providerId="" clId="Web-{320ADD0C-37AF-421E-A2AF-B4A89F2A7672}" dt="2018-01-31T13:40:53.058" v="0"/>
          <ac:spMkLst>
            <pc:docMk/>
            <pc:sldMk cId="1210738637" sldId="272"/>
            <ac:spMk id="2" creationId="{A2631735-35AF-4925-AB51-B1E979EA6675}"/>
          </ac:spMkLst>
        </pc:spChg>
        <pc:picChg chg="add mod">
          <ac:chgData name="" userId="" providerId="" clId="Web-{320ADD0C-37AF-421E-A2AF-B4A89F2A7672}" dt="2018-01-31T13:41:04.886" v="7"/>
          <ac:picMkLst>
            <pc:docMk/>
            <pc:sldMk cId="1210738637" sldId="272"/>
            <ac:picMk id="3" creationId="{68ED2666-14E5-460B-AAF4-249D2D84ED42}"/>
          </ac:picMkLst>
        </pc:picChg>
      </pc:sldChg>
    </pc:docChg>
  </pc:docChgLst>
  <pc:docChgLst>
    <pc:chgData clId="Web-{235A1161-3D76-45F6-AE2D-60D46A10B013}"/>
    <pc:docChg chg="addSld modSld">
      <pc:chgData name="" userId="" providerId="" clId="Web-{235A1161-3D76-45F6-AE2D-60D46A10B013}" dt="2018-01-31T12:38:27.641" v="162"/>
      <pc:docMkLst>
        <pc:docMk/>
      </pc:docMkLst>
      <pc:sldChg chg="modSp">
        <pc:chgData name="" userId="" providerId="" clId="Web-{235A1161-3D76-45F6-AE2D-60D46A10B013}" dt="2018-01-31T12:30:32.879" v="53"/>
        <pc:sldMkLst>
          <pc:docMk/>
          <pc:sldMk cId="3792300329" sldId="258"/>
        </pc:sldMkLst>
        <pc:spChg chg="mod">
          <ac:chgData name="" userId="" providerId="" clId="Web-{235A1161-3D76-45F6-AE2D-60D46A10B013}" dt="2018-01-31T12:30:32.879" v="53"/>
          <ac:spMkLst>
            <pc:docMk/>
            <pc:sldMk cId="3792300329" sldId="258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1:33.021" v="102"/>
        <pc:sldMkLst>
          <pc:docMk/>
          <pc:sldMk cId="1499983168" sldId="259"/>
        </pc:sldMkLst>
        <pc:spChg chg="mod">
          <ac:chgData name="" userId="" providerId="" clId="Web-{235A1161-3D76-45F6-AE2D-60D46A10B013}" dt="2018-01-31T12:31:33.021" v="102"/>
          <ac:spMkLst>
            <pc:docMk/>
            <pc:sldMk cId="1499983168" sldId="259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2:09.256" v="125"/>
        <pc:sldMkLst>
          <pc:docMk/>
          <pc:sldMk cId="1740953810" sldId="260"/>
        </pc:sldMkLst>
        <pc:spChg chg="mod">
          <ac:chgData name="" userId="" providerId="" clId="Web-{235A1161-3D76-45F6-AE2D-60D46A10B013}" dt="2018-01-31T12:32:09.256" v="125"/>
          <ac:spMkLst>
            <pc:docMk/>
            <pc:sldMk cId="1740953810" sldId="260"/>
            <ac:spMk id="10" creationId="{00000000-0000-0000-0000-000000000000}"/>
          </ac:spMkLst>
        </pc:spChg>
      </pc:sldChg>
      <pc:sldChg chg="delSp modSp">
        <pc:chgData name="" userId="" providerId="" clId="Web-{235A1161-3D76-45F6-AE2D-60D46A10B013}" dt="2018-01-31T12:38:27.641" v="162"/>
        <pc:sldMkLst>
          <pc:docMk/>
          <pc:sldMk cId="492847158" sldId="261"/>
        </pc:sldMkLst>
        <pc:spChg chg="del">
          <ac:chgData name="" userId="" providerId="" clId="Web-{235A1161-3D76-45F6-AE2D-60D46A10B013}" dt="2018-01-31T12:38:27.641" v="162"/>
          <ac:spMkLst>
            <pc:docMk/>
            <pc:sldMk cId="492847158" sldId="261"/>
            <ac:spMk id="3" creationId="{13462DE8-8989-4D56-999B-E7BABF2E3AF1}"/>
          </ac:spMkLst>
        </pc:spChg>
        <pc:spChg chg="mod">
          <ac:chgData name="" userId="" providerId="" clId="Web-{235A1161-3D76-45F6-AE2D-60D46A10B013}" dt="2018-01-31T12:32:19.397" v="132"/>
          <ac:spMkLst>
            <pc:docMk/>
            <pc:sldMk cId="492847158" sldId="261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0:39.176" v="56"/>
        <pc:sldMkLst>
          <pc:docMk/>
          <pc:sldMk cId="80132287" sldId="262"/>
        </pc:sldMkLst>
        <pc:spChg chg="mod">
          <ac:chgData name="" userId="" providerId="" clId="Web-{235A1161-3D76-45F6-AE2D-60D46A10B013}" dt="2018-01-31T12:30:39.176" v="56"/>
          <ac:spMkLst>
            <pc:docMk/>
            <pc:sldMk cId="80132287" sldId="262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0:49.942" v="64"/>
        <pc:sldMkLst>
          <pc:docMk/>
          <pc:sldMk cId="2212131013" sldId="263"/>
        </pc:sldMkLst>
        <pc:spChg chg="mod">
          <ac:chgData name="" userId="" providerId="" clId="Web-{235A1161-3D76-45F6-AE2D-60D46A10B013}" dt="2018-01-31T12:30:49.942" v="64"/>
          <ac:spMkLst>
            <pc:docMk/>
            <pc:sldMk cId="2212131013" sldId="263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1:05.052" v="79"/>
        <pc:sldMkLst>
          <pc:docMk/>
          <pc:sldMk cId="3277170115" sldId="264"/>
        </pc:sldMkLst>
        <pc:spChg chg="mod">
          <ac:chgData name="" userId="" providerId="" clId="Web-{235A1161-3D76-45F6-AE2D-60D46A10B013}" dt="2018-01-31T12:31:05.052" v="79"/>
          <ac:spMkLst>
            <pc:docMk/>
            <pc:sldMk cId="3277170115" sldId="264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0:41.692" v="59"/>
        <pc:sldMkLst>
          <pc:docMk/>
          <pc:sldMk cId="217320897" sldId="265"/>
        </pc:sldMkLst>
        <pc:spChg chg="mod">
          <ac:chgData name="" userId="" providerId="" clId="Web-{235A1161-3D76-45F6-AE2D-60D46A10B013}" dt="2018-01-31T12:30:41.692" v="59"/>
          <ac:spMkLst>
            <pc:docMk/>
            <pc:sldMk cId="217320897" sldId="265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0:52.364" v="66"/>
        <pc:sldMkLst>
          <pc:docMk/>
          <pc:sldMk cId="464781371" sldId="266"/>
        </pc:sldMkLst>
        <pc:spChg chg="mod">
          <ac:chgData name="" userId="" providerId="" clId="Web-{235A1161-3D76-45F6-AE2D-60D46A10B013}" dt="2018-01-31T12:30:52.364" v="66"/>
          <ac:spMkLst>
            <pc:docMk/>
            <pc:sldMk cId="464781371" sldId="266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1:17.567" v="89"/>
        <pc:sldMkLst>
          <pc:docMk/>
          <pc:sldMk cId="2775930153" sldId="267"/>
        </pc:sldMkLst>
        <pc:spChg chg="mod">
          <ac:chgData name="" userId="" providerId="" clId="Web-{235A1161-3D76-45F6-AE2D-60D46A10B013}" dt="2018-01-31T12:31:17.567" v="89"/>
          <ac:spMkLst>
            <pc:docMk/>
            <pc:sldMk cId="2775930153" sldId="267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2:41.382" v="145"/>
        <pc:sldMkLst>
          <pc:docMk/>
          <pc:sldMk cId="2290774206" sldId="268"/>
        </pc:sldMkLst>
        <pc:spChg chg="mod">
          <ac:chgData name="" userId="" providerId="" clId="Web-{235A1161-3D76-45F6-AE2D-60D46A10B013}" dt="2018-01-31T12:32:41.382" v="145"/>
          <ac:spMkLst>
            <pc:docMk/>
            <pc:sldMk cId="2290774206" sldId="268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3:08.665" v="159"/>
        <pc:sldMkLst>
          <pc:docMk/>
          <pc:sldMk cId="3441812950" sldId="269"/>
        </pc:sldMkLst>
        <pc:spChg chg="mod">
          <ac:chgData name="" userId="" providerId="" clId="Web-{235A1161-3D76-45F6-AE2D-60D46A10B013}" dt="2018-01-31T12:33:08.665" v="159"/>
          <ac:spMkLst>
            <pc:docMk/>
            <pc:sldMk cId="3441812950" sldId="269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1:52.912" v="118"/>
        <pc:sldMkLst>
          <pc:docMk/>
          <pc:sldMk cId="2904833287" sldId="270"/>
        </pc:sldMkLst>
        <pc:spChg chg="mod">
          <ac:chgData name="" userId="" providerId="" clId="Web-{235A1161-3D76-45F6-AE2D-60D46A10B013}" dt="2018-01-31T12:31:52.912" v="118"/>
          <ac:spMkLst>
            <pc:docMk/>
            <pc:sldMk cId="2904833287" sldId="270"/>
            <ac:spMk id="10" creationId="{00000000-0000-0000-0000-000000000000}"/>
          </ac:spMkLst>
        </pc:spChg>
      </pc:sldChg>
      <pc:sldChg chg="modSp">
        <pc:chgData name="" userId="" providerId="" clId="Web-{235A1161-3D76-45F6-AE2D-60D46A10B013}" dt="2018-01-31T12:31:46.318" v="112"/>
        <pc:sldMkLst>
          <pc:docMk/>
          <pc:sldMk cId="2283763377" sldId="271"/>
        </pc:sldMkLst>
        <pc:spChg chg="mod">
          <ac:chgData name="" userId="" providerId="" clId="Web-{235A1161-3D76-45F6-AE2D-60D46A10B013}" dt="2018-01-31T12:31:46.318" v="112"/>
          <ac:spMkLst>
            <pc:docMk/>
            <pc:sldMk cId="2283763377" sldId="271"/>
            <ac:spMk id="10" creationId="{00000000-0000-0000-0000-000000000000}"/>
          </ac:spMkLst>
        </pc:spChg>
      </pc:sldChg>
      <pc:sldChg chg="add replId">
        <pc:chgData name="" userId="" providerId="" clId="Web-{235A1161-3D76-45F6-AE2D-60D46A10B013}" dt="2018-01-31T12:38:10.969" v="161"/>
        <pc:sldMkLst>
          <pc:docMk/>
          <pc:sldMk cId="1210738637" sldId="272"/>
        </pc:sldMkLst>
      </pc:sldChg>
    </pc:docChg>
  </pc:docChgLst>
  <pc:docChgLst>
    <pc:chgData clId="Web-{D27711C9-0098-4702-8D29-BBA6BBF58D0E}"/>
    <pc:docChg chg="addSld modSld">
      <pc:chgData name="" userId="" providerId="" clId="Web-{D27711C9-0098-4702-8D29-BBA6BBF58D0E}" dt="2018-02-06T07:17:01.376" v="120"/>
      <pc:docMkLst>
        <pc:docMk/>
      </pc:docMkLst>
      <pc:sldChg chg="addSp delSp modSp delAnim">
        <pc:chgData name="" userId="" providerId="" clId="Web-{D27711C9-0098-4702-8D29-BBA6BBF58D0E}" dt="2018-02-06T07:09:50.315" v="11"/>
        <pc:sldMkLst>
          <pc:docMk/>
          <pc:sldMk cId="3235198654" sldId="308"/>
        </pc:sldMkLst>
        <pc:spChg chg="add mod">
          <ac:chgData name="" userId="" providerId="" clId="Web-{D27711C9-0098-4702-8D29-BBA6BBF58D0E}" dt="2018-02-06T07:09:50.315" v="11"/>
          <ac:spMkLst>
            <pc:docMk/>
            <pc:sldMk cId="3235198654" sldId="308"/>
            <ac:spMk id="2" creationId="{E05B2B95-1F2B-44FD-904E-978BDA6C4F85}"/>
          </ac:spMkLst>
        </pc:spChg>
        <pc:spChg chg="del">
          <ac:chgData name="" userId="" providerId="" clId="Web-{D27711C9-0098-4702-8D29-BBA6BBF58D0E}" dt="2018-02-06T07:09:19.344" v="1"/>
          <ac:spMkLst>
            <pc:docMk/>
            <pc:sldMk cId="3235198654" sldId="308"/>
            <ac:spMk id="4" creationId="{EA166DE3-981A-450E-9F53-08C29F0C5F87}"/>
          </ac:spMkLst>
        </pc:spChg>
        <pc:spChg chg="del">
          <ac:chgData name="" userId="" providerId="" clId="Web-{D27711C9-0098-4702-8D29-BBA6BBF58D0E}" dt="2018-02-06T07:09:19.344" v="0"/>
          <ac:spMkLst>
            <pc:docMk/>
            <pc:sldMk cId="3235198654" sldId="308"/>
            <ac:spMk id="6" creationId="{03FB9BAA-BD86-4731-BF44-E3E3CC36AF43}"/>
          </ac:spMkLst>
        </pc:spChg>
        <pc:spChg chg="mod">
          <ac:chgData name="" userId="" providerId="" clId="Web-{D27711C9-0098-4702-8D29-BBA6BBF58D0E}" dt="2018-02-06T07:09:23.423" v="4"/>
          <ac:spMkLst>
            <pc:docMk/>
            <pc:sldMk cId="3235198654" sldId="308"/>
            <ac:spMk id="10" creationId="{00000000-0000-0000-0000-000000000000}"/>
          </ac:spMkLst>
        </pc:spChg>
      </pc:sldChg>
      <pc:sldChg chg="addSp delSp modSp add replId delAnim">
        <pc:chgData name="" userId="" providerId="" clId="Web-{D27711C9-0098-4702-8D29-BBA6BBF58D0E}" dt="2018-02-06T07:17:01.360" v="119"/>
        <pc:sldMkLst>
          <pc:docMk/>
          <pc:sldMk cId="3950377980" sldId="309"/>
        </pc:sldMkLst>
        <pc:spChg chg="del">
          <ac:chgData name="" userId="" providerId="" clId="Web-{D27711C9-0098-4702-8D29-BBA6BBF58D0E}" dt="2018-02-06T07:14:59.697" v="47"/>
          <ac:spMkLst>
            <pc:docMk/>
            <pc:sldMk cId="3950377980" sldId="309"/>
            <ac:spMk id="2" creationId="{7AAC1CD8-721B-4E7B-948F-572F8DF59F0F}"/>
          </ac:spMkLst>
        </pc:spChg>
        <pc:spChg chg="add del mod">
          <ac:chgData name="" userId="" providerId="" clId="Web-{D27711C9-0098-4702-8D29-BBA6BBF58D0E}" dt="2018-02-06T07:15:04.197" v="51"/>
          <ac:spMkLst>
            <pc:docMk/>
            <pc:sldMk cId="3950377980" sldId="309"/>
            <ac:spMk id="3" creationId="{67DD2CFE-0B5D-4153-B73C-4A450CE61532}"/>
          </ac:spMkLst>
        </pc:spChg>
        <pc:spChg chg="del">
          <ac:chgData name="" userId="" providerId="" clId="Web-{D27711C9-0098-4702-8D29-BBA6BBF58D0E}" dt="2018-02-06T07:14:59.697" v="46"/>
          <ac:spMkLst>
            <pc:docMk/>
            <pc:sldMk cId="3950377980" sldId="309"/>
            <ac:spMk id="4" creationId="{9F6AC285-5862-42F2-AD79-35C5DA0A870A}"/>
          </ac:spMkLst>
        </pc:spChg>
        <pc:spChg chg="del">
          <ac:chgData name="" userId="" providerId="" clId="Web-{D27711C9-0098-4702-8D29-BBA6BBF58D0E}" dt="2018-02-06T07:14:59.681" v="45"/>
          <ac:spMkLst>
            <pc:docMk/>
            <pc:sldMk cId="3950377980" sldId="309"/>
            <ac:spMk id="5" creationId="{BC618D95-3453-49BB-8CC0-A8675F0450C5}"/>
          </ac:spMkLst>
        </pc:spChg>
        <pc:spChg chg="del">
          <ac:chgData name="" userId="" providerId="" clId="Web-{D27711C9-0098-4702-8D29-BBA6BBF58D0E}" dt="2018-02-06T07:14:59.681" v="44"/>
          <ac:spMkLst>
            <pc:docMk/>
            <pc:sldMk cId="3950377980" sldId="309"/>
            <ac:spMk id="6" creationId="{E1142807-42A4-4FA3-A122-62109772FF9C}"/>
          </ac:spMkLst>
        </pc:spChg>
        <pc:spChg chg="del">
          <ac:chgData name="" userId="" providerId="" clId="Web-{D27711C9-0098-4702-8D29-BBA6BBF58D0E}" dt="2018-02-06T07:14:59.681" v="43"/>
          <ac:spMkLst>
            <pc:docMk/>
            <pc:sldMk cId="3950377980" sldId="309"/>
            <ac:spMk id="7" creationId="{098FD92F-9003-43BB-B65A-3ED401CFA5DD}"/>
          </ac:spMkLst>
        </pc:spChg>
        <pc:spChg chg="del">
          <ac:chgData name="" userId="" providerId="" clId="Web-{D27711C9-0098-4702-8D29-BBA6BBF58D0E}" dt="2018-02-06T07:14:59.681" v="42"/>
          <ac:spMkLst>
            <pc:docMk/>
            <pc:sldMk cId="3950377980" sldId="309"/>
            <ac:spMk id="8" creationId="{C27F38FB-A97F-48B6-BDA0-06F5DB013DBB}"/>
          </ac:spMkLst>
        </pc:spChg>
        <pc:spChg chg="add del mod">
          <ac:chgData name="" userId="" providerId="" clId="Web-{D27711C9-0098-4702-8D29-BBA6BBF58D0E}" dt="2018-02-06T07:16:34.421" v="91"/>
          <ac:spMkLst>
            <pc:docMk/>
            <pc:sldMk cId="3950377980" sldId="309"/>
            <ac:spMk id="9" creationId="{43C8702E-F9E4-4B16-8D82-C9B3A7D365BE}"/>
          </ac:spMkLst>
        </pc:spChg>
        <pc:spChg chg="mod">
          <ac:chgData name="" userId="" providerId="" clId="Web-{D27711C9-0098-4702-8D29-BBA6BBF58D0E}" dt="2018-02-06T07:14:51.681" v="41"/>
          <ac:spMkLst>
            <pc:docMk/>
            <pc:sldMk cId="3950377980" sldId="309"/>
            <ac:spMk id="10" creationId="{00000000-0000-0000-0000-000000000000}"/>
          </ac:spMkLst>
        </pc:spChg>
        <pc:spChg chg="add del mod">
          <ac:chgData name="" userId="" providerId="" clId="Web-{D27711C9-0098-4702-8D29-BBA6BBF58D0E}" dt="2018-02-06T07:16:40.500" v="95"/>
          <ac:spMkLst>
            <pc:docMk/>
            <pc:sldMk cId="3950377980" sldId="309"/>
            <ac:spMk id="11" creationId="{C2B65894-BA87-48E5-A382-D197C7D3FFA8}"/>
          </ac:spMkLst>
        </pc:spChg>
        <pc:spChg chg="add mod">
          <ac:chgData name="" userId="" providerId="" clId="Web-{D27711C9-0098-4702-8D29-BBA6BBF58D0E}" dt="2018-02-06T07:17:01.360" v="119"/>
          <ac:spMkLst>
            <pc:docMk/>
            <pc:sldMk cId="3950377980" sldId="309"/>
            <ac:spMk id="12" creationId="{CBE9220D-B938-462D-858A-BC52B8B5D05E}"/>
          </ac:spMkLst>
        </pc:spChg>
      </pc:sldChg>
    </pc:docChg>
  </pc:docChgLst>
  <pc:docChgLst>
    <pc:chgData clId="Web-{F317D9EA-97D8-40FD-ADF3-8BB9B3F5E451}"/>
    <pc:docChg chg="modSld">
      <pc:chgData name="" userId="" providerId="" clId="Web-{F317D9EA-97D8-40FD-ADF3-8BB9B3F5E451}" dt="2018-02-12T08:30:49.634" v="25"/>
      <pc:docMkLst>
        <pc:docMk/>
      </pc:docMkLst>
      <pc:sldChg chg="addSp delSp modSp">
        <pc:chgData name="" userId="" providerId="" clId="Web-{F317D9EA-97D8-40FD-ADF3-8BB9B3F5E451}" dt="2018-02-12T08:30:49.634" v="24"/>
        <pc:sldMkLst>
          <pc:docMk/>
          <pc:sldMk cId="509566293" sldId="312"/>
        </pc:sldMkLst>
        <pc:spChg chg="add mod">
          <ac:chgData name="" userId="" providerId="" clId="Web-{F317D9EA-97D8-40FD-ADF3-8BB9B3F5E451}" dt="2018-02-12T08:30:49.634" v="24"/>
          <ac:spMkLst>
            <pc:docMk/>
            <pc:sldMk cId="509566293" sldId="312"/>
            <ac:spMk id="2" creationId="{7B74E226-20AE-43CA-8988-03B464DC3CAC}"/>
          </ac:spMkLst>
        </pc:spChg>
        <pc:spChg chg="del mod">
          <ac:chgData name="" userId="" providerId="" clId="Web-{F317D9EA-97D8-40FD-ADF3-8BB9B3F5E451}" dt="2018-02-12T08:30:12.492" v="4"/>
          <ac:spMkLst>
            <pc:docMk/>
            <pc:sldMk cId="509566293" sldId="312"/>
            <ac:spMk id="4" creationId="{0224CB68-BAD3-4C52-ACCD-A866B2C2C62F}"/>
          </ac:spMkLst>
        </pc:spChg>
      </pc:sldChg>
    </pc:docChg>
  </pc:docChgLst>
  <pc:docChgLst>
    <pc:chgData clId="Web-{FDCD75D5-9BAE-40F0-A6C3-48561244A7D9}"/>
    <pc:docChg chg="modSld">
      <pc:chgData name="" userId="" providerId="" clId="Web-{FDCD75D5-9BAE-40F0-A6C3-48561244A7D9}" dt="2018-02-01T08:09:59.932" v="47"/>
      <pc:docMkLst>
        <pc:docMk/>
      </pc:docMkLst>
      <pc:sldChg chg="modSp">
        <pc:chgData name="" userId="" providerId="" clId="Web-{FDCD75D5-9BAE-40F0-A6C3-48561244A7D9}" dt="2018-02-01T08:09:59.932" v="46"/>
        <pc:sldMkLst>
          <pc:docMk/>
          <pc:sldMk cId="4050992452" sldId="257"/>
        </pc:sldMkLst>
        <pc:spChg chg="mod">
          <ac:chgData name="" userId="" providerId="" clId="Web-{FDCD75D5-9BAE-40F0-A6C3-48561244A7D9}" dt="2018-02-01T08:09:59.932" v="46"/>
          <ac:spMkLst>
            <pc:docMk/>
            <pc:sldMk cId="4050992452" sldId="257"/>
            <ac:spMk id="2" creationId="{2A8AEE97-7C13-47DB-BAE8-06CD8A093CBB}"/>
          </ac:spMkLst>
        </pc:spChg>
      </pc:sldChg>
      <pc:sldChg chg="addSp delSp modSp">
        <pc:chgData name="" userId="" providerId="" clId="Web-{FDCD75D5-9BAE-40F0-A6C3-48561244A7D9}" dt="2018-02-01T08:07:58.071" v="39"/>
        <pc:sldMkLst>
          <pc:docMk/>
          <pc:sldMk cId="3277170115" sldId="264"/>
        </pc:sldMkLst>
        <pc:spChg chg="add del mod">
          <ac:chgData name="" userId="" providerId="" clId="Web-{FDCD75D5-9BAE-40F0-A6C3-48561244A7D9}" dt="2018-02-01T08:07:58.071" v="39"/>
          <ac:spMkLst>
            <pc:docMk/>
            <pc:sldMk cId="3277170115" sldId="264"/>
            <ac:spMk id="2" creationId="{837389DA-687B-43A6-8F60-C5FA68912214}"/>
          </ac:spMkLst>
        </pc:spChg>
      </pc:sldChg>
      <pc:sldChg chg="addSp modSp">
        <pc:chgData name="" userId="" providerId="" clId="Web-{FDCD75D5-9BAE-40F0-A6C3-48561244A7D9}" dt="2018-02-01T08:08:02.712" v="41"/>
        <pc:sldMkLst>
          <pc:docMk/>
          <pc:sldMk cId="2775930153" sldId="267"/>
        </pc:sldMkLst>
        <pc:spChg chg="add">
          <ac:chgData name="" userId="" providerId="" clId="Web-{FDCD75D5-9BAE-40F0-A6C3-48561244A7D9}" dt="2018-02-01T08:07:59.400" v="40"/>
          <ac:spMkLst>
            <pc:docMk/>
            <pc:sldMk cId="2775930153" sldId="267"/>
            <ac:spMk id="24" creationId="{CE5DC463-77DF-434F-9050-23F011F540B9}"/>
          </ac:spMkLst>
        </pc:spChg>
        <pc:graphicFrameChg chg="modGraphic">
          <ac:chgData name="" userId="" providerId="" clId="Web-{FDCD75D5-9BAE-40F0-A6C3-48561244A7D9}" dt="2018-02-01T08:08:02.712" v="41"/>
          <ac:graphicFrameMkLst>
            <pc:docMk/>
            <pc:sldMk cId="2775930153" sldId="267"/>
            <ac:graphicFrameMk id="5" creationId="{B2465C78-B208-45B9-B160-FCE07191C325}"/>
          </ac:graphicFrameMkLst>
        </pc:graphicFrameChg>
      </pc:sldChg>
      <pc:sldChg chg="addSp delSp modSp">
        <pc:chgData name="" userId="" providerId="" clId="Web-{FDCD75D5-9BAE-40F0-A6C3-48561244A7D9}" dt="2018-02-01T08:07:38.540" v="36"/>
        <pc:sldMkLst>
          <pc:docMk/>
          <pc:sldMk cId="2290774206" sldId="268"/>
        </pc:sldMkLst>
        <pc:spChg chg="add del mod">
          <ac:chgData name="" userId="" providerId="" clId="Web-{FDCD75D5-9BAE-40F0-A6C3-48561244A7D9}" dt="2018-02-01T08:07:38.540" v="36"/>
          <ac:spMkLst>
            <pc:docMk/>
            <pc:sldMk cId="2290774206" sldId="268"/>
            <ac:spMk id="3" creationId="{9CED732A-8A29-4EC4-957C-36D6552CD54F}"/>
          </ac:spMkLst>
        </pc:spChg>
      </pc:sldChg>
      <pc:sldChg chg="addSp modSp">
        <pc:chgData name="" userId="" providerId="" clId="Web-{FDCD75D5-9BAE-40F0-A6C3-48561244A7D9}" dt="2018-02-01T08:07:47.743" v="38"/>
        <pc:sldMkLst>
          <pc:docMk/>
          <pc:sldMk cId="3441812950" sldId="269"/>
        </pc:sldMkLst>
        <pc:spChg chg="add">
          <ac:chgData name="" userId="" providerId="" clId="Web-{FDCD75D5-9BAE-40F0-A6C3-48561244A7D9}" dt="2018-02-01T08:07:40.024" v="37"/>
          <ac:spMkLst>
            <pc:docMk/>
            <pc:sldMk cId="3441812950" sldId="269"/>
            <ac:spMk id="24" creationId="{13FEC524-D742-4097-9451-47D4FF1EA2DE}"/>
          </ac:spMkLst>
        </pc:spChg>
        <pc:graphicFrameChg chg="modGraphic">
          <ac:chgData name="" userId="" providerId="" clId="Web-{FDCD75D5-9BAE-40F0-A6C3-48561244A7D9}" dt="2018-02-01T08:07:47.743" v="38"/>
          <ac:graphicFrameMkLst>
            <pc:docMk/>
            <pc:sldMk cId="3441812950" sldId="269"/>
            <ac:graphicFrameMk id="5" creationId="{B2465C78-B208-45B9-B160-FCE07191C325}"/>
          </ac:graphicFrameMkLst>
        </pc:graphicFrameChg>
      </pc:sldChg>
      <pc:sldChg chg="addSp modSp">
        <pc:chgData name="" userId="" providerId="" clId="Web-{FDCD75D5-9BAE-40F0-A6C3-48561244A7D9}" dt="2018-02-01T08:00:05.180" v="16"/>
        <pc:sldMkLst>
          <pc:docMk/>
          <pc:sldMk cId="802070051" sldId="276"/>
        </pc:sldMkLst>
        <pc:spChg chg="add mod">
          <ac:chgData name="" userId="" providerId="" clId="Web-{FDCD75D5-9BAE-40F0-A6C3-48561244A7D9}" dt="2018-02-01T08:00:05.180" v="16"/>
          <ac:spMkLst>
            <pc:docMk/>
            <pc:sldMk cId="802070051" sldId="276"/>
            <ac:spMk id="3" creationId="{B8DC5846-B84F-4FE8-ABB7-F3C9D13BC9EC}"/>
          </ac:spMkLst>
        </pc:spChg>
      </pc:sldChg>
    </pc:docChg>
  </pc:docChgLst>
  <pc:docChgLst>
    <pc:chgData clId="Web-{5FF3AA7C-30CA-4C8A-B4CA-FA159CA4D25E}"/>
    <pc:docChg chg="addSld modSld">
      <pc:chgData name="" userId="" providerId="" clId="Web-{5FF3AA7C-30CA-4C8A-B4CA-FA159CA4D25E}" dt="2018-02-12T07:23:45.721" v="169"/>
      <pc:docMkLst>
        <pc:docMk/>
      </pc:docMkLst>
      <pc:sldChg chg="addSp modSp">
        <pc:chgData name="" userId="" providerId="" clId="Web-{5FF3AA7C-30CA-4C8A-B4CA-FA159CA4D25E}" dt="2018-02-12T07:03:50.310" v="57"/>
        <pc:sldMkLst>
          <pc:docMk/>
          <pc:sldMk cId="1210738637" sldId="272"/>
        </pc:sldMkLst>
        <pc:spChg chg="add mod">
          <ac:chgData name="" userId="" providerId="" clId="Web-{5FF3AA7C-30CA-4C8A-B4CA-FA159CA4D25E}" dt="2018-02-12T07:03:50.310" v="57"/>
          <ac:spMkLst>
            <pc:docMk/>
            <pc:sldMk cId="1210738637" sldId="272"/>
            <ac:spMk id="3" creationId="{05596085-65EE-4E1A-ACB7-02ABA5DB0FAE}"/>
          </ac:spMkLst>
        </pc:spChg>
        <pc:spChg chg="mod">
          <ac:chgData name="" userId="" providerId="" clId="Web-{5FF3AA7C-30CA-4C8A-B4CA-FA159CA4D25E}" dt="2018-02-12T07:03:10.668" v="38"/>
          <ac:spMkLst>
            <pc:docMk/>
            <pc:sldMk cId="1210738637" sldId="272"/>
            <ac:spMk id="10" creationId="{00000000-0000-0000-0000-000000000000}"/>
          </ac:spMkLst>
        </pc:spChg>
        <pc:picChg chg="mod">
          <ac:chgData name="" userId="" providerId="" clId="Web-{5FF3AA7C-30CA-4C8A-B4CA-FA159CA4D25E}" dt="2018-02-12T07:03:27.763" v="49"/>
          <ac:picMkLst>
            <pc:docMk/>
            <pc:sldMk cId="1210738637" sldId="272"/>
            <ac:picMk id="2" creationId="{00000000-0000-0000-0000-000000000000}"/>
          </ac:picMkLst>
        </pc:picChg>
      </pc:sldChg>
      <pc:sldChg chg="addSp delSp modSp add replId">
        <pc:chgData name="" userId="" providerId="" clId="Web-{5FF3AA7C-30CA-4C8A-B4CA-FA159CA4D25E}" dt="2018-02-12T07:05:13.382" v="91"/>
        <pc:sldMkLst>
          <pc:docMk/>
          <pc:sldMk cId="240223685" sldId="311"/>
        </pc:sldMkLst>
        <pc:spChg chg="del">
          <ac:chgData name="" userId="" providerId="" clId="Web-{5FF3AA7C-30CA-4C8A-B4CA-FA159CA4D25E}" dt="2018-02-12T07:01:17.836" v="12"/>
          <ac:spMkLst>
            <pc:docMk/>
            <pc:sldMk cId="240223685" sldId="311"/>
            <ac:spMk id="3" creationId="{05596085-65EE-4E1A-ACB7-02ABA5DB0FAE}"/>
          </ac:spMkLst>
        </pc:spChg>
        <pc:spChg chg="add mod">
          <ac:chgData name="" userId="" providerId="" clId="Web-{5FF3AA7C-30CA-4C8A-B4CA-FA159CA4D25E}" dt="2018-02-12T07:05:13.382" v="91"/>
          <ac:spMkLst>
            <pc:docMk/>
            <pc:sldMk cId="240223685" sldId="311"/>
            <ac:spMk id="4" creationId="{0224CB68-BAD3-4C52-ACCD-A866B2C2C62F}"/>
          </ac:spMkLst>
        </pc:spChg>
        <pc:spChg chg="mod">
          <ac:chgData name="" userId="" providerId="" clId="Web-{5FF3AA7C-30CA-4C8A-B4CA-FA159CA4D25E}" dt="2018-02-12T07:02:23.041" v="34"/>
          <ac:spMkLst>
            <pc:docMk/>
            <pc:sldMk cId="240223685" sldId="311"/>
            <ac:spMk id="10" creationId="{00000000-0000-0000-0000-000000000000}"/>
          </ac:spMkLst>
        </pc:spChg>
        <pc:picChg chg="del">
          <ac:chgData name="" userId="" providerId="" clId="Web-{5FF3AA7C-30CA-4C8A-B4CA-FA159CA4D25E}" dt="2018-02-12T07:01:16.836" v="11"/>
          <ac:picMkLst>
            <pc:docMk/>
            <pc:sldMk cId="240223685" sldId="311"/>
            <ac:picMk id="2" creationId="{00000000-0000-0000-0000-000000000000}"/>
          </ac:picMkLst>
        </pc:picChg>
      </pc:sldChg>
      <pc:sldChg chg="modSp add replId">
        <pc:chgData name="" userId="" providerId="" clId="Web-{5FF3AA7C-30CA-4C8A-B4CA-FA159CA4D25E}" dt="2018-02-12T07:08:07.459" v="119"/>
        <pc:sldMkLst>
          <pc:docMk/>
          <pc:sldMk cId="509566293" sldId="312"/>
        </pc:sldMkLst>
        <pc:spChg chg="mod">
          <ac:chgData name="" userId="" providerId="" clId="Web-{5FF3AA7C-30CA-4C8A-B4CA-FA159CA4D25E}" dt="2018-02-12T07:08:07.459" v="119"/>
          <ac:spMkLst>
            <pc:docMk/>
            <pc:sldMk cId="509566293" sldId="312"/>
            <ac:spMk id="4" creationId="{0224CB68-BAD3-4C52-ACCD-A866B2C2C62F}"/>
          </ac:spMkLst>
        </pc:spChg>
      </pc:sldChg>
      <pc:sldChg chg="addSp delSp modSp add replId">
        <pc:chgData name="" userId="" providerId="" clId="Web-{5FF3AA7C-30CA-4C8A-B4CA-FA159CA4D25E}" dt="2018-02-12T07:23:45.721" v="169"/>
        <pc:sldMkLst>
          <pc:docMk/>
          <pc:sldMk cId="477482314" sldId="313"/>
        </pc:sldMkLst>
        <pc:spChg chg="add mod">
          <ac:chgData name="" userId="" providerId="" clId="Web-{5FF3AA7C-30CA-4C8A-B4CA-FA159CA4D25E}" dt="2018-02-12T07:23:45.721" v="169"/>
          <ac:spMkLst>
            <pc:docMk/>
            <pc:sldMk cId="477482314" sldId="313"/>
            <ac:spMk id="2" creationId="{0A9F34B4-3F1F-434E-9EAD-CFEFBBE0F7E7}"/>
          </ac:spMkLst>
        </pc:spChg>
        <pc:spChg chg="del mod">
          <ac:chgData name="" userId="" providerId="" clId="Web-{5FF3AA7C-30CA-4C8A-B4CA-FA159CA4D25E}" dt="2018-02-12T07:23:28.283" v="159"/>
          <ac:spMkLst>
            <pc:docMk/>
            <pc:sldMk cId="477482314" sldId="313"/>
            <ac:spMk id="4" creationId="{0224CB68-BAD3-4C52-ACCD-A866B2C2C6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87D16-BE81-4DCF-82E7-E6149271E06B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77C42-96ED-491D-9256-0DAE005E0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8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3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17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55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27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7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1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47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4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2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84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9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89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88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3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25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0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4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72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4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3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360" y="2945973"/>
            <a:ext cx="8183401" cy="1554266"/>
          </a:xfrm>
          <a:prstGeom prst="rect">
            <a:avLst/>
          </a:prstGeom>
          <a:noFill/>
        </p:spPr>
        <p:txBody>
          <a:bodyPr wrap="square" lIns="91435" tIns="45717" rIns="91435" bIns="45717" rtlCol="0" anchor="t">
            <a:spAutoFit/>
          </a:bodyPr>
          <a:lstStyle/>
          <a:p>
            <a:r>
              <a:rPr lang="en-US" sz="4750" dirty="0"/>
              <a:t>JavaScript</a:t>
            </a:r>
            <a:r>
              <a:rPr lang="en-US" dirty="0"/>
              <a:t/>
            </a:r>
            <a:br>
              <a:rPr lang="en-US" dirty="0"/>
            </a:br>
            <a:r>
              <a:rPr lang="en-US" sz="4750" dirty="0">
                <a:solidFill>
                  <a:srgbClr val="CC0000"/>
                </a:solidFill>
              </a:rPr>
              <a:t>Understanding </a:t>
            </a:r>
            <a:r>
              <a:rPr lang="en-US" sz="4750" dirty="0" err="1">
                <a:solidFill>
                  <a:srgbClr val="CC0000"/>
                </a:solidFill>
              </a:rPr>
              <a:t>Asynchronism</a:t>
            </a:r>
            <a:endParaRPr lang="en-US" sz="4750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490054" y="2316288"/>
            <a:ext cx="3911865" cy="312067"/>
          </a:xfrm>
          <a:prstGeom prst="rect">
            <a:avLst/>
          </a:prstGeom>
          <a:noFill/>
        </p:spPr>
        <p:txBody>
          <a:bodyPr wrap="square" lIns="91435" tIns="45717" rIns="91435" bIns="45717" rtlCol="0" anchor="t">
            <a:spAutoFit/>
          </a:bodyPr>
          <a:lstStyle/>
          <a:p>
            <a:r>
              <a:rPr lang="en-US" sz="1400" dirty="0" err="1"/>
              <a:t>Gennadii</a:t>
            </a:r>
            <a:r>
              <a:rPr lang="en-US" sz="1400" dirty="0"/>
              <a:t> </a:t>
            </a:r>
            <a:r>
              <a:rPr lang="en-US" sz="1400" dirty="0" err="1"/>
              <a:t>Mishchevskii</a:t>
            </a:r>
            <a:r>
              <a:rPr lang="en-US" sz="1400" dirty="0"/>
              <a:t>, </a:t>
            </a:r>
            <a:r>
              <a:rPr lang="en-US" sz="1400" dirty="0" err="1"/>
              <a:t>Ciklum</a:t>
            </a:r>
            <a:r>
              <a:rPr lang="en-US" sz="1400" dirty="0"/>
              <a:t>, Ukraine</a:t>
            </a:r>
            <a:endParaRPr lang="uk-UA" sz="1400" dirty="0"/>
          </a:p>
        </p:txBody>
      </p:sp>
      <p:pic>
        <p:nvPicPr>
          <p:cNvPr id="1032" name="Picture 8" descr="C:\Users\Doe\Desktop\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920" y="304002"/>
            <a:ext cx="2134188" cy="512759"/>
          </a:xfrm>
          <a:prstGeom prst="rect">
            <a:avLst/>
          </a:prstGeom>
          <a:noFill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35" y="-54737"/>
            <a:ext cx="1843065" cy="754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13" y="28575"/>
            <a:ext cx="9132887" cy="553992"/>
          </a:xfrm>
          <a:prstGeom prst="rect">
            <a:avLst/>
          </a:prstGeom>
          <a:noFill/>
        </p:spPr>
        <p:txBody>
          <a:bodyPr wrap="square" lIns="91435" tIns="45717" rIns="91435" bIns="45717" rtlCol="0" anchor="t">
            <a:spAutoFit/>
          </a:bodyPr>
          <a:lstStyle/>
          <a:p>
            <a:r>
              <a:rPr lang="en-US" sz="3000" b="1" dirty="0" smtClean="0">
                <a:solidFill>
                  <a:srgbClr val="ED7D31"/>
                </a:solidFill>
                <a:latin typeface="Calibri Light"/>
                <a:cs typeface="Calibri"/>
              </a:rPr>
              <a:t>The End</a:t>
            </a:r>
            <a:endParaRPr lang="ru-RU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976"/>
            <a:ext cx="9144000" cy="44705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35" y="-54737"/>
            <a:ext cx="1843065" cy="7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13" y="28575"/>
            <a:ext cx="9132887" cy="553992"/>
          </a:xfrm>
          <a:prstGeom prst="rect">
            <a:avLst/>
          </a:prstGeom>
          <a:noFill/>
        </p:spPr>
        <p:txBody>
          <a:bodyPr wrap="square" lIns="91435" tIns="45717" rIns="91435" bIns="45717" rtlCol="0" anchor="t">
            <a:spAutoFit/>
          </a:bodyPr>
          <a:lstStyle/>
          <a:p>
            <a:pPr algn="ctr"/>
            <a:r>
              <a:rPr lang="en-US" sz="3000" dirty="0" err="1">
                <a:latin typeface="Proxima Nova Bl" pitchFamily="50" charset="0"/>
              </a:rPr>
              <a:t>whoami</a:t>
            </a:r>
            <a:endParaRPr lang="en-US" dirty="0" err="1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A8AEE97-7C13-47DB-BAE8-06CD8A093CBB}"/>
              </a:ext>
            </a:extLst>
          </p:cNvPr>
          <p:cNvSpPr txBox="1"/>
          <p:nvPr/>
        </p:nvSpPr>
        <p:spPr>
          <a:xfrm>
            <a:off x="3440113" y="1333226"/>
            <a:ext cx="5702921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err="1">
                <a:cs typeface="Calibri"/>
              </a:rPr>
              <a:t>Gennadii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Mishchevskii</a:t>
            </a:r>
            <a:endParaRPr lang="en-US" sz="1800" dirty="0" err="1"/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Senior Automation QA Engineer at </a:t>
            </a:r>
            <a:r>
              <a:rPr lang="en-US" sz="1800" dirty="0" err="1"/>
              <a:t>Ciklum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4 years in the industry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Automated back-end, front-end and mobile</a:t>
            </a:r>
            <a:endParaRPr lang="en-US" sz="1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cs typeface="Calibri"/>
              </a:rPr>
              <a:t>https://www.linkedin.com/in/gennadiimishchevskii/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8FCEB235-D9D5-4841-A9B9-6AA53B2B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57325"/>
            <a:ext cx="2236740" cy="22434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35" y="-54737"/>
            <a:ext cx="1843065" cy="7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13" y="28575"/>
            <a:ext cx="9132887" cy="553992"/>
          </a:xfrm>
          <a:prstGeom prst="rect">
            <a:avLst/>
          </a:prstGeom>
          <a:noFill/>
        </p:spPr>
        <p:txBody>
          <a:bodyPr wrap="square" lIns="91435" tIns="45717" rIns="91435" bIns="45717" rtlCol="0" anchor="t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A8AEE97-7C13-47DB-BAE8-06CD8A093CBB}"/>
              </a:ext>
            </a:extLst>
          </p:cNvPr>
          <p:cNvSpPr txBox="1"/>
          <p:nvPr/>
        </p:nvSpPr>
        <p:spPr>
          <a:xfrm>
            <a:off x="200025" y="981075"/>
            <a:ext cx="877351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err="1"/>
              <a:t>Async</a:t>
            </a:r>
            <a:r>
              <a:rPr lang="en-US" sz="1800" dirty="0"/>
              <a:t> in Protractor Control Flow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A </a:t>
            </a:r>
            <a:r>
              <a:rPr lang="en-US" sz="1800" dirty="0"/>
              <a:t>bit about test runners (Cucumber, Jasmine, etc.)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Typical </a:t>
            </a:r>
            <a:r>
              <a:rPr lang="en-US" sz="1800" dirty="0"/>
              <a:t>mistakes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Solving tasks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35" y="-54737"/>
            <a:ext cx="1843065" cy="7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13" y="28575"/>
            <a:ext cx="9132887" cy="553992"/>
          </a:xfrm>
          <a:prstGeom prst="rect">
            <a:avLst/>
          </a:prstGeom>
          <a:noFill/>
        </p:spPr>
        <p:txBody>
          <a:bodyPr wrap="square" lIns="91435" tIns="45717" rIns="91435" bIns="45717" rtlCol="0" anchor="t">
            <a:spAutoFit/>
          </a:bodyPr>
          <a:lstStyle/>
          <a:p>
            <a:r>
              <a:rPr lang="en-US" sz="3000" b="1" dirty="0">
                <a:solidFill>
                  <a:srgbClr val="ED7D31"/>
                </a:solidFill>
                <a:latin typeface="Calibri Light"/>
                <a:cs typeface="Calibri Light"/>
              </a:rPr>
              <a:t>Protractor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493624B-4447-4977-8CE8-42626BDDAC1E}"/>
              </a:ext>
            </a:extLst>
          </p:cNvPr>
          <p:cNvSpPr txBox="1"/>
          <p:nvPr/>
        </p:nvSpPr>
        <p:spPr>
          <a:xfrm>
            <a:off x="2620604" y="2057400"/>
            <a:ext cx="3906078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800" dirty="0" err="1"/>
              <a:t>ElementFinder</a:t>
            </a:r>
            <a:r>
              <a:rPr lang="ru-RU" sz="1800" dirty="0" err="1">
                <a:cs typeface="Calibri"/>
              </a:rPr>
              <a:t>.anything</a:t>
            </a:r>
            <a:r>
              <a:rPr lang="ru-RU" sz="1800" dirty="0">
                <a:cs typeface="Calibri"/>
              </a:rPr>
              <a:t> -&gt; </a:t>
            </a:r>
            <a:r>
              <a:rPr lang="ru-RU" sz="1800" dirty="0" err="1">
                <a:cs typeface="Calibri"/>
              </a:rPr>
              <a:t>Promise</a:t>
            </a:r>
            <a:endParaRPr lang="ru-RU" dirty="0" err="1">
              <a:cs typeface="Calibri"/>
            </a:endParaRPr>
          </a:p>
          <a:p>
            <a:pPr algn="ctr"/>
            <a:endParaRPr lang="ru-RU" sz="1800" dirty="0">
              <a:cs typeface="Calibri"/>
            </a:endParaRPr>
          </a:p>
          <a:p>
            <a:pPr algn="ctr"/>
            <a:r>
              <a:rPr lang="ru-RU" sz="1800" dirty="0" err="1">
                <a:cs typeface="Calibri"/>
              </a:rPr>
              <a:t>browser.anything</a:t>
            </a:r>
            <a:r>
              <a:rPr lang="ru-RU" sz="1800" dirty="0">
                <a:cs typeface="Calibri"/>
              </a:rPr>
              <a:t> -&gt; </a:t>
            </a:r>
            <a:r>
              <a:rPr lang="ru-RU" sz="1800" dirty="0" err="1">
                <a:cs typeface="Calibri"/>
              </a:rPr>
              <a:t>Promise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45FD6DD-C9FC-4126-9888-22A4ED3ABBED}"/>
              </a:ext>
            </a:extLst>
          </p:cNvPr>
          <p:cNvSpPr txBox="1"/>
          <p:nvPr/>
        </p:nvSpPr>
        <p:spPr>
          <a:xfrm>
            <a:off x="1515344" y="4152900"/>
            <a:ext cx="6122504" cy="37317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https://github.com/SeleniumHQ/selenium/issues/2969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35" y="-54737"/>
            <a:ext cx="1843065" cy="7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13" y="28575"/>
            <a:ext cx="9132887" cy="553992"/>
          </a:xfrm>
          <a:prstGeom prst="rect">
            <a:avLst/>
          </a:prstGeom>
          <a:noFill/>
        </p:spPr>
        <p:txBody>
          <a:bodyPr wrap="square" lIns="91435" tIns="45717" rIns="91435" bIns="45717" rtlCol="0" anchor="t">
            <a:spAutoFit/>
          </a:bodyPr>
          <a:lstStyle/>
          <a:p>
            <a:r>
              <a:rPr lang="en-US" sz="3000" b="1" dirty="0">
                <a:solidFill>
                  <a:srgbClr val="ED7D31"/>
                </a:solidFill>
                <a:latin typeface="Calibri Light"/>
                <a:cs typeface="Calibri Light"/>
              </a:rPr>
              <a:t>Test Runners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="" xmlns:a16="http://schemas.microsoft.com/office/drawing/2014/main" id="{6574D5C4-CE7A-480A-9024-5B492B7F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247775"/>
            <a:ext cx="2743200" cy="2743200"/>
          </a:xfrm>
          <a:prstGeom prst="rect">
            <a:avLst/>
          </a:prstGeom>
        </p:spPr>
      </p:pic>
      <p:pic>
        <p:nvPicPr>
          <p:cNvPr id="6" name="Рисунок 6" descr="Изображение выглядит как векторная графика&#10;&#10;Описание создано с высокой степенью достоверности">
            <a:extLst>
              <a:ext uri="{FF2B5EF4-FFF2-40B4-BE49-F238E27FC236}">
                <a16:creationId xmlns="" xmlns:a16="http://schemas.microsoft.com/office/drawing/2014/main" id="{17432689-EA04-4199-B60E-2D250306A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1514475"/>
            <a:ext cx="2223442" cy="22213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35" y="-54737"/>
            <a:ext cx="1843065" cy="7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13" y="28575"/>
            <a:ext cx="9132887" cy="553992"/>
          </a:xfrm>
          <a:prstGeom prst="rect">
            <a:avLst/>
          </a:prstGeom>
          <a:noFill/>
        </p:spPr>
        <p:txBody>
          <a:bodyPr wrap="square" lIns="91435" tIns="45717" rIns="91435" bIns="45717" rtlCol="0" anchor="t">
            <a:spAutoFit/>
          </a:bodyPr>
          <a:lstStyle/>
          <a:p>
            <a:r>
              <a:rPr lang="en-US" sz="3000" b="1" dirty="0">
                <a:solidFill>
                  <a:srgbClr val="ED7D31"/>
                </a:solidFill>
                <a:latin typeface="Calibri Light"/>
                <a:cs typeface="Calibri Light"/>
              </a:rPr>
              <a:t>Typical </a:t>
            </a:r>
            <a:r>
              <a:rPr lang="en-US" sz="3000" b="1" dirty="0" smtClean="0">
                <a:solidFill>
                  <a:srgbClr val="ED7D31"/>
                </a:solidFill>
                <a:latin typeface="Calibri Light"/>
                <a:cs typeface="Calibri Light"/>
              </a:rPr>
              <a:t>mistakes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58F4597-FD9E-4DCA-BB2E-15355A1AAAFF}"/>
              </a:ext>
            </a:extLst>
          </p:cNvPr>
          <p:cNvSpPr txBox="1"/>
          <p:nvPr/>
        </p:nvSpPr>
        <p:spPr>
          <a:xfrm>
            <a:off x="695325" y="1314450"/>
            <a:ext cx="6689034" cy="23160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b="1" err="1">
                <a:solidFill>
                  <a:srgbClr val="000080"/>
                </a:solidFill>
              </a:rPr>
              <a:t>const</a:t>
            </a:r>
            <a:r>
              <a:rPr lang="ru-RU" sz="1800" b="1" dirty="0">
                <a:solidFill>
                  <a:srgbClr val="000080"/>
                </a:solidFill>
              </a:rPr>
              <a:t> </a:t>
            </a:r>
            <a:r>
              <a:rPr lang="ru-RU" sz="1800" i="1" err="1"/>
              <a:t>logDate</a:t>
            </a:r>
            <a:r>
              <a:rPr lang="ru-RU" sz="1800" i="1" dirty="0"/>
              <a:t> </a:t>
            </a:r>
            <a:r>
              <a:rPr lang="ru-RU" sz="1800" dirty="0"/>
              <a:t>= </a:t>
            </a:r>
            <a:r>
              <a:rPr lang="ru-RU" sz="1800" err="1"/>
              <a:t>msg</a:t>
            </a:r>
            <a:r>
              <a:rPr lang="ru-RU" sz="1800" dirty="0"/>
              <a:t> =&gt; </a:t>
            </a:r>
            <a:r>
              <a:rPr lang="ru-RU" sz="1800" b="1" i="1" dirty="0">
                <a:solidFill>
                  <a:srgbClr val="660E7A"/>
                </a:solidFill>
              </a:rPr>
              <a:t>console</a:t>
            </a:r>
            <a:r>
              <a:rPr lang="ru-RU" sz="1800" dirty="0"/>
              <a:t>.</a:t>
            </a:r>
            <a:r>
              <a:rPr lang="ru-RU" sz="1800" dirty="0">
                <a:solidFill>
                  <a:srgbClr val="7A7A43"/>
                </a:solidFill>
              </a:rPr>
              <a:t>log</a:t>
            </a:r>
            <a:r>
              <a:rPr lang="ru-RU" sz="1800" dirty="0"/>
              <a:t>(</a:t>
            </a:r>
            <a:r>
              <a:rPr lang="ru-RU" sz="1800" b="1" dirty="0" err="1">
                <a:solidFill>
                  <a:srgbClr val="000080"/>
                </a:solidFill>
              </a:rPr>
              <a:t>new</a:t>
            </a:r>
            <a:r>
              <a:rPr lang="ru-RU" sz="1800" b="1" dirty="0">
                <a:solidFill>
                  <a:srgbClr val="000080"/>
                </a:solidFill>
              </a:rPr>
              <a:t> </a:t>
            </a:r>
            <a:r>
              <a:rPr lang="ru-RU" sz="1800" b="1" i="1" dirty="0" err="1">
                <a:solidFill>
                  <a:srgbClr val="660E7A"/>
                </a:solidFill>
              </a:rPr>
              <a:t>Date</a:t>
            </a:r>
            <a:r>
              <a:rPr lang="ru-RU" sz="1800" dirty="0"/>
              <a:t>());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ru-RU" sz="1800" dirty="0">
              <a:cs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ru-RU" sz="1800" b="1" i="1" dirty="0" err="1">
                <a:solidFill>
                  <a:srgbClr val="660E7A"/>
                </a:solidFill>
              </a:rPr>
              <a:t>Promise</a:t>
            </a:r>
            <a:r>
              <a:rPr lang="ru-RU" sz="1800" dirty="0" err="1"/>
              <a:t>.</a:t>
            </a:r>
            <a:r>
              <a:rPr lang="ru-RU" sz="1800" dirty="0" err="1">
                <a:solidFill>
                  <a:srgbClr val="7A7A43"/>
                </a:solidFill>
              </a:rPr>
              <a:t>resolve</a:t>
            </a:r>
            <a:r>
              <a:rPr lang="ru-RU" sz="1800" dirty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ru-RU" sz="1800" dirty="0"/>
              <a:t>    .</a:t>
            </a:r>
            <a:r>
              <a:rPr lang="ru-RU" sz="1800" dirty="0" err="1">
                <a:solidFill>
                  <a:srgbClr val="7A7A43"/>
                </a:solidFill>
              </a:rPr>
              <a:t>then</a:t>
            </a:r>
            <a:r>
              <a:rPr lang="ru-RU" sz="1800" dirty="0"/>
              <a:t>(_ =&gt; </a:t>
            </a:r>
            <a:r>
              <a:rPr lang="ru-RU" sz="1800" i="1" dirty="0" err="1"/>
              <a:t>logDate</a:t>
            </a:r>
            <a:r>
              <a:rPr lang="ru-RU" sz="1800" dirty="0"/>
              <a:t>());</a:t>
            </a:r>
            <a:r>
              <a:rPr lang="en-US" dirty="0"/>
              <a:t/>
            </a:r>
            <a:br>
              <a:rPr lang="en-US" dirty="0"/>
            </a:br>
            <a:endParaRPr lang="ru-RU" sz="1800" dirty="0">
              <a:cs typeface="Calibri"/>
            </a:endParaRP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ru-RU" sz="1800" b="1" i="1" dirty="0">
                <a:solidFill>
                  <a:srgbClr val="660E7A"/>
                </a:solidFill>
              </a:rPr>
              <a:t>console</a:t>
            </a:r>
            <a:r>
              <a:rPr lang="ru-RU" sz="1800" dirty="0"/>
              <a:t>.</a:t>
            </a:r>
            <a:r>
              <a:rPr lang="ru-RU" sz="1800" dirty="0">
                <a:solidFill>
                  <a:srgbClr val="7A7A43"/>
                </a:solidFill>
              </a:rPr>
              <a:t>log</a:t>
            </a:r>
            <a:r>
              <a:rPr lang="ru-RU" sz="1800" dirty="0"/>
              <a:t>(</a:t>
            </a:r>
            <a:r>
              <a:rPr lang="ru-RU" sz="1800" b="1" dirty="0">
                <a:solidFill>
                  <a:srgbClr val="008000"/>
                </a:solidFill>
              </a:rPr>
              <a:t>'I </a:t>
            </a:r>
            <a:r>
              <a:rPr lang="ru-RU" sz="1800" b="1" dirty="0" err="1">
                <a:solidFill>
                  <a:srgbClr val="008000"/>
                </a:solidFill>
              </a:rPr>
              <a:t>should</a:t>
            </a:r>
            <a:r>
              <a:rPr lang="ru-RU" sz="1800" b="1" dirty="0">
                <a:solidFill>
                  <a:srgbClr val="008000"/>
                </a:solidFill>
              </a:rPr>
              <a:t> </a:t>
            </a:r>
            <a:r>
              <a:rPr lang="ru-RU" sz="1800" b="1" dirty="0" err="1">
                <a:solidFill>
                  <a:srgbClr val="008000"/>
                </a:solidFill>
              </a:rPr>
              <a:t>be</a:t>
            </a:r>
            <a:r>
              <a:rPr lang="ru-RU" sz="1800" b="1" dirty="0">
                <a:solidFill>
                  <a:srgbClr val="008000"/>
                </a:solidFill>
              </a:rPr>
              <a:t> </a:t>
            </a:r>
            <a:r>
              <a:rPr lang="ru-RU" sz="1800" b="1" dirty="0" err="1">
                <a:solidFill>
                  <a:srgbClr val="008000"/>
                </a:solidFill>
              </a:rPr>
              <a:t>logged</a:t>
            </a:r>
            <a:r>
              <a:rPr lang="ru-RU" sz="1800" b="1" dirty="0">
                <a:solidFill>
                  <a:srgbClr val="008000"/>
                </a:solidFill>
              </a:rPr>
              <a:t> </a:t>
            </a:r>
            <a:r>
              <a:rPr lang="ru-RU" sz="1800" b="1" dirty="0" err="1">
                <a:solidFill>
                  <a:srgbClr val="008000"/>
                </a:solidFill>
              </a:rPr>
              <a:t>before</a:t>
            </a:r>
            <a:r>
              <a:rPr lang="ru-RU" sz="1800" b="1" dirty="0">
                <a:solidFill>
                  <a:srgbClr val="008000"/>
                </a:solidFill>
              </a:rPr>
              <a:t> </a:t>
            </a:r>
            <a:r>
              <a:rPr lang="ru-RU" sz="1800" b="1" dirty="0" err="1">
                <a:solidFill>
                  <a:srgbClr val="008000"/>
                </a:solidFill>
              </a:rPr>
              <a:t>promise</a:t>
            </a:r>
            <a:r>
              <a:rPr lang="ru-RU" sz="1800" b="1" dirty="0">
                <a:solidFill>
                  <a:srgbClr val="008000"/>
                </a:solidFill>
              </a:rPr>
              <a:t>'</a:t>
            </a:r>
            <a:r>
              <a:rPr lang="ru-RU" sz="1800" dirty="0"/>
              <a:t>);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8E8306-EA01-499A-8BDA-29DFC5112196}"/>
              </a:ext>
            </a:extLst>
          </p:cNvPr>
          <p:cNvSpPr txBox="1"/>
          <p:nvPr/>
        </p:nvSpPr>
        <p:spPr>
          <a:xfrm>
            <a:off x="3810000" y="2150134"/>
            <a:ext cx="4572000" cy="6540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b="1" i="1" dirty="0" err="1">
                <a:solidFill>
                  <a:srgbClr val="660E7A"/>
                </a:solidFill>
              </a:rPr>
              <a:t>Promise</a:t>
            </a:r>
            <a:r>
              <a:rPr lang="ru-RU" sz="1800" dirty="0" err="1"/>
              <a:t>.</a:t>
            </a:r>
            <a:r>
              <a:rPr lang="ru-RU" sz="1800" dirty="0" err="1">
                <a:solidFill>
                  <a:srgbClr val="7A7A43"/>
                </a:solidFill>
              </a:rPr>
              <a:t>resolve</a:t>
            </a:r>
            <a:r>
              <a:rPr lang="ru-RU" sz="1800" dirty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ru-RU" sz="1800" dirty="0"/>
              <a:t>     .</a:t>
            </a:r>
            <a:r>
              <a:rPr lang="ru-RU" sz="1800" dirty="0" err="1">
                <a:solidFill>
                  <a:srgbClr val="7A7A43"/>
                </a:solidFill>
              </a:rPr>
              <a:t>then</a:t>
            </a:r>
            <a:r>
              <a:rPr lang="ru-RU" sz="1800" dirty="0"/>
              <a:t>(</a:t>
            </a:r>
            <a:r>
              <a:rPr lang="ru-RU" sz="1800" i="1" dirty="0" err="1"/>
              <a:t>logDate</a:t>
            </a:r>
            <a:r>
              <a:rPr lang="ru-RU" sz="1800" dirty="0"/>
              <a:t>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8F0417-4AF6-4808-B92E-D427204FCD94}"/>
              </a:ext>
            </a:extLst>
          </p:cNvPr>
          <p:cNvSpPr txBox="1"/>
          <p:nvPr/>
        </p:nvSpPr>
        <p:spPr>
          <a:xfrm>
            <a:off x="6553200" y="2150134"/>
            <a:ext cx="4572000" cy="6540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i="1" dirty="0" err="1">
                <a:solidFill>
                  <a:srgbClr val="660E7A"/>
                </a:solidFill>
              </a:rPr>
              <a:t>Promise</a:t>
            </a:r>
            <a:r>
              <a:rPr lang="ru-RU" dirty="0" err="1"/>
              <a:t>.</a:t>
            </a:r>
            <a:r>
              <a:rPr lang="ru-RU" dirty="0" err="1">
                <a:solidFill>
                  <a:srgbClr val="7A7A43"/>
                </a:solidFill>
              </a:rPr>
              <a:t>resolve</a:t>
            </a:r>
            <a:r>
              <a:rPr lang="ru-RU" dirty="0"/>
              <a:t>()</a:t>
            </a:r>
            <a:br>
              <a:rPr lang="ru-RU" dirty="0"/>
            </a:br>
            <a:r>
              <a:rPr lang="ru-RU" dirty="0" smtClean="0"/>
              <a:t>    .</a:t>
            </a:r>
            <a:r>
              <a:rPr lang="ru-RU" dirty="0" err="1">
                <a:solidFill>
                  <a:srgbClr val="7A7A43"/>
                </a:solidFill>
              </a:rPr>
              <a:t>then</a:t>
            </a:r>
            <a:r>
              <a:rPr lang="ru-RU" dirty="0"/>
              <a:t>(</a:t>
            </a:r>
            <a:r>
              <a:rPr lang="ru-RU" i="1" dirty="0" err="1"/>
              <a:t>logDate</a:t>
            </a:r>
            <a:r>
              <a:rPr lang="ru-RU" dirty="0"/>
              <a:t>);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35" y="-54737"/>
            <a:ext cx="1843065" cy="754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05B2B95-1F2B-44FD-904E-978BDA6C4F85}"/>
              </a:ext>
            </a:extLst>
          </p:cNvPr>
          <p:cNvSpPr txBox="1"/>
          <p:nvPr/>
        </p:nvSpPr>
        <p:spPr>
          <a:xfrm>
            <a:off x="7224622" y="4766094"/>
            <a:ext cx="1969053" cy="36988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1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1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2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3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4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4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5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6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// </a:t>
            </a:r>
            <a:r>
              <a:rPr lang="ru-RU" sz="1800" dirty="0" err="1"/>
              <a:t>mistakes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8138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13" y="28575"/>
            <a:ext cx="9132887" cy="553992"/>
          </a:xfrm>
          <a:prstGeom prst="rect">
            <a:avLst/>
          </a:prstGeom>
          <a:noFill/>
        </p:spPr>
        <p:txBody>
          <a:bodyPr wrap="square" lIns="91435" tIns="45717" rIns="91435" bIns="45717" rtlCol="0" anchor="t">
            <a:spAutoFit/>
          </a:bodyPr>
          <a:lstStyle/>
          <a:p>
            <a:r>
              <a:rPr lang="en-US" sz="3000" b="1" dirty="0" smtClean="0">
                <a:solidFill>
                  <a:srgbClr val="ED7D31"/>
                </a:solidFill>
                <a:latin typeface="Calibri Light"/>
                <a:cs typeface="Calibri Light"/>
              </a:rPr>
              <a:t>Solving tasks</a:t>
            </a:r>
            <a:endParaRPr lang="ru-RU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5B2B95-1F2B-44FD-904E-978BDA6C4F85}"/>
              </a:ext>
            </a:extLst>
          </p:cNvPr>
          <p:cNvSpPr txBox="1"/>
          <p:nvPr/>
        </p:nvSpPr>
        <p:spPr>
          <a:xfrm>
            <a:off x="7224622" y="4766094"/>
            <a:ext cx="1969053" cy="36988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1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1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2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3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4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4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5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6" algn="l" defTabSz="914341" rtl="0" eaLnBrk="1" latinLnBrk="0" hangingPunct="1">
              <a:defRPr sz="1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// </a:t>
            </a:r>
            <a:r>
              <a:rPr lang="en-US" sz="1800" dirty="0" smtClean="0"/>
              <a:t>tasks</a:t>
            </a:r>
            <a:endParaRPr lang="ru-RU" dirty="0" err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35" y="-54737"/>
            <a:ext cx="1843065" cy="7542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74" y="711432"/>
            <a:ext cx="3593651" cy="37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13" y="28575"/>
            <a:ext cx="9132887" cy="553992"/>
          </a:xfrm>
          <a:prstGeom prst="rect">
            <a:avLst/>
          </a:prstGeom>
          <a:noFill/>
        </p:spPr>
        <p:txBody>
          <a:bodyPr wrap="square" lIns="91435" tIns="45717" rIns="91435" bIns="45717" rtlCol="0" anchor="t">
            <a:spAutoFit/>
          </a:bodyPr>
          <a:lstStyle/>
          <a:p>
            <a:r>
              <a:rPr lang="en-US" sz="3000" b="1" dirty="0" smtClean="0">
                <a:solidFill>
                  <a:srgbClr val="ED7D31"/>
                </a:solidFill>
                <a:latin typeface="Calibri Light"/>
                <a:cs typeface="Calibri Light"/>
              </a:rPr>
              <a:t>Chat</a:t>
            </a:r>
            <a:endParaRPr lang="ru-RU" dirty="0">
              <a:cs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35" y="-54737"/>
            <a:ext cx="1843065" cy="7542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98103" y="610175"/>
            <a:ext cx="3958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https://goo.gl/2no6Zc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88" y="1356666"/>
            <a:ext cx="2820735" cy="36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13" y="28575"/>
            <a:ext cx="9132887" cy="553992"/>
          </a:xfrm>
          <a:prstGeom prst="rect">
            <a:avLst/>
          </a:prstGeom>
          <a:noFill/>
        </p:spPr>
        <p:txBody>
          <a:bodyPr wrap="square" lIns="91435" tIns="45717" rIns="91435" bIns="45717" rtlCol="0" anchor="t">
            <a:spAutoFit/>
          </a:bodyPr>
          <a:lstStyle/>
          <a:p>
            <a:r>
              <a:rPr lang="en-US" sz="3000" b="1" dirty="0" smtClean="0">
                <a:solidFill>
                  <a:srgbClr val="ED7D31"/>
                </a:solidFill>
                <a:latin typeface="Calibri Light"/>
                <a:cs typeface="Calibri Light"/>
              </a:rPr>
              <a:t>Repo</a:t>
            </a:r>
            <a:endParaRPr lang="ru-RU" dirty="0">
              <a:cs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35" y="-54737"/>
            <a:ext cx="1843065" cy="75427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17116" y="618823"/>
            <a:ext cx="7920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https://github.com/Gennadiii/testingStage18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21" y="1347614"/>
            <a:ext cx="2844269" cy="36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93081AE91E742B8A16FCA6FF229E7" ma:contentTypeVersion="6" ma:contentTypeDescription="Create a new document." ma:contentTypeScope="" ma:versionID="bacaa23ec1217a7229abada2e071900e">
  <xsd:schema xmlns:xsd="http://www.w3.org/2001/XMLSchema" xmlns:xs="http://www.w3.org/2001/XMLSchema" xmlns:p="http://schemas.microsoft.com/office/2006/metadata/properties" xmlns:ns2="719d7551-bb5c-4104-997b-4e89743214a5" targetNamespace="http://schemas.microsoft.com/office/2006/metadata/properties" ma:root="true" ma:fieldsID="2332f455d6d276a96633d7baec04cbbe" ns2:_="">
    <xsd:import namespace="719d7551-bb5c-4104-997b-4e89743214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d7551-bb5c-4104-997b-4e8974321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BFC599-A042-4E86-8019-804AF378B8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6B2FBA-B26F-424D-9D07-1DCCC2A39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9d7551-bb5c-4104-997b-4e8974321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82E651-E083-460B-862A-D6FB44003D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3815</TotalTime>
  <Words>95</Words>
  <Application>Microsoft Office PowerPoint</Application>
  <PresentationFormat>Экран (16:9)</PresentationFormat>
  <Paragraphs>37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2</dc:title>
  <dc:creator>Doe John</dc:creator>
  <cp:lastModifiedBy>volk</cp:lastModifiedBy>
  <cp:revision>554</cp:revision>
  <dcterms:created xsi:type="dcterms:W3CDTF">2017-11-30T21:41:35Z</dcterms:created>
  <dcterms:modified xsi:type="dcterms:W3CDTF">2018-04-22T09:52:24Z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0x01010022393081AE91E742B8A16FCA6FF229E7</vt:lpwstr>
  </property>
</Properties>
</file>