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1" r:id="rId4"/>
    <p:sldId id="268" r:id="rId5"/>
    <p:sldId id="269" r:id="rId6"/>
    <p:sldId id="267" r:id="rId7"/>
    <p:sldId id="266" r:id="rId8"/>
    <p:sldId id="261" r:id="rId9"/>
    <p:sldId id="262" r:id="rId10"/>
    <p:sldId id="258" r:id="rId11"/>
    <p:sldId id="270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nadii" initials="G" lastIdx="1" clrIdx="0">
    <p:extLst>
      <p:ext uri="{19B8F6BF-5375-455C-9EA6-DF929625EA0E}">
        <p15:presenceInfo xmlns:p15="http://schemas.microsoft.com/office/powerpoint/2012/main" userId="3ca71f2e2f894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1T13:17:13.108" idx="1">
    <p:pos x="5652" y="643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1T13:17:13.108" idx="1">
    <p:pos x="5652" y="643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1T13:17:13.108" idx="1">
    <p:pos x="5652" y="643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1T13:17:13.108" idx="1">
    <p:pos x="5652" y="643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0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5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6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1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1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16FA4C-2C54-40A5-B16D-045981C581E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923240-8B02-4947-803F-B1E22B540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468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2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9.jpg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0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" Target="slide7.xml"/><Relationship Id="rId12" Type="http://schemas.openxmlformats.org/officeDocument/2006/relationships/image" Target="../media/image7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.png"/><Relationship Id="rId11" Type="http://schemas.openxmlformats.org/officeDocument/2006/relationships/slide" Target="slide10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slide" Target="slide12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audio" Target="../media/media2.mp3"/><Relationship Id="rId16" Type="http://schemas.openxmlformats.org/officeDocument/2006/relationships/image" Target="../media/image10.png"/><Relationship Id="rId1" Type="http://schemas.microsoft.com/office/2007/relationships/media" Target="../media/media2.mp3"/><Relationship Id="rId6" Type="http://schemas.openxmlformats.org/officeDocument/2006/relationships/slide" Target="slide7.xml"/><Relationship Id="rId11" Type="http://schemas.openxmlformats.org/officeDocument/2006/relationships/slide" Target="slide10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6.jpg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8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audio" Target="../media/media2.mp3"/><Relationship Id="rId16" Type="http://schemas.openxmlformats.org/officeDocument/2006/relationships/image" Target="../media/image13.png"/><Relationship Id="rId20" Type="http://schemas.openxmlformats.org/officeDocument/2006/relationships/comments" Target="../comments/comment1.xml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slide" Target="slide10.xml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8.xml"/><Relationship Id="rId18" Type="http://schemas.openxmlformats.org/officeDocument/2006/relationships/comments" Target="../comments/comment2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audio" Target="../media/media2.mp3"/><Relationship Id="rId16" Type="http://schemas.openxmlformats.org/officeDocument/2006/relationships/image" Target="../media/image13.png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8.xml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audio" Target="../media/media2.mp3"/><Relationship Id="rId16" Type="http://schemas.openxmlformats.org/officeDocument/2006/relationships/image" Target="../media/image13.png"/><Relationship Id="rId20" Type="http://schemas.openxmlformats.org/officeDocument/2006/relationships/image" Target="../media/image10.png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slide" Target="slide10.xml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14" Type="http://schemas.openxmlformats.org/officeDocument/2006/relationships/image" Target="../media/image9.png"/><Relationship Id="rId22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8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audio" Target="../media/media2.mp3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slide" Target="slide10.xml"/><Relationship Id="rId19" Type="http://schemas.openxmlformats.org/officeDocument/2006/relationships/slide" Target="slide11.xml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14" Type="http://schemas.openxmlformats.org/officeDocument/2006/relationships/image" Target="../media/image9.png"/><Relationship Id="rId22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7" y="2109187"/>
            <a:ext cx="6174298" cy="2639626"/>
          </a:xfrm>
          <a:prstGeom prst="rect">
            <a:avLst/>
          </a:prstGeom>
        </p:spPr>
      </p:pic>
      <p:pic>
        <p:nvPicPr>
          <p:cNvPr id="4" name="windows_7_startup_sound_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44" y="1389986"/>
            <a:ext cx="4366831" cy="2404347"/>
          </a:xfrm>
          <a:prstGeom prst="rect">
            <a:avLst/>
          </a:prstGeom>
        </p:spPr>
      </p:pic>
      <p:pic>
        <p:nvPicPr>
          <p:cNvPr id="18" name="Рисунок 1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50" y="1389274"/>
            <a:ext cx="619125" cy="1147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1744" y="2370716"/>
            <a:ext cx="444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 не поддерживается вашей системой!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8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Последние Сигналы Четвёртого Энергоблока ЧАЭ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4154" cy="4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553" y="3772825"/>
            <a:ext cx="813372" cy="4563112"/>
          </a:xfrm>
          <a:prstGeom prst="rect">
            <a:avLst/>
          </a:prstGeom>
        </p:spPr>
      </p:pic>
      <p:pic>
        <p:nvPicPr>
          <p:cNvPr id="15" name="Рисунок 1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5647696"/>
            <a:ext cx="765741" cy="758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8489" y="5755416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" action="ppaction://hlinkshowjump?jump=nextslide"/>
              </a:rPr>
              <a:t>Шатдаун</a:t>
            </a:r>
            <a:endParaRPr lang="ru-RU" sz="2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5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24" y="6123750"/>
            <a:ext cx="1717469" cy="734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8374" y="6306209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ШИНДАВС ГЕ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95" y="2680158"/>
            <a:ext cx="1178579" cy="935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9111" y="2963486"/>
            <a:ext cx="217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Завершение работы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windows-shutdow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710267" y="976619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81104" y="5973965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1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7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610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1" y="336296"/>
            <a:ext cx="1765312" cy="17370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32059" y="958188"/>
            <a:ext cx="914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ВНИМАНИЕ! Касперский обнаружил</a:t>
            </a:r>
            <a:r>
              <a:rPr 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Generic.Win32.Trojan 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в папке  Систем32! Удалить?</a:t>
            </a:r>
            <a:r>
              <a:rPr 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Рисунок 1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63" y="2332879"/>
            <a:ext cx="9666901" cy="28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67" y="1020654"/>
            <a:ext cx="6052948" cy="43324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93" y="2357080"/>
            <a:ext cx="905537" cy="407837"/>
          </a:xfrm>
          <a:prstGeom prst="rect">
            <a:avLst/>
          </a:prstGeom>
        </p:spPr>
      </p:pic>
      <p:pic>
        <p:nvPicPr>
          <p:cNvPr id="18" name="Рисунок 1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73" y="2357080"/>
            <a:ext cx="626520" cy="6998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91388" y="3056976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Систем32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79" y="2260757"/>
            <a:ext cx="526240" cy="819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44650" y="3028423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Документы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67" y="2999014"/>
            <a:ext cx="3991532" cy="1124423"/>
          </a:xfrm>
          <a:prstGeom prst="rect">
            <a:avLst/>
          </a:prstGeom>
        </p:spPr>
      </p:pic>
      <p:pic>
        <p:nvPicPr>
          <p:cNvPr id="27" name="Рисунок 2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03" y="3708511"/>
            <a:ext cx="1166886" cy="3469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5247505" y="3213089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Нет 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документов.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0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67" y="1020654"/>
            <a:ext cx="6052948" cy="43324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93" y="2357080"/>
            <a:ext cx="905537" cy="407837"/>
          </a:xfrm>
          <a:prstGeom prst="rect">
            <a:avLst/>
          </a:prstGeom>
        </p:spPr>
      </p:pic>
      <p:pic>
        <p:nvPicPr>
          <p:cNvPr id="18" name="Рисунок 1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73" y="2357080"/>
            <a:ext cx="626520" cy="6998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91388" y="3056976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Систем32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Рисунок 22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79" y="2260757"/>
            <a:ext cx="526240" cy="819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44650" y="3028423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Документы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7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67" y="1020654"/>
            <a:ext cx="6052948" cy="43324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35437" y="2891856"/>
            <a:ext cx="287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Жесткач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(Ь:)   Дисковод(Ы:)</a:t>
            </a:r>
          </a:p>
          <a:p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88" y="2519951"/>
            <a:ext cx="905537" cy="407837"/>
          </a:xfrm>
          <a:prstGeom prst="rect">
            <a:avLst/>
          </a:prstGeom>
        </p:spPr>
      </p:pic>
      <p:pic>
        <p:nvPicPr>
          <p:cNvPr id="18" name="Рисунок 1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10" y="3809286"/>
            <a:ext cx="626520" cy="6998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90444" y="4509182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Систем32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07" y="2180042"/>
            <a:ext cx="951752" cy="7118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7" y="3194858"/>
            <a:ext cx="1033762" cy="8953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1268" y="4035784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Дискетник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(Ъ:)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67" y="2999014"/>
            <a:ext cx="3991532" cy="11244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16591" y="3364699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Нет дискет.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5" name="Рисунок 2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03" y="3708511"/>
            <a:ext cx="1166886" cy="3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76" y="6461068"/>
            <a:ext cx="14311619" cy="871224"/>
          </a:xfrm>
          <a:prstGeom prst="rect">
            <a:avLst/>
          </a:prstGeom>
        </p:spPr>
      </p:pic>
      <p:pic>
        <p:nvPicPr>
          <p:cNvPr id="3" name="windows-logon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06153" y="304088"/>
            <a:ext cx="609600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23" y="29717"/>
            <a:ext cx="1467461" cy="995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02" y="102549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Компик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29717"/>
            <a:ext cx="1011968" cy="99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864" y="1025494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Касперский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Рисунок 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68"/>
            <a:ext cx="1217864" cy="510717"/>
          </a:xfrm>
          <a:prstGeom prst="rect">
            <a:avLst/>
          </a:prstGeom>
        </p:spPr>
      </p:pic>
      <p:pic>
        <p:nvPicPr>
          <p:cNvPr id="9" name="Рисунок 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29717"/>
            <a:ext cx="738348" cy="9909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0795" y="10206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Офис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Рисунок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7" y="161608"/>
            <a:ext cx="706027" cy="762762"/>
          </a:xfrm>
          <a:prstGeom prst="rect">
            <a:avLst/>
          </a:prstGeom>
        </p:spPr>
      </p:pic>
      <p:pic>
        <p:nvPicPr>
          <p:cNvPr id="13" name="Рисунок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5" y="150926"/>
            <a:ext cx="1095144" cy="869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209" y="10206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хыхыхы</a:t>
            </a:r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2715" y="5537738"/>
            <a:ext cx="331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Горесофт</a:t>
            </a: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ШИНДАВС ГЕ</a:t>
            </a:r>
            <a:b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ru-RU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Сборка 0001, демонстративная</a:t>
            </a:r>
          </a:p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Не является полной версией!</a:t>
            </a:r>
          </a:p>
          <a:p>
            <a:endParaRPr lang="ru-RU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67" y="1020654"/>
            <a:ext cx="6052948" cy="43324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35437" y="2891856"/>
            <a:ext cx="287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Жесткач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(Ь:)   Дисковод(Ы:)</a:t>
            </a:r>
          </a:p>
          <a:p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Рисунок 1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88" y="2519951"/>
            <a:ext cx="905537" cy="407837"/>
          </a:xfrm>
          <a:prstGeom prst="rect">
            <a:avLst/>
          </a:prstGeom>
        </p:spPr>
      </p:pic>
      <p:pic>
        <p:nvPicPr>
          <p:cNvPr id="18" name="Рисунок 1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10" y="3809286"/>
            <a:ext cx="626520" cy="6998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90444" y="4509182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Систем32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" name="Рисунок 19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07" y="2180042"/>
            <a:ext cx="951752" cy="711814"/>
          </a:xfrm>
          <a:prstGeom prst="rect">
            <a:avLst/>
          </a:prstGeom>
        </p:spPr>
      </p:pic>
      <p:pic>
        <p:nvPicPr>
          <p:cNvPr id="21" name="Рисунок 20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7" y="3194858"/>
            <a:ext cx="1033762" cy="8953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1268" y="4035784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Дискетник</a:t>
            </a:r>
            <a:r>
              <a:rPr lang="ru-RU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(Ъ:)</a:t>
            </a:r>
            <a:endParaRPr lang="ru-RU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2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8723"/>
            <a:ext cx="12390539" cy="70467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88" y="2789855"/>
            <a:ext cx="2996561" cy="1349596"/>
          </a:xfrm>
          <a:prstGeom prst="rect">
            <a:avLst/>
          </a:prstGeom>
        </p:spPr>
      </p:pic>
      <p:pic>
        <p:nvPicPr>
          <p:cNvPr id="4" name="Рисунок 3" descr="Hammer PNG image, free pi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6272">
            <a:off x="2344119" y="1057010"/>
            <a:ext cx="3394358" cy="3313651"/>
          </a:xfrm>
          <a:prstGeom prst="rect">
            <a:avLst/>
          </a:prstGeom>
        </p:spPr>
      </p:pic>
      <p:pic>
        <p:nvPicPr>
          <p:cNvPr id="5" name="Рисунок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23" y="-2193205"/>
            <a:ext cx="2932489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0013 0.6472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00013 0.59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122</TotalTime>
  <Words>203</Words>
  <Application>Microsoft Office PowerPoint</Application>
  <PresentationFormat>Широкоэкранный</PresentationFormat>
  <Paragraphs>67</Paragraphs>
  <Slides>13</Slides>
  <Notes>0</Notes>
  <HiddenSlides>0</HiddenSlides>
  <MMClips>11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Microsoft JhengHei</vt:lpstr>
      <vt:lpstr>Century Gothic</vt:lpstr>
      <vt:lpstr>Microsoft Himalaya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Gennadii</dc:creator>
  <cp:lastModifiedBy>Gennadii</cp:lastModifiedBy>
  <cp:revision>12</cp:revision>
  <dcterms:created xsi:type="dcterms:W3CDTF">2024-06-01T09:00:19Z</dcterms:created>
  <dcterms:modified xsi:type="dcterms:W3CDTF">2024-06-01T11:08:03Z</dcterms:modified>
</cp:coreProperties>
</file>