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e1f6c7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e1f6c75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1f6c75d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fe1f6c75d2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02de96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302de96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302de96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302de963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302de96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d302de963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02de9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d302de963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02de96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302de963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302de96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d302de963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02de96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302de963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822960" y="569214"/>
            <a:ext cx="75438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Олимпиадная группа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815736"/>
            <a:ext cx="68580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None/>
            </a:pPr>
            <a:r>
              <a:rPr lang="ru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Урок 3. Система контроля версий Git.</a:t>
            </a:r>
            <a:endParaRPr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3000">
                <a:solidFill>
                  <a:srgbClr val="FF0000"/>
                </a:solidFill>
              </a:rPr>
              <a:t>Система контроля версий//</a:t>
            </a:r>
            <a:r>
              <a:rPr lang="ru" sz="3000"/>
              <a:t>СКВ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-</a:t>
            </a:r>
            <a:r>
              <a:rPr b="1" lang="ru" sz="2400"/>
              <a:t>Система контроля версий (СКВ VCS)</a:t>
            </a:r>
            <a:r>
              <a:rPr lang="ru" sz="2400"/>
              <a:t> – это инструмент для управления изменениями исходного кода и файловых ресурсов.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-Как вы храните историю изменений файла?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" sz="2400"/>
              <a:t>Характеристика VCS: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Хранит все изменения начиная с 1-ой версии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Возможность создавать ветки (branch) для работы с разными версиями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Соединять (merge) ветки в одну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- Работать локально и удаленно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3000">
                <a:solidFill>
                  <a:srgbClr val="FF0000"/>
                </a:solidFill>
              </a:rPr>
              <a:t>Система контроля версий//</a:t>
            </a:r>
            <a:r>
              <a:rPr lang="ru" sz="3000"/>
              <a:t>Git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Git</a:t>
            </a:r>
            <a:r>
              <a:rPr lang="ru"/>
              <a:t> — это </a:t>
            </a:r>
            <a:r>
              <a:rPr lang="ru"/>
              <a:t>распределенная</a:t>
            </a:r>
            <a:r>
              <a:rPr lang="ru"/>
              <a:t> система контроля версий. Она позволяет разработчикам отслеживать изменения в исходном коде и сотрудничать с другими разработчиками над одним проектом.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Основные понятия Git: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Репозиторий</a:t>
            </a:r>
            <a:r>
              <a:rPr lang="ru"/>
              <a:t> — хранилище, содержащее все файлы и историю изменений проекта. Он бывает локальным и удаленным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Коммит (commit)</a:t>
            </a:r>
            <a:r>
              <a:rPr lang="ru"/>
              <a:t> — фиксация изменений в репозитории с описанием внесенных изменений.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Ветка (branch)</a:t>
            </a:r>
            <a:r>
              <a:rPr lang="ru"/>
              <a:t> — отдельный поток разработки, который позволяет создавать и тестировать новые функции, не затрагивая основной код</a:t>
            </a:r>
            <a:r>
              <a:rPr lang="ru" sz="2500"/>
              <a:t>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Слияние (merge)</a:t>
            </a:r>
            <a:r>
              <a:rPr lang="ru"/>
              <a:t> — объединение изменений из одной ветки в другую.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3000">
                <a:solidFill>
                  <a:srgbClr val="FF0000"/>
                </a:solidFill>
              </a:rPr>
              <a:t>Система контроля версий//</a:t>
            </a:r>
            <a:r>
              <a:rPr lang="ru" sz="3000"/>
              <a:t>Принцип работы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0" y="824238"/>
            <a:ext cx="7620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3000">
                <a:solidFill>
                  <a:srgbClr val="FF0000"/>
                </a:solidFill>
              </a:rPr>
              <a:t>Система контроля версий//</a:t>
            </a:r>
            <a:r>
              <a:rPr lang="ru" sz="3000"/>
              <a:t>GitHub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GitHub</a:t>
            </a:r>
            <a:r>
              <a:rPr lang="ru"/>
              <a:t> — это удаленный сервис для совместной разработки и хостинга проектов на основе технологии Git.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основе технологии git существуют и другие сервисы (GitLab, SourceForge и и т.д)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Практически все библиотеки Python имеют репозиторий на GitHub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38" y="3192528"/>
            <a:ext cx="5617525" cy="13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2600">
                <a:solidFill>
                  <a:srgbClr val="FF0000"/>
                </a:solidFill>
              </a:rPr>
              <a:t>Система контроля версий//</a:t>
            </a:r>
            <a:r>
              <a:rPr lang="ru" sz="2600"/>
              <a:t>Основы работы с GitHub</a:t>
            </a:r>
            <a:endParaRPr sz="29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1. </a:t>
            </a:r>
            <a:r>
              <a:rPr lang="ru" sz="2400"/>
              <a:t>Для начала работы необходимо установить Git по ссылке: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2. Проверяем командой </a:t>
            </a:r>
            <a:r>
              <a:rPr b="1" lang="ru" sz="2400"/>
              <a:t>git –version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3. Далее необходимо настроить конфигурацию. Для этого вводим следующие команды: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config --global  user.name "Name Surname"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config --global  user.email "your@email"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4. Проверяем командой </a:t>
            </a:r>
            <a:r>
              <a:rPr b="1" lang="ru" sz="2400"/>
              <a:t>git config –list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2600">
                <a:solidFill>
                  <a:srgbClr val="FF0000"/>
                </a:solidFill>
              </a:rPr>
              <a:t>Система контроля версий//</a:t>
            </a:r>
            <a:r>
              <a:rPr lang="ru" sz="2600"/>
              <a:t>Основы работы с Git</a:t>
            </a:r>
            <a:endParaRPr sz="29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Список основных команд при работе с Git: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init</a:t>
            </a:r>
            <a:r>
              <a:rPr lang="ru" sz="2400"/>
              <a:t> - создать репозиторий. После создается скрытая  папка .git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branch</a:t>
            </a:r>
            <a:r>
              <a:rPr lang="ru" sz="2400"/>
              <a:t>  </a:t>
            </a:r>
            <a:r>
              <a:rPr b="1" i="1" lang="ru" sz="2400"/>
              <a:t>&lt;branch_name&gt; </a:t>
            </a:r>
            <a:r>
              <a:rPr lang="ru" sz="2400"/>
              <a:t>- создание ветки для работы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checkout </a:t>
            </a:r>
            <a:r>
              <a:rPr b="1" i="1" lang="ru" sz="2400"/>
              <a:t>&lt;branch_name&gt;</a:t>
            </a:r>
            <a:r>
              <a:rPr lang="ru" sz="2400"/>
              <a:t> - переключение между ветками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help</a:t>
            </a:r>
            <a:r>
              <a:rPr lang="ru" sz="2400"/>
              <a:t> - узнать вспомогательную информацию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add</a:t>
            </a:r>
            <a:r>
              <a:rPr lang="ru" sz="2400"/>
              <a:t> - добавление файлов к коммиту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2600">
                <a:solidFill>
                  <a:srgbClr val="FF0000"/>
                </a:solidFill>
              </a:rPr>
              <a:t>Система контроля версий//</a:t>
            </a:r>
            <a:r>
              <a:rPr lang="ru" sz="2600"/>
              <a:t>Основы работы с Git</a:t>
            </a:r>
            <a:endParaRPr sz="29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Список основных команд при работе с Git: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/>
              <a:t>git rm</a:t>
            </a:r>
            <a:r>
              <a:rPr lang="ru" sz="2400"/>
              <a:t> - удаление файла из commit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status</a:t>
            </a:r>
            <a:r>
              <a:rPr lang="ru" sz="2400"/>
              <a:t> -  посмотреть состояние репозитория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commit</a:t>
            </a:r>
            <a:r>
              <a:rPr lang="ru" sz="2400"/>
              <a:t> -m “&lt;Commit message&gt;” - Добавление файлов в репозиторий. Важное дополнение: При попытке добавить коммит без комментария будет ошибка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log - </a:t>
            </a:r>
            <a:r>
              <a:rPr lang="ru" sz="2400"/>
              <a:t>просмотр журнала с коммитами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/>
              <a:t>git merge</a:t>
            </a:r>
            <a:r>
              <a:rPr lang="ru" sz="2400"/>
              <a:t> &lt;branch_name&gt; - слияние веток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22960" y="214952"/>
            <a:ext cx="7543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alibri"/>
              <a:buNone/>
            </a:pPr>
            <a:r>
              <a:rPr lang="ru" sz="2600">
                <a:solidFill>
                  <a:srgbClr val="FF0000"/>
                </a:solidFill>
              </a:rPr>
              <a:t>Система контроля версий//</a:t>
            </a:r>
            <a:r>
              <a:rPr lang="ru" sz="2600"/>
              <a:t>Основы работы с GitHub</a:t>
            </a:r>
            <a:endParaRPr sz="2900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628650" y="593481"/>
            <a:ext cx="78867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Список основных команд при работе с GitHub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clone &lt;url&gt; - </a:t>
            </a:r>
            <a:r>
              <a:rPr lang="ru" sz="2400"/>
              <a:t>клонировать удаленный репозиторий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pull -  </a:t>
            </a:r>
            <a:r>
              <a:rPr lang="ru" sz="2400"/>
              <a:t>скачивает изменения из удалённого репозитория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git push</a:t>
            </a:r>
            <a:r>
              <a:rPr lang="ru" sz="2400"/>
              <a:t> -u origin main - отправка изменений в удаленный репозиторий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25" y="2246575"/>
            <a:ext cx="5727299" cy="26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