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5A17EAF-BA52-DED0-4575-45B30EC26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913" r="-1" b="108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ABC1F-23F9-44DD-A9B7-C580BBAC7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endParaRPr lang="ru-RU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1455E-CBA7-4113-945C-9DB9F776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endParaRPr lang="ru-RU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44579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Sagona Book</vt:lpstr>
      <vt:lpstr>ExploreVTI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Пользователь</cp:lastModifiedBy>
  <cp:revision>1</cp:revision>
  <dcterms:created xsi:type="dcterms:W3CDTF">2023-08-20T10:07:31Z</dcterms:created>
  <dcterms:modified xsi:type="dcterms:W3CDTF">2023-08-20T10:07:51Z</dcterms:modified>
</cp:coreProperties>
</file>