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-52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128410-66C6-4D36-986E-70A37BD2A468}">
  <a:tblStyle styleId="{9C128410-66C6-4D36-986E-70A37BD2A4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1018" y="2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553962d0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553962d0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53962d0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53962d0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b553962d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b553962d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b553962d0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b553962d0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b553962d0_0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b553962d0_0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b553962d0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b553962d0_0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b553962d0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b553962d0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Ноя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Березінський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Ільєнко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ІС-63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задачі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Існує N видів тварин (Т1, Т2 … Тn). Для цих тварин задана матриця сумісностей, у якій в клітинці a</a:t>
            </a:r>
            <a:r>
              <a:rPr lang="ru" sz="2300" baseline="-25000">
                <a:latin typeface="Times New Roman"/>
                <a:ea typeface="Times New Roman"/>
                <a:cs typeface="Times New Roman"/>
                <a:sym typeface="Times New Roman"/>
              </a:rPr>
              <a:t>ij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стоїть 1, якщо тварина i може бути в одному приміщенні з твариною j, інакше – 0. Яких тварин необхідно взяти, щоб їх кількість була найбільша.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Індивідуальна постановка задачі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607925" y="1595775"/>
            <a:ext cx="61239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Існує п’ять видів тварин (Т1, Т2, Т3, Т4, Т5). Для розміщення тварини у одному приміщенні, вони повинні бути сумісними один з одним. i-та та j-та тварина сумісна одна з одною якщо у матриці сумісності у клітинці ij стоїть 1, якщо ні - 0. Кожна тварина має коефіцієнт корисності, який рівень одиниці.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Знайти яких тварин необхідно взяти Ною аби їх число було максимальним.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86" name="Google Shape;86;p15"/>
          <p:cNvGraphicFramePr/>
          <p:nvPr/>
        </p:nvGraphicFramePr>
        <p:xfrm>
          <a:off x="885425" y="11376950"/>
          <a:ext cx="2583750" cy="8275140"/>
        </p:xfrm>
        <a:graphic>
          <a:graphicData uri="http://schemas.openxmlformats.org/drawingml/2006/table">
            <a:tbl>
              <a:tblPr>
                <a:noFill/>
                <a:tableStyleId>{9C128410-66C6-4D36-986E-70A37BD2A468}</a:tableStyleId>
              </a:tblPr>
              <a:tblGrid>
                <a:gridCol w="43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0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4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			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			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		</a:t>
                      </a:r>
                      <a:endParaRPr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	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		</a:t>
                      </a:r>
                      <a:endParaRPr sz="1100"/>
                    </a:p>
                  </a:txBody>
                  <a:tcPr marL="91425" marR="9142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7" name="Google Shape;87;p15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 	 	 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662725"/>
            <a:ext cx="22479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Методи розв’язку</a:t>
            </a: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2400262" y="158335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Генетичний Алгоритм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Алгоритм мурашиних колоній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Генетичний алгоритм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000" y="1211350"/>
            <a:ext cx="4771974" cy="35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 ідея генетичного алгоритму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Ідея полягає у отримані нових розв’язків на основі старих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200" y="1973375"/>
            <a:ext cx="3965075" cy="27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Початкова популяція</a:t>
            </a:r>
            <a:endParaRPr dirty="0"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295921" y="1595775"/>
            <a:ext cx="84357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75" y="2004400"/>
            <a:ext cx="3469200" cy="21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300" y="2004400"/>
            <a:ext cx="4131475" cy="21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Схрещення, кроссинговер</a:t>
            </a:r>
            <a:endParaRPr dirty="0"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1457182"/>
            <a:ext cx="8979877" cy="2333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37</Words>
  <Application>Microsoft Office PowerPoint</Application>
  <PresentationFormat>Экран (16:9)</PresentationFormat>
  <Paragraphs>129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Lato</vt:lpstr>
      <vt:lpstr>Times New Roman</vt:lpstr>
      <vt:lpstr>Raleway</vt:lpstr>
      <vt:lpstr>Arial</vt:lpstr>
      <vt:lpstr>Swiss</vt:lpstr>
      <vt:lpstr>Задача Ноя</vt:lpstr>
      <vt:lpstr>Постановка задачі</vt:lpstr>
      <vt:lpstr>Індивідуальна постановка задачі</vt:lpstr>
      <vt:lpstr>Методи розв’язку</vt:lpstr>
      <vt:lpstr>Генетичний алгоритм</vt:lpstr>
      <vt:lpstr>Основна ідея генетичного алгоритму</vt:lpstr>
      <vt:lpstr>Початкова популяція</vt:lpstr>
      <vt:lpstr>Схрещення, кроссинговер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Ноя</dc:title>
  <cp:lastModifiedBy>Gennady Berezinskii</cp:lastModifiedBy>
  <cp:revision>3</cp:revision>
  <dcterms:modified xsi:type="dcterms:W3CDTF">2019-06-05T21:25:05Z</dcterms:modified>
</cp:coreProperties>
</file>