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10c380e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10c380e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27bd2045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27bd2045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27bd20451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27bd20451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27bd2045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27bd2045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837025" y="2623675"/>
            <a:ext cx="85206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FastTyping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999100" y="3238500"/>
            <a:ext cx="8520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345"/>
              <a:t>Выполнил: Усманов Артур Айратович</a:t>
            </a:r>
            <a:endParaRPr sz="1345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5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00" y="1686300"/>
            <a:ext cx="3826749" cy="20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650" y="1686300"/>
            <a:ext cx="3826435" cy="20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-310400" y="412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 режиме “Обучение”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651075" y="1307850"/>
            <a:ext cx="83082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00" y="1326125"/>
            <a:ext cx="5883001" cy="30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018850" y="550675"/>
            <a:ext cx="70389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40"/>
              <a:t>Статистика</a:t>
            </a:r>
            <a:endParaRPr sz="24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94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13" y="1244775"/>
            <a:ext cx="6143376" cy="32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1297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