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62975"/>
            <a:ext cx="85206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4300"/>
              <a:t>Дискорд бот TaskBot</a:t>
            </a:r>
            <a:endParaRPr sz="3700"/>
          </a:p>
        </p:txBody>
      </p:sp>
      <p:sp>
        <p:nvSpPr>
          <p:cNvPr id="55" name="Google Shape;55;p13"/>
          <p:cNvSpPr txBox="1"/>
          <p:nvPr/>
        </p:nvSpPr>
        <p:spPr>
          <a:xfrm>
            <a:off x="2629075" y="4435300"/>
            <a:ext cx="470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Выполнил: Усманов Артур Айратович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611700"/>
            <a:ext cx="85206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30"/>
              <a:t>TaskBot - бот который умеет делать заметки/задачи, а также отправлять ежедневные напоминания с указанным временем.</a:t>
            </a:r>
            <a:endParaRPr sz="263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962975"/>
            <a:ext cx="85206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37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900113"/>
            <a:ext cx="28384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11700" y="962975"/>
            <a:ext cx="85206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700"/>
              <a:t>Спасибо за внимание!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