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3" d="100"/>
          <a:sy n="53" d="100"/>
        </p:scale>
        <p:origin x="11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10/10/2023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C2C2-73EB-D58F-4CD1-1E29ECEB1584}"/>
              </a:ext>
            </a:extLst>
          </p:cNvPr>
          <p:cNvSpPr>
            <a:spLocks noGrp="1"/>
          </p:cNvSpPr>
          <p:nvPr>
            <p:ph type="ctrTitle"/>
          </p:nvPr>
        </p:nvSpPr>
        <p:spPr/>
        <p:txBody>
          <a:bodyPr/>
          <a:lstStyle/>
          <a:p>
            <a:r>
              <a:rPr lang="en-IN" b="1" dirty="0"/>
              <a:t>WATER QUALITY ANALYSIS</a:t>
            </a:r>
          </a:p>
        </p:txBody>
      </p:sp>
      <p:sp>
        <p:nvSpPr>
          <p:cNvPr id="3" name="Subtitle 2">
            <a:extLst>
              <a:ext uri="{FF2B5EF4-FFF2-40B4-BE49-F238E27FC236}">
                <a16:creationId xmlns:a16="http://schemas.microsoft.com/office/drawing/2014/main" id="{097D7B1C-5724-CCB0-DA12-34695F0D6F94}"/>
              </a:ext>
            </a:extLst>
          </p:cNvPr>
          <p:cNvSpPr>
            <a:spLocks noGrp="1"/>
          </p:cNvSpPr>
          <p:nvPr>
            <p:ph type="subTitle" idx="1"/>
          </p:nvPr>
        </p:nvSpPr>
        <p:spPr/>
        <p:txBody>
          <a:bodyPr/>
          <a:lstStyle/>
          <a:p>
            <a:r>
              <a:rPr lang="en-IN" dirty="0" err="1">
                <a:solidFill>
                  <a:srgbClr val="00B0F0"/>
                </a:solidFill>
              </a:rPr>
              <a:t>Name:genoviya.D</a:t>
            </a:r>
            <a:endParaRPr lang="en-IN" dirty="0">
              <a:solidFill>
                <a:srgbClr val="00B0F0"/>
              </a:solidFill>
            </a:endParaRPr>
          </a:p>
          <a:p>
            <a:r>
              <a:rPr lang="en-IN" dirty="0">
                <a:solidFill>
                  <a:srgbClr val="00B0F0"/>
                </a:solidFill>
              </a:rPr>
              <a:t>Year/sem:3/5</a:t>
            </a:r>
          </a:p>
          <a:p>
            <a:r>
              <a:rPr lang="en-IN" dirty="0">
                <a:solidFill>
                  <a:srgbClr val="00B0F0"/>
                </a:solidFill>
              </a:rPr>
              <a:t>Clg:2129-sjce</a:t>
            </a:r>
          </a:p>
          <a:p>
            <a:r>
              <a:rPr lang="en-IN" dirty="0">
                <a:solidFill>
                  <a:srgbClr val="00B0F0"/>
                </a:solidFill>
              </a:rPr>
              <a:t>Reg no:212921106019</a:t>
            </a:r>
          </a:p>
          <a:p>
            <a:endParaRPr lang="en-IN" dirty="0"/>
          </a:p>
        </p:txBody>
      </p:sp>
    </p:spTree>
    <p:extLst>
      <p:ext uri="{BB962C8B-B14F-4D97-AF65-F5344CB8AC3E}">
        <p14:creationId xmlns:p14="http://schemas.microsoft.com/office/powerpoint/2010/main" val="211231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A351-4082-905B-BD76-2384147A9B0D}"/>
              </a:ext>
            </a:extLst>
          </p:cNvPr>
          <p:cNvSpPr>
            <a:spLocks noGrp="1"/>
          </p:cNvSpPr>
          <p:nvPr>
            <p:ph type="title"/>
          </p:nvPr>
        </p:nvSpPr>
        <p:spPr/>
        <p:txBody>
          <a:bodyPr/>
          <a:lstStyle/>
          <a:p>
            <a:r>
              <a:rPr lang="en-IN" dirty="0"/>
              <a:t>TITLE:</a:t>
            </a:r>
            <a:br>
              <a:rPr lang="en-IN" dirty="0"/>
            </a:br>
            <a:r>
              <a:rPr lang="en-IN" b="1" dirty="0">
                <a:solidFill>
                  <a:schemeClr val="tx1"/>
                </a:solidFill>
              </a:rPr>
              <a:t>INNOVATION WATER QUALITIY ANALYSIS</a:t>
            </a:r>
          </a:p>
        </p:txBody>
      </p:sp>
      <p:sp>
        <p:nvSpPr>
          <p:cNvPr id="3" name="Content Placeholder 2">
            <a:extLst>
              <a:ext uri="{FF2B5EF4-FFF2-40B4-BE49-F238E27FC236}">
                <a16:creationId xmlns:a16="http://schemas.microsoft.com/office/drawing/2014/main" id="{15A6264D-4F1B-4099-0EEE-CEFB9A21C8D6}"/>
              </a:ext>
            </a:extLst>
          </p:cNvPr>
          <p:cNvSpPr>
            <a:spLocks noGrp="1"/>
          </p:cNvSpPr>
          <p:nvPr>
            <p:ph idx="1"/>
          </p:nvPr>
        </p:nvSpPr>
        <p:spPr/>
        <p:txBody>
          <a:bodyPr/>
          <a:lstStyle/>
          <a:p>
            <a:pPr marL="0" indent="0">
              <a:buNone/>
            </a:pPr>
            <a:r>
              <a:rPr lang="en-US" dirty="0"/>
              <a:t> Innovation - applying new tools and approaches to help solve challenges in water quality, quantity, reliability, and affordability - results in economic and environmental wins. This innovative technology has become a viable option for businesses and homes across the world, making smart use of the rainwater that oftentimes disappears down our drains. In most rainwater harvesting models, rainwater is collected from the roof of a building.</a:t>
            </a:r>
            <a:endParaRPr lang="en-IN" dirty="0"/>
          </a:p>
        </p:txBody>
      </p:sp>
    </p:spTree>
    <p:extLst>
      <p:ext uri="{BB962C8B-B14F-4D97-AF65-F5344CB8AC3E}">
        <p14:creationId xmlns:p14="http://schemas.microsoft.com/office/powerpoint/2010/main" val="17407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E6FA-91C6-751F-C6F8-BE8085DBEF02}"/>
              </a:ext>
            </a:extLst>
          </p:cNvPr>
          <p:cNvSpPr>
            <a:spLocks noGrp="1"/>
          </p:cNvSpPr>
          <p:nvPr>
            <p:ph type="title"/>
          </p:nvPr>
        </p:nvSpPr>
        <p:spPr/>
        <p:txBody>
          <a:bodyPr/>
          <a:lstStyle/>
          <a:p>
            <a:r>
              <a:rPr lang="en-IN" b="1" dirty="0">
                <a:solidFill>
                  <a:schemeClr val="tx1"/>
                </a:solidFill>
              </a:rPr>
              <a:t>PROJECT PHASES</a:t>
            </a:r>
          </a:p>
        </p:txBody>
      </p:sp>
      <p:sp>
        <p:nvSpPr>
          <p:cNvPr id="3" name="Content Placeholder 2">
            <a:extLst>
              <a:ext uri="{FF2B5EF4-FFF2-40B4-BE49-F238E27FC236}">
                <a16:creationId xmlns:a16="http://schemas.microsoft.com/office/drawing/2014/main" id="{3792D1D9-36ED-4DAC-D3EC-CF1B0B85A1C8}"/>
              </a:ext>
            </a:extLst>
          </p:cNvPr>
          <p:cNvSpPr>
            <a:spLocks noGrp="1"/>
          </p:cNvSpPr>
          <p:nvPr>
            <p:ph idx="1"/>
          </p:nvPr>
        </p:nvSpPr>
        <p:spPr>
          <a:xfrm>
            <a:off x="1141412" y="1808481"/>
            <a:ext cx="10501948" cy="5049520"/>
          </a:xfrm>
        </p:spPr>
        <p:style>
          <a:lnRef idx="2">
            <a:schemeClr val="accent6"/>
          </a:lnRef>
          <a:fillRef idx="1">
            <a:schemeClr val="lt1"/>
          </a:fillRef>
          <a:effectRef idx="0">
            <a:schemeClr val="accent6"/>
          </a:effectRef>
          <a:fontRef idx="minor">
            <a:schemeClr val="dk1"/>
          </a:fontRef>
        </p:style>
        <p:txBody>
          <a:bodyPr/>
          <a:lstStyle/>
          <a:p>
            <a:endParaRPr lang="en-IN" dirty="0"/>
          </a:p>
        </p:txBody>
      </p:sp>
      <p:sp>
        <p:nvSpPr>
          <p:cNvPr id="4" name="Arrow: Pentagon 3">
            <a:extLst>
              <a:ext uri="{FF2B5EF4-FFF2-40B4-BE49-F238E27FC236}">
                <a16:creationId xmlns:a16="http://schemas.microsoft.com/office/drawing/2014/main" id="{AC8C1A56-7BE8-E08B-380F-7317711734E4}"/>
              </a:ext>
            </a:extLst>
          </p:cNvPr>
          <p:cNvSpPr/>
          <p:nvPr/>
        </p:nvSpPr>
        <p:spPr>
          <a:xfrm>
            <a:off x="1625600" y="2387599"/>
            <a:ext cx="2153920" cy="10464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1.Empathize</a:t>
            </a:r>
          </a:p>
        </p:txBody>
      </p:sp>
      <p:sp>
        <p:nvSpPr>
          <p:cNvPr id="5" name="Arrow: Pentagon 4">
            <a:extLst>
              <a:ext uri="{FF2B5EF4-FFF2-40B4-BE49-F238E27FC236}">
                <a16:creationId xmlns:a16="http://schemas.microsoft.com/office/drawing/2014/main" id="{EB867CD5-5B2A-CFEB-AE83-DC1077968E1D}"/>
              </a:ext>
            </a:extLst>
          </p:cNvPr>
          <p:cNvSpPr/>
          <p:nvPr/>
        </p:nvSpPr>
        <p:spPr>
          <a:xfrm>
            <a:off x="4546601" y="2479040"/>
            <a:ext cx="2011680" cy="94995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2.DEFINE</a:t>
            </a:r>
          </a:p>
        </p:txBody>
      </p:sp>
      <p:sp>
        <p:nvSpPr>
          <p:cNvPr id="6" name="Arrow: Pentagon 5">
            <a:extLst>
              <a:ext uri="{FF2B5EF4-FFF2-40B4-BE49-F238E27FC236}">
                <a16:creationId xmlns:a16="http://schemas.microsoft.com/office/drawing/2014/main" id="{CA008098-785E-0CAC-B32D-ACBD2FCBA951}"/>
              </a:ext>
            </a:extLst>
          </p:cNvPr>
          <p:cNvSpPr/>
          <p:nvPr/>
        </p:nvSpPr>
        <p:spPr>
          <a:xfrm>
            <a:off x="7548880" y="2395221"/>
            <a:ext cx="2011680" cy="88392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3.Ideate</a:t>
            </a:r>
          </a:p>
        </p:txBody>
      </p:sp>
      <p:sp>
        <p:nvSpPr>
          <p:cNvPr id="8" name="Arrow: Pentagon 7">
            <a:extLst>
              <a:ext uri="{FF2B5EF4-FFF2-40B4-BE49-F238E27FC236}">
                <a16:creationId xmlns:a16="http://schemas.microsoft.com/office/drawing/2014/main" id="{A1E22449-243C-F1A1-7047-9779552B71A0}"/>
              </a:ext>
            </a:extLst>
          </p:cNvPr>
          <p:cNvSpPr/>
          <p:nvPr/>
        </p:nvSpPr>
        <p:spPr>
          <a:xfrm>
            <a:off x="4729479" y="3949700"/>
            <a:ext cx="1940559" cy="990865"/>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5.Test</a:t>
            </a:r>
          </a:p>
        </p:txBody>
      </p:sp>
      <p:sp>
        <p:nvSpPr>
          <p:cNvPr id="9" name="Arrow: Pentagon 8">
            <a:extLst>
              <a:ext uri="{FF2B5EF4-FFF2-40B4-BE49-F238E27FC236}">
                <a16:creationId xmlns:a16="http://schemas.microsoft.com/office/drawing/2014/main" id="{61A55237-CD13-47E4-9F1F-8EF27107EDB4}"/>
              </a:ext>
            </a:extLst>
          </p:cNvPr>
          <p:cNvSpPr/>
          <p:nvPr/>
        </p:nvSpPr>
        <p:spPr>
          <a:xfrm>
            <a:off x="7548880" y="3865880"/>
            <a:ext cx="2124509" cy="92268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6.Iterate</a:t>
            </a:r>
          </a:p>
        </p:txBody>
      </p:sp>
      <p:sp>
        <p:nvSpPr>
          <p:cNvPr id="10" name="Arrow: Pentagon 9">
            <a:extLst>
              <a:ext uri="{FF2B5EF4-FFF2-40B4-BE49-F238E27FC236}">
                <a16:creationId xmlns:a16="http://schemas.microsoft.com/office/drawing/2014/main" id="{6ED88417-7F59-D6AF-BD92-5258DD4E7427}"/>
              </a:ext>
            </a:extLst>
          </p:cNvPr>
          <p:cNvSpPr/>
          <p:nvPr/>
        </p:nvSpPr>
        <p:spPr>
          <a:xfrm>
            <a:off x="1696720" y="5811520"/>
            <a:ext cx="1798320" cy="85344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7.implement</a:t>
            </a:r>
          </a:p>
        </p:txBody>
      </p:sp>
      <p:sp>
        <p:nvSpPr>
          <p:cNvPr id="11" name="Arrow: Pentagon 10">
            <a:extLst>
              <a:ext uri="{FF2B5EF4-FFF2-40B4-BE49-F238E27FC236}">
                <a16:creationId xmlns:a16="http://schemas.microsoft.com/office/drawing/2014/main" id="{A82780BA-0EC2-0B01-9DB9-103DA053C58F}"/>
              </a:ext>
            </a:extLst>
          </p:cNvPr>
          <p:cNvSpPr/>
          <p:nvPr/>
        </p:nvSpPr>
        <p:spPr>
          <a:xfrm>
            <a:off x="4660904" y="5692407"/>
            <a:ext cx="2179319" cy="85344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8.Moniter and </a:t>
            </a:r>
          </a:p>
          <a:p>
            <a:pPr algn="ctr"/>
            <a:r>
              <a:rPr lang="en-IN" dirty="0"/>
              <a:t>maintain</a:t>
            </a:r>
          </a:p>
        </p:txBody>
      </p:sp>
      <p:sp>
        <p:nvSpPr>
          <p:cNvPr id="12" name="Arrow: Pentagon 11">
            <a:extLst>
              <a:ext uri="{FF2B5EF4-FFF2-40B4-BE49-F238E27FC236}">
                <a16:creationId xmlns:a16="http://schemas.microsoft.com/office/drawing/2014/main" id="{2D502AB9-752E-F81B-B245-C962DE62CE88}"/>
              </a:ext>
            </a:extLst>
          </p:cNvPr>
          <p:cNvSpPr/>
          <p:nvPr/>
        </p:nvSpPr>
        <p:spPr>
          <a:xfrm>
            <a:off x="7691122" y="5659387"/>
            <a:ext cx="2011680" cy="9194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9.Feedback ;</a:t>
            </a:r>
            <a:r>
              <a:rPr lang="en-IN" dirty="0" err="1"/>
              <a:t>oop</a:t>
            </a:r>
            <a:endParaRPr lang="en-IN" dirty="0"/>
          </a:p>
        </p:txBody>
      </p:sp>
      <p:sp>
        <p:nvSpPr>
          <p:cNvPr id="13" name="Arrow: Pentagon 12">
            <a:extLst>
              <a:ext uri="{FF2B5EF4-FFF2-40B4-BE49-F238E27FC236}">
                <a16:creationId xmlns:a16="http://schemas.microsoft.com/office/drawing/2014/main" id="{D7088FA5-32DE-4F7A-997A-39D09C3B52FE}"/>
              </a:ext>
            </a:extLst>
          </p:cNvPr>
          <p:cNvSpPr/>
          <p:nvPr/>
        </p:nvSpPr>
        <p:spPr>
          <a:xfrm>
            <a:off x="1616772" y="3949700"/>
            <a:ext cx="2153920" cy="10464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 Prototype</a:t>
            </a:r>
          </a:p>
        </p:txBody>
      </p:sp>
    </p:spTree>
    <p:extLst>
      <p:ext uri="{BB962C8B-B14F-4D97-AF65-F5344CB8AC3E}">
        <p14:creationId xmlns:p14="http://schemas.microsoft.com/office/powerpoint/2010/main" val="105039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C7AD-C34C-CB4E-7839-839C479308EE}"/>
              </a:ext>
            </a:extLst>
          </p:cNvPr>
          <p:cNvSpPr>
            <a:spLocks noGrp="1"/>
          </p:cNvSpPr>
          <p:nvPr>
            <p:ph type="title"/>
          </p:nvPr>
        </p:nvSpPr>
        <p:spPr>
          <a:xfrm>
            <a:off x="1141413" y="609599"/>
            <a:ext cx="9905998" cy="4660233"/>
          </a:xfrm>
        </p:spPr>
        <p:txBody>
          <a:bodyPr>
            <a:normAutofit/>
          </a:bodyPr>
          <a:lstStyle/>
          <a:p>
            <a:r>
              <a:rPr lang="en-US" sz="1800" b="0" i="0" dirty="0">
                <a:solidFill>
                  <a:schemeClr val="tx1"/>
                </a:solidFill>
                <a:effectLst/>
                <a:latin typeface="Roboto" panose="020F0502020204030204" pitchFamily="2" charset="0"/>
              </a:rPr>
              <a:t>Conclusion:</a:t>
            </a:r>
            <a:br>
              <a:rPr lang="en-US" sz="1800" b="0" i="0" dirty="0">
                <a:solidFill>
                  <a:schemeClr val="tx1"/>
                </a:solidFill>
                <a:effectLst/>
                <a:latin typeface="Roboto" panose="020F0502020204030204" pitchFamily="2" charset="0"/>
              </a:rPr>
            </a:br>
            <a:r>
              <a:rPr lang="en-US" sz="1800" b="0" i="0" dirty="0">
                <a:solidFill>
                  <a:schemeClr val="tx1"/>
                </a:solidFill>
                <a:effectLst/>
                <a:latin typeface="Roboto" panose="020F0502020204030204" pitchFamily="2" charset="0"/>
              </a:rPr>
              <a:t>                 The analysis of water quality in terms of its </a:t>
            </a:r>
            <a:r>
              <a:rPr lang="en-US" sz="1800" b="0" i="0" dirty="0" err="1">
                <a:solidFill>
                  <a:schemeClr val="tx1"/>
                </a:solidFill>
                <a:effectLst/>
                <a:latin typeface="Roboto" panose="020F0502020204030204" pitchFamily="2" charset="0"/>
              </a:rPr>
              <a:t>physico</a:t>
            </a:r>
            <a:r>
              <a:rPr lang="en-US" sz="1800" b="0" i="0" dirty="0">
                <a:solidFill>
                  <a:schemeClr val="tx1"/>
                </a:solidFill>
                <a:effectLst/>
                <a:latin typeface="Roboto" panose="020F0502020204030204" pitchFamily="2" charset="0"/>
              </a:rPr>
              <a:t>-chemical properties proves that </a:t>
            </a:r>
            <a:r>
              <a:rPr lang="en-US" sz="1800" b="1" i="0" dirty="0">
                <a:solidFill>
                  <a:schemeClr val="tx1"/>
                </a:solidFill>
                <a:effectLst/>
                <a:latin typeface="Roboto" panose="020F0502020204030204" pitchFamily="2" charset="0"/>
              </a:rPr>
              <a:t>most of the water bodies are being polluted</a:t>
            </a:r>
            <a:r>
              <a:rPr lang="en-US" sz="1800" b="0" i="0" dirty="0">
                <a:solidFill>
                  <a:schemeClr val="tx1"/>
                </a:solidFill>
                <a:effectLst/>
                <a:latin typeface="Roboto" panose="020F0502020204030204" pitchFamily="2" charset="0"/>
              </a:rPr>
              <a:t> by industrial activities and appropriate water management schemes or treatment should be done to protect the water quality.</a:t>
            </a:r>
            <a:endParaRPr lang="en-IN" sz="1800" dirty="0">
              <a:solidFill>
                <a:schemeClr val="tx1"/>
              </a:solidFill>
            </a:endParaRPr>
          </a:p>
        </p:txBody>
      </p:sp>
    </p:spTree>
    <p:extLst>
      <p:ext uri="{BB962C8B-B14F-4D97-AF65-F5344CB8AC3E}">
        <p14:creationId xmlns:p14="http://schemas.microsoft.com/office/powerpoint/2010/main" val="92661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25</TotalTime>
  <Words>179</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Roboto</vt:lpstr>
      <vt:lpstr>Mesh</vt:lpstr>
      <vt:lpstr>WATER QUALITY ANALYSIS</vt:lpstr>
      <vt:lpstr>TITLE: INNOVATION WATER QUALITIY ANALYSIS</vt:lpstr>
      <vt:lpstr>PROJECT PHASES</vt:lpstr>
      <vt:lpstr>Conclusion:                  The analysis of water quality in terms of its physico-chemical properties proves that most of the water bodies are being polluted by industrial activities and appropriate water management schemes or treatment should be done to protect the water 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dc:title>
  <dc:creator>Sharmika M</dc:creator>
  <cp:lastModifiedBy>Sharmika M</cp:lastModifiedBy>
  <cp:revision>1</cp:revision>
  <dcterms:created xsi:type="dcterms:W3CDTF">2023-10-09T18:59:25Z</dcterms:created>
  <dcterms:modified xsi:type="dcterms:W3CDTF">2023-10-09T19:25:03Z</dcterms:modified>
</cp:coreProperties>
</file>