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5" r:id="rId3"/>
    <p:sldId id="276" r:id="rId4"/>
    <p:sldId id="277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68508" autoAdjust="0"/>
  </p:normalViewPr>
  <p:slideViewPr>
    <p:cSldViewPr snapToGrid="0">
      <p:cViewPr varScale="1">
        <p:scale>
          <a:sx n="78" d="100"/>
          <a:sy n="78" d="100"/>
        </p:scale>
        <p:origin x="203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2628-568C-4ACC-9ADC-95D0A32060B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A16D-42E2-4EC7-990B-293656F63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Zusammen </a:t>
            </a:r>
            <a:br>
              <a:rPr lang="de-DE" dirty="0"/>
            </a:br>
            <a:r>
              <a:rPr lang="de-DE" dirty="0"/>
              <a:t>Ich lade Sie zu meiner HTML-Präsentation „Lieblingsgerichte meiner Familie“ herzlich 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Inhaltsangabe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besteht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aus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Inhaltsangaben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Aufgabenstellung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Layout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Ansicht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des Codes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Dropdown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PDF (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Datenschutz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Fazit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für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mich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9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solidFill>
                  <a:srgbClr val="FFFFFF"/>
                </a:solidFill>
              </a:rPr>
              <a:t>Aufgabenstellung:</a:t>
            </a:r>
          </a:p>
          <a:p>
            <a:endParaRPr lang="de-DE" sz="1200" dirty="0">
              <a:solidFill>
                <a:srgbClr val="FFFFFF"/>
              </a:solidFill>
            </a:endParaRPr>
          </a:p>
          <a:p>
            <a:pPr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01_01_Ein individuelles Webseiten-Design auf allen Seiten</a:t>
            </a:r>
          </a:p>
          <a:p>
            <a:pPr lvl="0"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01_02_Mindestens fünf Seiten (incl. Index und Impressum)</a:t>
            </a:r>
          </a:p>
          <a:p>
            <a:pPr lvl="0"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01_03_Links von jeder Seite auf jede andere Seite</a:t>
            </a:r>
          </a:p>
          <a:p>
            <a:pPr lvl="0"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01_04_Eine Seite mit mindestens 10 Bilder, die mit Lightbox-Effekt </a:t>
            </a:r>
          </a:p>
          <a:p>
            <a:pPr lvl="0"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01_05_responsives Design</a:t>
            </a:r>
          </a:p>
          <a:p>
            <a:pPr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01_06_Formular</a:t>
            </a:r>
          </a:p>
          <a:p>
            <a:pPr algn="l">
              <a:spcBef>
                <a:spcPts val="600"/>
              </a:spcBef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</a:rPr>
              <a:t>01_07_Power Point über das Projekt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6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solidFill>
                  <a:srgbClr val="FFFFFF"/>
                </a:solidFill>
              </a:rPr>
              <a:t>Layout:</a:t>
            </a:r>
          </a:p>
          <a:p>
            <a:endParaRPr lang="de-DE" sz="1200" dirty="0">
              <a:solidFill>
                <a:srgbClr val="FFFFFF"/>
              </a:solidFill>
            </a:endParaRPr>
          </a:p>
          <a:p>
            <a:r>
              <a:rPr lang="de-DE" sz="1200" dirty="0">
                <a:solidFill>
                  <a:srgbClr val="FFFFFF"/>
                </a:solidFill>
              </a:rPr>
              <a:t>Head	=&gt;	 </a:t>
            </a:r>
            <a:r>
              <a:rPr lang="de-DE" sz="1200" dirty="0" err="1">
                <a:solidFill>
                  <a:srgbClr val="FFFFFF"/>
                </a:solidFill>
              </a:rPr>
              <a:t>Navbar</a:t>
            </a:r>
            <a:r>
              <a:rPr lang="de-DE" sz="1200" dirty="0">
                <a:solidFill>
                  <a:srgbClr val="FFFFFF"/>
                </a:solidFill>
              </a:rPr>
              <a:t> ;</a:t>
            </a:r>
          </a:p>
          <a:p>
            <a:r>
              <a:rPr lang="de-DE" sz="1200" dirty="0">
                <a:solidFill>
                  <a:srgbClr val="FFFFFF"/>
                </a:solidFill>
              </a:rPr>
              <a:t>Center	=&gt;	Bilder des Rezeptes;</a:t>
            </a:r>
            <a:br>
              <a:rPr lang="de-DE" sz="1200" dirty="0">
                <a:solidFill>
                  <a:srgbClr val="FFFFFF"/>
                </a:solidFill>
              </a:rPr>
            </a:br>
            <a:r>
              <a:rPr lang="de-DE" sz="1200" dirty="0">
                <a:solidFill>
                  <a:srgbClr val="FFFFFF"/>
                </a:solidFill>
              </a:rPr>
              <a:t>		Zeichnung Koch;</a:t>
            </a:r>
          </a:p>
          <a:p>
            <a:r>
              <a:rPr lang="de-DE" sz="1200" dirty="0">
                <a:solidFill>
                  <a:srgbClr val="FFFFFF"/>
                </a:solidFill>
              </a:rPr>
              <a:t>		Rezeptanleitung;</a:t>
            </a:r>
          </a:p>
          <a:p>
            <a:r>
              <a:rPr lang="de-DE" sz="1200" dirty="0">
                <a:solidFill>
                  <a:srgbClr val="FFFFFF"/>
                </a:solidFill>
              </a:rPr>
              <a:t>		Zutaten</a:t>
            </a:r>
          </a:p>
          <a:p>
            <a:r>
              <a:rPr lang="de-DE" sz="1200" dirty="0" err="1">
                <a:solidFill>
                  <a:srgbClr val="FFFFFF"/>
                </a:solidFill>
              </a:rPr>
              <a:t>Footer</a:t>
            </a:r>
            <a:r>
              <a:rPr lang="de-DE" sz="1200" dirty="0">
                <a:solidFill>
                  <a:srgbClr val="FFFFFF"/>
                </a:solidFill>
              </a:rPr>
              <a:t>	=&gt; Links für=&gt;	Home,</a:t>
            </a:r>
          </a:p>
          <a:p>
            <a:r>
              <a:rPr lang="de-DE" sz="1200" dirty="0">
                <a:solidFill>
                  <a:srgbClr val="FFFFFF"/>
                </a:solidFill>
              </a:rPr>
              <a:t>			Impressum, </a:t>
            </a:r>
          </a:p>
          <a:p>
            <a:r>
              <a:rPr lang="de-DE" sz="1200" dirty="0">
                <a:solidFill>
                  <a:srgbClr val="FFFFFF"/>
                </a:solidFill>
              </a:rPr>
              <a:t>			Datenschutz,</a:t>
            </a:r>
          </a:p>
          <a:p>
            <a:r>
              <a:rPr lang="de-DE" sz="1200" dirty="0">
                <a:solidFill>
                  <a:srgbClr val="FFFFFF"/>
                </a:solidFill>
              </a:rPr>
              <a:t>			Stand der </a:t>
            </a:r>
            <a:r>
              <a:rPr lang="de-DE" sz="1200" dirty="0" err="1">
                <a:solidFill>
                  <a:srgbClr val="FFFFFF"/>
                </a:solidFill>
              </a:rPr>
              <a:t>letzen</a:t>
            </a:r>
            <a:r>
              <a:rPr lang="de-DE" sz="1200" dirty="0">
                <a:solidFill>
                  <a:srgbClr val="FFFFFF"/>
                </a:solidFill>
              </a:rPr>
              <a:t> Aktualisierung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Ansicht des Codes:</a:t>
            </a:r>
            <a:br>
              <a:rPr lang="de-DE" dirty="0"/>
            </a:br>
            <a:endParaRPr lang="de-DE" dirty="0"/>
          </a:p>
          <a:p>
            <a:r>
              <a:rPr lang="de-DE" dirty="0"/>
              <a:t>Auf Zeile 178 		=&gt; wurde das Bild vom Gericht eingefügt</a:t>
            </a:r>
          </a:p>
          <a:p>
            <a:endParaRPr lang="de-DE" dirty="0"/>
          </a:p>
          <a:p>
            <a:r>
              <a:rPr lang="de-DE" dirty="0"/>
              <a:t>Auf Zeile 182 		=&gt; Bilder der Zeichnung</a:t>
            </a:r>
          </a:p>
          <a:p>
            <a:endParaRPr lang="de-DE" dirty="0"/>
          </a:p>
          <a:p>
            <a:r>
              <a:rPr lang="de-DE" dirty="0"/>
              <a:t>Auf Zeile 186-219	=&gt; Textbereich =&gt; Rezept und Zutaten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73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</a:rPr>
              <a:t>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</a:rPr>
              <a:t>1.Bild =&gt;Gesamtauflistung der Kategorie Suppen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</a:rPr>
              <a:t>2. Bild Befehl für Dropdown Kartoffelsuppe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</a:rPr>
              <a:t>3.) Darstellung im Browser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4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PDF:</a:t>
            </a:r>
          </a:p>
          <a:p>
            <a:endParaRPr lang="de-DE" dirty="0"/>
          </a:p>
          <a:p>
            <a:r>
              <a:rPr lang="de-DE" dirty="0" err="1"/>
              <a:t>Worddoument</a:t>
            </a:r>
            <a:r>
              <a:rPr lang="de-DE" dirty="0"/>
              <a:t> erstellt=&gt; abgespeichert als PDF</a:t>
            </a:r>
          </a:p>
          <a:p>
            <a:endParaRPr lang="de-DE" dirty="0"/>
          </a:p>
          <a:p>
            <a:r>
              <a:rPr lang="de-DE" dirty="0"/>
              <a:t>Bild 2 Code in VSC</a:t>
            </a:r>
          </a:p>
          <a:p>
            <a:endParaRPr lang="de-DE" dirty="0"/>
          </a:p>
          <a:p>
            <a:r>
              <a:rPr lang="de-DE" dirty="0"/>
              <a:t>Bild 3 Darstellung im Browser</a:t>
            </a:r>
          </a:p>
          <a:p>
            <a:br>
              <a:rPr lang="de-DE" dirty="0"/>
            </a:br>
            <a:r>
              <a:rPr lang="de-DE" dirty="0"/>
              <a:t>=&gt; Druckfunktion und Speicherfunktion funktionieren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2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r>
              <a:rPr lang="de-DE" dirty="0"/>
              <a:t> für mich:</a:t>
            </a:r>
          </a:p>
          <a:p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Nicht nur auf Ordnerstruktur achten (sondern auch den Code beachten)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Projektgröße im Vorfeld beachten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Erst „Head“ </a:t>
            </a:r>
            <a:r>
              <a:rPr lang="de-DE" sz="1200" dirty="0" err="1">
                <a:solidFill>
                  <a:srgbClr val="FFFFFF"/>
                </a:solidFill>
              </a:rPr>
              <a:t>Footer</a:t>
            </a:r>
            <a:r>
              <a:rPr lang="de-DE" sz="1200" dirty="0">
                <a:solidFill>
                  <a:srgbClr val="FFFFFF"/>
                </a:solidFill>
              </a:rPr>
              <a:t>“ responsive Display, dann erst Inhalt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Classen genauer beschreiben (Clean Code)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Bilder auf unterschiedliche Weise fotografieren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A16D-42E2-4EC7-990B-293656F639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9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83DE-C948-4626-95FD-D16A1CF8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75FD20-A5AC-42C5-8733-5AC4150E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DD284-9CDD-44A2-948F-DE7B98B0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BF73-4A05-48E7-9426-004BD2C6CF57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7A68E-12E4-4722-959C-13A452C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B75FF-0C17-4EF9-BDEE-6A5FAD23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2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A413-FA29-49A4-95A8-CD86E72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0F9EF6-CF8F-4F0F-8EEF-AEA2D434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60810-5948-4394-B081-3341508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3763-414D-4AB3-ADC8-E303C7171EA6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53432-EF6E-4BF4-9795-7A978BB5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E4E60-3368-4257-ACA8-26B81E4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35F68A-E6E4-430F-BAC1-748714694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C18C70-E74E-4BFC-9E5A-B581314E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412A1-26BA-4759-9DA2-9E9293F8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405B-40D5-4B34-B144-8D8AB5F7B046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71291-C79C-400D-971D-C4525EB7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EEED0-82A6-413A-B963-116E6F6F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6D5C4-3938-4E23-9332-4BABB5C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92B0A-E78D-45C0-B213-CFB94E7C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B4AA1-0A4E-46BA-B531-21D45CEF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A4AF-7B4F-40E1-B568-A133CDD13DF5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0295-924A-4617-9180-8CA485D3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F236A-B6E0-4B8B-AA81-257D005B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533BE-5297-46B6-ACAC-FF245F56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F1071-3EEE-4A8E-B933-732A8203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6F132-8EC0-4134-B451-27A6E3CC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06EC-3122-446A-9203-FC16ADCCF2D8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4D3CA-57E5-43D4-91C1-6DBD22B3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F2505-29CC-454E-9A47-A01C1170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54AFB-ACBD-4E55-B5A0-C9507D7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0FFEB-1362-4997-9BD6-2EDF95659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B70AB-0AB2-4C83-A0FA-E4706DE9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2B6A5-F763-48F8-AEC0-C96B894B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BF3-841F-418C-8638-725F940C7E23}" type="datetime1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2418EC-AC5B-495A-B2A3-F10761D3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51B1-9C82-489D-8663-556D672D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F7B5A-E29D-411A-94D1-FED6674D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465B9-B229-4889-B694-B38D1A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8B1480-20DE-488C-BC69-F8424B08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948D6-0ED8-4A3D-8E0B-0E7D4CACD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E3C77-230A-4805-A959-F83F7E51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89E625-5B27-435C-A372-175A68F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0394-C465-47C6-BA79-53E9DC35947C}" type="datetime1">
              <a:rPr lang="de-DE" smtClean="0"/>
              <a:t>06.05.2021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974CAA-8DCA-4915-9C40-5C167111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667809-7C75-4614-B0E7-AC751B5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D25BB-5BE5-4A90-9F29-10924F9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7497D9-E011-4E4A-8A03-A1108D7C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1D23-093F-4998-9637-01F0FA25821C}" type="datetime1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11FB90-E815-4555-8600-3F8B902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46E7AD-848B-457B-BB2B-153B648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DF15E-B412-4203-9B33-41A7F2A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D4E3-7B9C-45FD-9441-A5CDFA57C341}" type="datetime1">
              <a:rPr lang="de-DE" smtClean="0"/>
              <a:t>06.05.2021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6B5B83-BAB8-4536-AD70-2A9CCC65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A34FC-D797-4406-A510-9492EA5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261EF-F2E1-4541-9548-F672C6E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78BD2-2835-4E97-91F3-FBF0D041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A50CE-45F4-4A7C-B211-8D3878DB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C7DDB-AB60-4D1A-8D70-B2648C95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8468-387A-4904-B291-79B691D6C768}" type="datetime1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278870-288C-4D1D-88B9-9FD3CC2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E2B47-1F9B-4330-B2A1-778D207A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7E318-8063-4B3C-8E1F-BE900C2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2AA4F5-E4EE-4D7E-82F7-F2AEE57B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E54FE5-2605-4829-BB00-38E978F9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2D0BD4-99FA-446D-9FB2-84BF0AF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5BC3-7AC4-4E1A-BFCE-4923438F3F2A}" type="datetime1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64CF3-643A-4F32-BE9C-988B9F69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D539AF-1758-4ADD-A0EE-85F514F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CBFBA-F1C1-41EB-9D0C-47297722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C30851-C4D8-4140-8576-E87A45C3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0D22E-A196-45CF-9464-99E3F3D6D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0C81-F321-4416-B982-688589C04892}" type="datetime1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135C5-E696-4CD1-A4E7-1DE1032C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06E7D-BBF7-4C2D-8720-7F487E36F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9677-6A0F-4E81-9CDB-F18212F99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966D97-8A59-423B-8140-119A7F4CFB16}"/>
              </a:ext>
            </a:extLst>
          </p:cNvPr>
          <p:cNvSpPr txBox="1"/>
          <p:nvPr/>
        </p:nvSpPr>
        <p:spPr>
          <a:xfrm>
            <a:off x="4721983" y="1901812"/>
            <a:ext cx="689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FFFF"/>
                </a:solidFill>
              </a:rPr>
              <a:t>HTML-Projekt 01</a:t>
            </a: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3600" dirty="0">
                <a:solidFill>
                  <a:srgbClr val="FFFFFF"/>
                </a:solidFill>
              </a:rPr>
              <a:t>(Lieblingsgerichte meiner Familie)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98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01/07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Inhaltsangabe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79BE4-7D1C-47F9-85F6-35D5080D3262}"/>
              </a:ext>
            </a:extLst>
          </p:cNvPr>
          <p:cNvSpPr txBox="1"/>
          <p:nvPr/>
        </p:nvSpPr>
        <p:spPr>
          <a:xfrm>
            <a:off x="4255693" y="986031"/>
            <a:ext cx="7479104" cy="53773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Inhaltsangaben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Aufgabenstellung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Layout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Ansicht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des Codes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Dropdown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PDF (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Datenschutz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Fazit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für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mich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02/07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F91C3E-D8FF-441C-9617-1D6035DA7448}"/>
              </a:ext>
            </a:extLst>
          </p:cNvPr>
          <p:cNvSpPr txBox="1"/>
          <p:nvPr/>
        </p:nvSpPr>
        <p:spPr>
          <a:xfrm>
            <a:off x="4032916" y="1048419"/>
            <a:ext cx="815125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01_01_Ein individuelles Webseiten-Design auf allen 	  Seiten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01_02_Mindestens fünf Seiten (incl. Index und 	  	  Impressum)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01_03_Links von jeder Seite auf jede andere Seite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01_04_Eine Seite mit mindestens 10 Bilder, die mit 	  Lightbox-Effekt </a:t>
            </a:r>
          </a:p>
          <a:p>
            <a:pPr lvl="0"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01_05_responsives Design</a:t>
            </a:r>
          </a:p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01_06_Formular</a:t>
            </a:r>
          </a:p>
          <a:p>
            <a:pPr algn="l">
              <a:spcBef>
                <a:spcPts val="600"/>
              </a:spcBef>
            </a:pPr>
            <a:r>
              <a:rPr lang="de-DE" sz="2800" b="1" dirty="0">
                <a:solidFill>
                  <a:schemeClr val="bg1">
                    <a:lumMod val="95000"/>
                  </a:schemeClr>
                </a:solidFill>
              </a:rPr>
              <a:t>01_07_Power Point über das Projekt</a:t>
            </a:r>
          </a:p>
        </p:txBody>
      </p:sp>
    </p:spTree>
    <p:extLst>
      <p:ext uri="{BB962C8B-B14F-4D97-AF65-F5344CB8AC3E}">
        <p14:creationId xmlns:p14="http://schemas.microsoft.com/office/powerpoint/2010/main" val="29316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03/07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728132"/>
            <a:ext cx="4031974" cy="773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Layout</a:t>
            </a:r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(Seitenaufbau)</a:t>
            </a:r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CE346AEB-7DF3-441D-9493-BC9FB7D88538}"/>
              </a:ext>
            </a:extLst>
          </p:cNvPr>
          <p:cNvSpPr/>
          <p:nvPr/>
        </p:nvSpPr>
        <p:spPr>
          <a:xfrm>
            <a:off x="4311581" y="349767"/>
            <a:ext cx="7423215" cy="690942"/>
          </a:xfrm>
          <a:prstGeom prst="flowChartProcess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Head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Nav</a:t>
            </a:r>
            <a:r>
              <a:rPr lang="de-DE" dirty="0"/>
              <a:t>. - bar)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CD5812-40CA-42E8-8F14-56E7B72D2B80}"/>
              </a:ext>
            </a:extLst>
          </p:cNvPr>
          <p:cNvSpPr/>
          <p:nvPr/>
        </p:nvSpPr>
        <p:spPr>
          <a:xfrm>
            <a:off x="4311581" y="1076899"/>
            <a:ext cx="5902929" cy="247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(Bild des Gerichts)</a:t>
            </a:r>
          </a:p>
          <a:p>
            <a:pPr algn="ctr"/>
            <a:endParaRPr lang="de-DE" dirty="0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6A9CEA63-A2C0-4FB1-BF12-85E02663AC8C}"/>
              </a:ext>
            </a:extLst>
          </p:cNvPr>
          <p:cNvSpPr/>
          <p:nvPr/>
        </p:nvSpPr>
        <p:spPr>
          <a:xfrm flipH="1">
            <a:off x="4311580" y="3576586"/>
            <a:ext cx="7423213" cy="97233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(Rezept mit Überschrift)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A7AED213-DBAD-4D28-A977-87FCCAEB86DB}"/>
              </a:ext>
            </a:extLst>
          </p:cNvPr>
          <p:cNvSpPr/>
          <p:nvPr/>
        </p:nvSpPr>
        <p:spPr>
          <a:xfrm>
            <a:off x="10214510" y="1076899"/>
            <a:ext cx="1520286" cy="2474375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(Zeichnung)</a:t>
            </a:r>
            <a:br>
              <a:rPr lang="de-DE" dirty="0"/>
            </a:br>
            <a:r>
              <a:rPr lang="de-DE" sz="1400" dirty="0"/>
              <a:t>Koch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09030660-9C0D-4050-9445-5940A409CACF}"/>
              </a:ext>
            </a:extLst>
          </p:cNvPr>
          <p:cNvSpPr/>
          <p:nvPr/>
        </p:nvSpPr>
        <p:spPr>
          <a:xfrm flipH="1">
            <a:off x="4311579" y="4589948"/>
            <a:ext cx="7423213" cy="81748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Center</a:t>
            </a:r>
            <a:br>
              <a:rPr lang="de-DE" dirty="0"/>
            </a:br>
            <a:r>
              <a:rPr lang="de-DE" dirty="0"/>
              <a:t>(Zutatenliste)</a:t>
            </a:r>
          </a:p>
        </p:txBody>
      </p:sp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56A7C91D-BACC-4188-8859-C7E40DCEF03A}"/>
              </a:ext>
            </a:extLst>
          </p:cNvPr>
          <p:cNvSpPr/>
          <p:nvPr/>
        </p:nvSpPr>
        <p:spPr>
          <a:xfrm flipH="1">
            <a:off x="4318169" y="5438438"/>
            <a:ext cx="7416623" cy="685325"/>
          </a:xfrm>
          <a:prstGeom prst="flowChartProcess">
            <a:avLst/>
          </a:prstGeom>
          <a:solidFill>
            <a:schemeClr val="tx2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Footer</a:t>
            </a:r>
            <a:br>
              <a:rPr lang="de-DE" dirty="0"/>
            </a:br>
            <a:r>
              <a:rPr lang="de-DE" dirty="0"/>
              <a:t>(Impressum)</a:t>
            </a:r>
          </a:p>
        </p:txBody>
      </p:sp>
      <p:pic>
        <p:nvPicPr>
          <p:cNvPr id="9" name="Grafik 8" descr="Ein Bild, das Essen, Kuchen, Stück, Teller enthält.&#10;&#10;Automatisch generierte Beschreibung">
            <a:extLst>
              <a:ext uri="{FF2B5EF4-FFF2-40B4-BE49-F238E27FC236}">
                <a16:creationId xmlns:a16="http://schemas.microsoft.com/office/drawing/2014/main" id="{13C41E44-8DCF-49EE-AB86-A6C952438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3" y="1140924"/>
            <a:ext cx="5611046" cy="2326176"/>
          </a:xfrm>
          <a:prstGeom prst="rect">
            <a:avLst/>
          </a:prstGeom>
        </p:spPr>
      </p:pic>
      <p:pic>
        <p:nvPicPr>
          <p:cNvPr id="18" name="Grafik 17" descr="Ein Bild, das Strichzeichnung enthält.&#10;&#10;Automatisch generierte Beschreibung">
            <a:extLst>
              <a:ext uri="{FF2B5EF4-FFF2-40B4-BE49-F238E27FC236}">
                <a16:creationId xmlns:a16="http://schemas.microsoft.com/office/drawing/2014/main" id="{8FED72D1-DBBB-41D9-9A27-44BA7BDE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83" y="1632009"/>
            <a:ext cx="1483309" cy="1383962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D5B1CC-3D3C-4965-9A87-B49A968D78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70" y="3644791"/>
            <a:ext cx="7121356" cy="83098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E7413AE-438A-48C7-8FCB-D9D4380B93B5}"/>
              </a:ext>
            </a:extLst>
          </p:cNvPr>
          <p:cNvSpPr txBox="1"/>
          <p:nvPr/>
        </p:nvSpPr>
        <p:spPr>
          <a:xfrm>
            <a:off x="4375318" y="4642420"/>
            <a:ext cx="730233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Zutaten:</a:t>
            </a:r>
            <a:br>
              <a:rPr lang="de-DE" sz="1000" dirty="0"/>
            </a:br>
            <a:r>
              <a:rPr lang="de-DE" sz="1000" dirty="0"/>
              <a:t>Beispiel</a:t>
            </a:r>
          </a:p>
          <a:p>
            <a:r>
              <a:rPr lang="de-DE" sz="1000" dirty="0"/>
              <a:t>Beispiel</a:t>
            </a:r>
          </a:p>
          <a:p>
            <a:endParaRPr lang="de-DE" sz="10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123CD44-6BA6-490E-8BF3-88CA8885F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8" y="5507012"/>
            <a:ext cx="7302333" cy="56271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9E13E25-4859-459E-97EC-797BD4DBD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8" y="408233"/>
            <a:ext cx="7302333" cy="5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04/07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573768"/>
            <a:ext cx="4031974" cy="927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Ansicht des Codes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E78C48-2E51-4E57-8A05-8D438674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12" y="306003"/>
            <a:ext cx="6272183" cy="60069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71D5DFBD-8791-4A94-BE85-49985D60CDCD}"/>
              </a:ext>
            </a:extLst>
          </p:cNvPr>
          <p:cNvSpPr/>
          <p:nvPr/>
        </p:nvSpPr>
        <p:spPr>
          <a:xfrm>
            <a:off x="10824582" y="478712"/>
            <a:ext cx="1274618" cy="1222595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178 </a:t>
            </a:r>
          </a:p>
          <a:p>
            <a:pPr algn="ctr"/>
            <a:r>
              <a:rPr lang="de-DE" dirty="0"/>
              <a:t>Bild der Gerichte</a:t>
            </a:r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C3631377-DAF1-442D-AF33-FB15BD74FCAD}"/>
              </a:ext>
            </a:extLst>
          </p:cNvPr>
          <p:cNvSpPr/>
          <p:nvPr/>
        </p:nvSpPr>
        <p:spPr>
          <a:xfrm>
            <a:off x="10824582" y="1962483"/>
            <a:ext cx="1274618" cy="1283162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182 </a:t>
            </a:r>
          </a:p>
          <a:p>
            <a:pPr algn="ctr"/>
            <a:r>
              <a:rPr lang="de-DE" dirty="0"/>
              <a:t>Bild der Zeichnung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7011750D-29A5-402D-86AC-5682C50B81A9}"/>
              </a:ext>
            </a:extLst>
          </p:cNvPr>
          <p:cNvSpPr/>
          <p:nvPr/>
        </p:nvSpPr>
        <p:spPr>
          <a:xfrm>
            <a:off x="10824581" y="3379097"/>
            <a:ext cx="1274618" cy="2426280"/>
          </a:xfrm>
          <a:prstGeom prst="flowChartProcess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186 - 219 </a:t>
            </a:r>
          </a:p>
          <a:p>
            <a:pPr algn="ctr"/>
            <a:r>
              <a:rPr lang="de-DE" dirty="0"/>
              <a:t>Textbereich</a:t>
            </a:r>
          </a:p>
          <a:p>
            <a:pPr algn="ctr"/>
            <a:r>
              <a:rPr lang="de-DE" dirty="0"/>
              <a:t>für </a:t>
            </a:r>
          </a:p>
          <a:p>
            <a:pPr algn="ctr"/>
            <a:r>
              <a:rPr lang="de-DE" dirty="0"/>
              <a:t>Rezeptanleitung und</a:t>
            </a:r>
          </a:p>
          <a:p>
            <a:pPr algn="ctr"/>
            <a:r>
              <a:rPr lang="de-DE" dirty="0"/>
              <a:t>Zutaten</a:t>
            </a:r>
          </a:p>
        </p:txBody>
      </p:sp>
    </p:spTree>
    <p:extLst>
      <p:ext uri="{BB962C8B-B14F-4D97-AF65-F5344CB8AC3E}">
        <p14:creationId xmlns:p14="http://schemas.microsoft.com/office/powerpoint/2010/main" val="13259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05/07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Dropdown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593176-60D8-4F9D-8139-4D7F5C626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89" y="458473"/>
            <a:ext cx="7367825" cy="35796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F9D7D97-D65F-449E-B0A8-62F38233B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745"/>
            <a:ext cx="3323508" cy="25588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56666A-1727-4605-916A-38B1F2725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89" y="4440681"/>
            <a:ext cx="7326325" cy="91462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273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06/07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828800"/>
            <a:ext cx="4031974" cy="67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rgbClr val="FFFFFF"/>
                </a:solidFill>
              </a:rPr>
              <a:t>PDF</a:t>
            </a:r>
            <a:br>
              <a:rPr lang="de-DE" sz="3100" dirty="0">
                <a:solidFill>
                  <a:srgbClr val="FFFFFF"/>
                </a:solidFill>
              </a:rPr>
            </a:br>
            <a:r>
              <a:rPr lang="de-DE" sz="3100" dirty="0">
                <a:solidFill>
                  <a:srgbClr val="FFFFFF"/>
                </a:solidFill>
              </a:rPr>
              <a:t>(Datenschutz)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11A2AD-5C43-4836-B0BA-3030F53BB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6" y="1371392"/>
            <a:ext cx="5877423" cy="411521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7E098D6-79A6-488A-8A02-63D18EE69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25" y="810509"/>
            <a:ext cx="6915189" cy="112176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13D69DE-1DC6-4674-99F9-57B29D77E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21" y="1987556"/>
            <a:ext cx="6207057" cy="41711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03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515A9-7E1F-4752-A8F3-779CE635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88" y="5670957"/>
            <a:ext cx="4038604" cy="1186613"/>
          </a:xfrm>
        </p:spPr>
        <p:txBody>
          <a:bodyPr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Benjamin Merk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HTML-Projekt 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IT-S-21-01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05.05.2021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94E41-B100-4EC7-8F8B-D29C00FC5BBC}"/>
              </a:ext>
            </a:extLst>
          </p:cNvPr>
          <p:cNvSpPr txBox="1"/>
          <p:nvPr/>
        </p:nvSpPr>
        <p:spPr>
          <a:xfrm>
            <a:off x="10917382" y="631291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07/07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2FE2A82-093E-454A-9DB1-BF202137BB18}"/>
              </a:ext>
            </a:extLst>
          </p:cNvPr>
          <p:cNvSpPr txBox="1">
            <a:spLocks/>
          </p:cNvSpPr>
          <p:nvPr/>
        </p:nvSpPr>
        <p:spPr>
          <a:xfrm>
            <a:off x="-5688" y="1995083"/>
            <a:ext cx="4031974" cy="50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Fazit für mich?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D6BCA2C-3484-4519-9F3B-0A8A14E8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458" y="1094404"/>
            <a:ext cx="8224924" cy="3743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Nicht nur auf Ordnerstruktur achten</a:t>
            </a:r>
          </a:p>
          <a:p>
            <a:pPr algn="l"/>
            <a:r>
              <a:rPr lang="de-DE" sz="2800" dirty="0">
                <a:solidFill>
                  <a:srgbClr val="FFFFFF"/>
                </a:solidFill>
              </a:rPr>
              <a:t>    (sondern auch den Code beachten)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Projektgröße im Vorfeld beachten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Erst „Head“ </a:t>
            </a:r>
            <a:r>
              <a:rPr lang="de-DE" sz="2800" dirty="0" err="1">
                <a:solidFill>
                  <a:srgbClr val="FFFFFF"/>
                </a:solidFill>
              </a:rPr>
              <a:t>Footer</a:t>
            </a:r>
            <a:r>
              <a:rPr lang="de-DE" sz="2800" dirty="0">
                <a:solidFill>
                  <a:srgbClr val="FFFFFF"/>
                </a:solidFill>
              </a:rPr>
              <a:t>“ responsive Display, dann erst Inhalt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Classen genauer beschreiben (Clean Code)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FFFFF"/>
                </a:solidFill>
              </a:rPr>
              <a:t>Bilder auf unterschiedliche Weise fotografieren</a:t>
            </a:r>
          </a:p>
        </p:txBody>
      </p:sp>
    </p:spTree>
    <p:extLst>
      <p:ext uri="{BB962C8B-B14F-4D97-AF65-F5344CB8AC3E}">
        <p14:creationId xmlns:p14="http://schemas.microsoft.com/office/powerpoint/2010/main" val="36286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Breitbild</PresentationFormat>
  <Paragraphs>125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  <vt:lpstr>Benjamin Merk HTML-Projekt 01 IT-S-21-01 05.05.2021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HTML-Projekt 01  IT-S-21-01  Benjamin Merk</dc:title>
  <dc:creator>Merk, Benjamin</dc:creator>
  <cp:lastModifiedBy>Merk, Benjamin</cp:lastModifiedBy>
  <cp:revision>64</cp:revision>
  <dcterms:created xsi:type="dcterms:W3CDTF">2021-04-27T08:58:51Z</dcterms:created>
  <dcterms:modified xsi:type="dcterms:W3CDTF">2021-05-06T11:23:35Z</dcterms:modified>
</cp:coreProperties>
</file>