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3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5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F09D-D110-45B9-A737-2B796170E9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7352-C04D-43E3-A3C4-D03C540A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61669" cy="68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3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8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757237"/>
            <a:ext cx="7677150" cy="5343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922" y="391886"/>
            <a:ext cx="6951307" cy="5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2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ISSD</dc:creator>
  <cp:lastModifiedBy>ISSD</cp:lastModifiedBy>
  <cp:revision>6</cp:revision>
  <dcterms:created xsi:type="dcterms:W3CDTF">2021-04-12T13:40:15Z</dcterms:created>
  <dcterms:modified xsi:type="dcterms:W3CDTF">2021-04-14T21:45:21Z</dcterms:modified>
</cp:coreProperties>
</file>