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002-20F3-43FA-BAF1-2CC6EBBB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A6E90-F9AD-499F-9B50-EE31A07A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1B2A-F49D-423E-9868-08E28D28295B}" type="datetimeFigureOut">
              <a:rPr lang="en-NL" smtClean="0"/>
              <a:t>11/05/2021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2B5C7-796A-4DDE-972C-450D9BD9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8F4BC-A771-4F8B-B093-301F9902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B23-C576-4F77-AAC3-A4C1DF1503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316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3A39E-E292-427C-BDF9-26C6351A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9748-9A3B-49D7-9C03-C9F917E2C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09B8-1AC7-4869-89D8-4FE5F53AB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1B2A-F49D-423E-9868-08E28D28295B}" type="datetimeFigureOut">
              <a:rPr lang="en-NL" smtClean="0"/>
              <a:t>11/05/2021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B287-3F37-4E8D-A4BC-5C8C968E4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733E-68CB-4BDD-8C82-08F12C7FC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3B23-C576-4F77-AAC3-A4C1DF1503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953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C8FED1-2603-4260-9D85-43509C6A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2A2EC-8CA9-4E83-9B8A-B74C5C797E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0248BC-8EC4-4634-8454-D039C85F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91130-F5D2-4033-849A-9DC846863E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37FA8D-8175-49F4-8322-16F7F3E1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24479-AC96-4136-B822-7AC22712AC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2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AA32403-BA94-4459-8AE1-F5E6E838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CA2AA-B38D-459D-80C7-E2BA815512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9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158520-3052-4D67-8F8B-A4A91E94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B5953-59B2-468F-9A54-5400AA72AF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3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266830-94DF-4E2D-992E-7511F339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60A61-9293-4D47-BB70-CFDBF934AA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3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7FC9F2-0FB3-4087-BD51-B3E29BD7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4CA1-36E6-4DC1-9F91-D608A4232E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shanessa</dc:creator>
  <cp:lastModifiedBy>genoveva shanessa</cp:lastModifiedBy>
  <cp:revision>1</cp:revision>
  <dcterms:created xsi:type="dcterms:W3CDTF">2021-05-11T11:37:37Z</dcterms:created>
  <dcterms:modified xsi:type="dcterms:W3CDTF">2021-05-11T11:37:37Z</dcterms:modified>
</cp:coreProperties>
</file>