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24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9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38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38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351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67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266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9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70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54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11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91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5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89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5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3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0641-AE84-4875-A3C1-AB532924C0E4}" type="datetimeFigureOut">
              <a:rPr lang="en-ID" smtClean="0"/>
              <a:t>17/01/2021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2642-B9D1-493C-A7C7-DBD8DD12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413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D39F-B43F-4FF3-9AAF-0E68B928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427" y="-866882"/>
            <a:ext cx="9280426" cy="267799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Final Project Presentation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05A5-5035-4A50-B9B2-A813A52C8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3606" y="2478061"/>
            <a:ext cx="4404787" cy="839991"/>
          </a:xfrm>
        </p:spPr>
        <p:txBody>
          <a:bodyPr numCol="2">
            <a:noAutofit/>
          </a:bodyPr>
          <a:lstStyle/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Joran van de </a:t>
            </a:r>
            <a:r>
              <a:rPr lang="en-US" sz="12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Moosdijk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- 4220923</a:t>
            </a:r>
            <a:endParaRPr lang="en-ID" sz="12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Matija </a:t>
            </a:r>
            <a:r>
              <a:rPr lang="en-US" sz="12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Mandarelo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- 4279425</a:t>
            </a: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Shanessa </a:t>
            </a:r>
            <a:r>
              <a:rPr lang="en-US" sz="12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Kostaman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45008</a:t>
            </a: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Tobias </a:t>
            </a:r>
            <a:r>
              <a:rPr lang="en-US" sz="12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Haloman</a:t>
            </a:r>
            <a:r>
              <a:rPr lang="en-US" sz="12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effectLst/>
                <a:latin typeface="Agency FB" panose="020B0503020202020204" pitchFamily="34" charset="0"/>
                <a:ea typeface="Calibri" panose="020F0502020204030204" pitchFamily="34" charset="0"/>
              </a:rPr>
              <a:t>4252861</a:t>
            </a:r>
            <a:endParaRPr lang="en-ID" sz="12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746A7-60B2-466E-BEA4-308BB98810E2}"/>
              </a:ext>
            </a:extLst>
          </p:cNvPr>
          <p:cNvSpPr txBox="1"/>
          <p:nvPr/>
        </p:nvSpPr>
        <p:spPr>
          <a:xfrm>
            <a:off x="5188862" y="1811112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Made By : Group 3</a:t>
            </a:r>
            <a:endParaRPr lang="en-ID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9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AD0A-C989-49B7-88EA-39DE7C07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Use of Database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02EA4B-9B66-459E-B100-E79DB6882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5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A776590-327F-41EB-8959-057C7ED5B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79" y="653516"/>
            <a:ext cx="7853032" cy="6066468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213167-8CD4-4F59-B6A0-F0D63C0A8ED0}"/>
              </a:ext>
            </a:extLst>
          </p:cNvPr>
          <p:cNvCxnSpPr>
            <a:cxnSpLocks/>
          </p:cNvCxnSpPr>
          <p:nvPr/>
        </p:nvCxnSpPr>
        <p:spPr>
          <a:xfrm>
            <a:off x="3892492" y="5410899"/>
            <a:ext cx="102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C0209C-14C9-4E03-8C32-653248CF0402}"/>
              </a:ext>
            </a:extLst>
          </p:cNvPr>
          <p:cNvSpPr txBox="1"/>
          <p:nvPr/>
        </p:nvSpPr>
        <p:spPr>
          <a:xfrm>
            <a:off x="4485542" y="524301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</a:p>
          <a:p>
            <a:endParaRPr lang="en-US" sz="600" dirty="0"/>
          </a:p>
          <a:p>
            <a:r>
              <a:rPr lang="en-US" sz="600" dirty="0"/>
              <a:t>AddUser</a:t>
            </a:r>
            <a:endParaRPr lang="en-GB" sz="6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7DEB8-32F9-4D69-A31C-6575501C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357" y="-2131516"/>
            <a:ext cx="74476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00144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E0BA-976E-466B-BCBA-E88F5BD2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AC2E-04A6-4B12-A98C-BA26ADEC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fully close every form, we decided to minimize some forms instead.</a:t>
            </a:r>
          </a:p>
          <a:p>
            <a:r>
              <a:rPr lang="en-US" dirty="0"/>
              <a:t>There might be a more efficient way to transfer data through multiple forms</a:t>
            </a:r>
          </a:p>
          <a:p>
            <a:r>
              <a:rPr lang="en-US" dirty="0"/>
              <a:t>Inconsistent names</a:t>
            </a:r>
          </a:p>
          <a:p>
            <a:r>
              <a:rPr lang="en-US" dirty="0"/>
              <a:t>Solutions might be outside the scope of the current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7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A6D0-ED0C-474E-AD8D-2347E6AA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075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you!</a:t>
            </a:r>
          </a:p>
          <a:p>
            <a:pPr marL="0" indent="0">
              <a:buNone/>
            </a:pPr>
            <a:r>
              <a:rPr lang="en-US" sz="4800" dirty="0"/>
              <a:t>Any 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985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BAC3E65-3DC5-469E-A445-084AADCBC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2" t="9091" r="1" b="1"/>
          <a:stretch/>
        </p:blipFill>
        <p:spPr>
          <a:xfrm>
            <a:off x="-40620" y="-40630"/>
            <a:ext cx="83413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D3EE1-28F7-4274-91B7-7FCC7ED6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340" y="1659128"/>
            <a:ext cx="3438144" cy="489204"/>
          </a:xfrm>
        </p:spPr>
        <p:txBody>
          <a:bodyPr anchor="b">
            <a:normAutofit/>
          </a:bodyPr>
          <a:lstStyle/>
          <a:p>
            <a:r>
              <a:rPr lang="en-US" sz="2800" dirty="0"/>
              <a:t>Introduction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A18-0E0F-4E15-A978-EEC00C1D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880" y="2718054"/>
            <a:ext cx="3777894" cy="3040380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Housing BV is a company that serve houses for students to stay during their studies in the country (Netherlands).</a:t>
            </a:r>
            <a:endParaRPr lang="en-US" sz="1400" dirty="0"/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stakeholder has received multiple complaints from their clients.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stakeholder is trying to find a way to easily add in new housing rules for their multiple buildings.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400" dirty="0"/>
              <a:t>And we’re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consultant team that has a stake in this company and were tasked to implement software solutions to their problems.</a:t>
            </a: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91240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6C81713-FAED-45F7-A870-15BEABD90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0" r="1" b="1"/>
          <a:stretch/>
        </p:blipFill>
        <p:spPr>
          <a:xfrm>
            <a:off x="20" y="10"/>
            <a:ext cx="79646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47672-B070-4138-83F8-29CE074D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013" y="-82201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dirty="0"/>
              <a:t>Implementation </a:t>
            </a:r>
            <a:br>
              <a:rPr lang="en-US" sz="3600" dirty="0"/>
            </a:b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CDF0-5724-444A-8A41-7CE8A9C4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698" y="1978022"/>
            <a:ext cx="3964768" cy="39532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clients / students the ability to post day-to-day arrangements to manage everything.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stakeholder/admin the ability to receive anonymous complaints from their clients/students.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The stakeholder/admin also can add and remove the students or other admin.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Only the stakeholder/admin can add and remove the rules.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page also includes a box where you can post anonymous complaints as to be received and acted upon by the stakeholder/admin.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</a:rPr>
              <a:t>The application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will be made private using a security page where the clients/students or the stakeholder/admin need to log in with their username and password to enter the next page.</a:t>
            </a:r>
          </a:p>
          <a:p>
            <a:pPr marL="0" indent="0">
              <a:buNone/>
            </a:pPr>
            <a:endParaRPr lang="en-ID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75DEB0-FC32-414B-87AB-54F2BA8FFA01}"/>
              </a:ext>
            </a:extLst>
          </p:cNvPr>
          <p:cNvSpPr txBox="1"/>
          <p:nvPr/>
        </p:nvSpPr>
        <p:spPr>
          <a:xfrm>
            <a:off x="9892216" y="926699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Description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522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39FBA16-CF08-44B5-A9CC-4A88720CA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873" b="6357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500B65-930A-4872-BFF5-FBA266CA9236}"/>
              </a:ext>
            </a:extLst>
          </p:cNvPr>
          <p:cNvSpPr txBox="1">
            <a:spLocks/>
          </p:cNvSpPr>
          <p:nvPr/>
        </p:nvSpPr>
        <p:spPr>
          <a:xfrm>
            <a:off x="8053760" y="2234129"/>
            <a:ext cx="4165000" cy="847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</a:rPr>
              <a:t>Implementation 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64A301-7290-4123-A5F2-C68E29F717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" y="2057081"/>
            <a:ext cx="7751445" cy="4130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71DF12-9AA5-46DD-A7BC-AC6648726350}"/>
              </a:ext>
            </a:extLst>
          </p:cNvPr>
          <p:cNvSpPr txBox="1"/>
          <p:nvPr/>
        </p:nvSpPr>
        <p:spPr>
          <a:xfrm>
            <a:off x="9431758" y="2658006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Description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FDD2C-F3DF-4388-976F-84F7D48F35A1}"/>
              </a:ext>
            </a:extLst>
          </p:cNvPr>
          <p:cNvSpPr txBox="1"/>
          <p:nvPr/>
        </p:nvSpPr>
        <p:spPr>
          <a:xfrm>
            <a:off x="9730941" y="2924490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 - 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335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90CD8D-4485-49DF-901E-C80973BF2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864" r="-1" b="6346"/>
          <a:stretch/>
        </p:blipFill>
        <p:spPr>
          <a:xfrm>
            <a:off x="-2346" y="-2"/>
            <a:ext cx="12188932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77292B-8990-406E-A20B-25C395D84AA3}"/>
              </a:ext>
            </a:extLst>
          </p:cNvPr>
          <p:cNvSpPr txBox="1">
            <a:spLocks/>
          </p:cNvSpPr>
          <p:nvPr/>
        </p:nvSpPr>
        <p:spPr>
          <a:xfrm>
            <a:off x="471055" y="2985484"/>
            <a:ext cx="4251600" cy="887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dirty="0"/>
              <a:t>Implementation 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518E0E0-3BB0-4555-83C5-12BABBCC48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10" y="1540789"/>
            <a:ext cx="5037659" cy="49377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BADA51-F48B-4E68-AB90-BB3D6F967079}"/>
              </a:ext>
            </a:extLst>
          </p:cNvPr>
          <p:cNvSpPr txBox="1"/>
          <p:nvPr/>
        </p:nvSpPr>
        <p:spPr>
          <a:xfrm>
            <a:off x="1828693" y="3318505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Description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27226-5EDB-471B-9A48-32BC0767DB97}"/>
              </a:ext>
            </a:extLst>
          </p:cNvPr>
          <p:cNvSpPr txBox="1"/>
          <p:nvPr/>
        </p:nvSpPr>
        <p:spPr>
          <a:xfrm>
            <a:off x="6094466" y="1161350"/>
            <a:ext cx="20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 Chart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0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2CFB49-DEF6-4470-B676-E3B7041AD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3" b="635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3E714-159C-4D82-974A-431DB246B058}"/>
              </a:ext>
            </a:extLst>
          </p:cNvPr>
          <p:cNvSpPr txBox="1">
            <a:spLocks/>
          </p:cNvSpPr>
          <p:nvPr/>
        </p:nvSpPr>
        <p:spPr>
          <a:xfrm>
            <a:off x="0" y="2509919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/>
              <a:t>Implementation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2C1A-BE6D-414E-994A-5F52CA50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81" y="3181296"/>
            <a:ext cx="4792210" cy="3392121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done by our group through division of work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sent each other’s code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focus for the project will be providing the functionality in the Student page and the Tenant page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 coronavirus pandemic, the amount of times we can meet up in person will be severely mitigated, thus impeding our productivity in implementing the software.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decided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meeting up online and using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ithub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check on each group member’s work.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7B842-8F1A-47DC-A348-60C4BD65E9B8}"/>
              </a:ext>
            </a:extLst>
          </p:cNvPr>
          <p:cNvSpPr txBox="1"/>
          <p:nvPr/>
        </p:nvSpPr>
        <p:spPr>
          <a:xfrm>
            <a:off x="773963" y="3244334"/>
            <a:ext cx="21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Work Division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657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682EAC-B790-4D0E-90F8-9AAD8B4ABB8F}"/>
              </a:ext>
            </a:extLst>
          </p:cNvPr>
          <p:cNvSpPr txBox="1">
            <a:spLocks/>
          </p:cNvSpPr>
          <p:nvPr/>
        </p:nvSpPr>
        <p:spPr>
          <a:xfrm>
            <a:off x="-300838" y="2894930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3000" dirty="0"/>
              <a:t>Implementation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F0403-90D2-4686-BD29-7EF8F7D850AE}"/>
              </a:ext>
            </a:extLst>
          </p:cNvPr>
          <p:cNvSpPr txBox="1"/>
          <p:nvPr/>
        </p:nvSpPr>
        <p:spPr>
          <a:xfrm>
            <a:off x="959643" y="3081661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Time Division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BF516A4-84BD-4BF8-9033-BEAC4828E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57501"/>
              </p:ext>
            </p:extLst>
          </p:nvPr>
        </p:nvGraphicFramePr>
        <p:xfrm>
          <a:off x="3678059" y="590727"/>
          <a:ext cx="8229588" cy="613514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9955">
                  <a:extLst>
                    <a:ext uri="{9D8B030D-6E8A-4147-A177-3AD203B41FA5}">
                      <a16:colId xmlns:a16="http://schemas.microsoft.com/office/drawing/2014/main" val="152302307"/>
                    </a:ext>
                  </a:extLst>
                </a:gridCol>
                <a:gridCol w="1511434">
                  <a:extLst>
                    <a:ext uri="{9D8B030D-6E8A-4147-A177-3AD203B41FA5}">
                      <a16:colId xmlns:a16="http://schemas.microsoft.com/office/drawing/2014/main" val="1727692533"/>
                    </a:ext>
                  </a:extLst>
                </a:gridCol>
                <a:gridCol w="1120545">
                  <a:extLst>
                    <a:ext uri="{9D8B030D-6E8A-4147-A177-3AD203B41FA5}">
                      <a16:colId xmlns:a16="http://schemas.microsoft.com/office/drawing/2014/main" val="3184762079"/>
                    </a:ext>
                  </a:extLst>
                </a:gridCol>
                <a:gridCol w="4737654">
                  <a:extLst>
                    <a:ext uri="{9D8B030D-6E8A-4147-A177-3AD203B41FA5}">
                      <a16:colId xmlns:a16="http://schemas.microsoft.com/office/drawing/2014/main" val="1392046523"/>
                    </a:ext>
                  </a:extLst>
                </a:gridCol>
              </a:tblGrid>
              <a:tr h="3033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4057236205"/>
                  </a:ext>
                </a:extLst>
              </a:tr>
              <a:tr h="26508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1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our group to discuss about project analysis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673324025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149987452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2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the teacher to share about our idea and show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478280711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project analysis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054428180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4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Discussed how we should divided the work (R 10 - OIL 0.30)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775395202"/>
                  </a:ext>
                </a:extLst>
              </a:tr>
              <a:tr h="2650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8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working on our own division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61027712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9 Dec 2020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our group to show each other progress (Online)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19415831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11 Dec 2020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the teacher about our progress and do the project based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56395508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work division (R 10 - OIL 0.30)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911273333"/>
                  </a:ext>
                </a:extLst>
              </a:tr>
              <a:tr h="2650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15 Dec 2020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the teacher to show the progress that we've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293372929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made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89900210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16 Dec 2020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our own division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30035669"/>
                  </a:ext>
                </a:extLst>
              </a:tr>
              <a:tr h="2650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16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5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our own division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386661342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6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on our own division and push all the final code to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581590215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8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small meeting with our group to collect all the code together from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251320939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try to merge all of the code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1511434088"/>
                  </a:ext>
                </a:extLst>
              </a:tr>
              <a:tr h="26508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17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Tue, 12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the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connecting form for student page and admin page and start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412685024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making the presentation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4210764875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Wed, 13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09.00 - 12.00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the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connecting form for login page with student page and admin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772557789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page, also making the final report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2628436691"/>
                  </a:ext>
                </a:extLst>
              </a:tr>
              <a:tr h="26508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Fri, 15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13.00 - 16.00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 up with everything (Presentation, Report, Application) (Online)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723136869"/>
                  </a:ext>
                </a:extLst>
              </a:tr>
              <a:tr h="26508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18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Mon, 18 Jan 2021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10.00 - 11.15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Final Presentation (Online)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" marR="5269" marT="5269" marB="0" anchor="ctr"/>
                </a:tc>
                <a:extLst>
                  <a:ext uri="{0D108BD9-81ED-4DB2-BD59-A6C34878D82A}">
                    <a16:rowId xmlns:a16="http://schemas.microsoft.com/office/drawing/2014/main" val="422020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8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D98CA7EF-B378-4771-82FA-CB0ECB199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6500"/>
            <a:ext cx="5291666" cy="4444999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005E7DF-F093-4E3F-B880-DDD8B0004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232958"/>
            <a:ext cx="5291667" cy="43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D8A17D-77BE-4540-AD47-1BAB38DB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26" y="643467"/>
            <a:ext cx="733034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572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746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Times New Roman</vt:lpstr>
      <vt:lpstr>Tw Cen MT</vt:lpstr>
      <vt:lpstr>Circuit</vt:lpstr>
      <vt:lpstr>Final Project Presentation</vt:lpstr>
      <vt:lpstr>Introduction</vt:lpstr>
      <vt:lpstr>Implementation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Database</vt:lpstr>
      <vt:lpstr>UML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Tobias Agyasta Halomoan,Tobias T.</dc:creator>
  <cp:lastModifiedBy>Tobias Agyasta Halomoan,Tobias T.</cp:lastModifiedBy>
  <cp:revision>3</cp:revision>
  <dcterms:created xsi:type="dcterms:W3CDTF">2021-01-17T22:59:30Z</dcterms:created>
  <dcterms:modified xsi:type="dcterms:W3CDTF">2021-01-17T23:35:41Z</dcterms:modified>
</cp:coreProperties>
</file>