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66" d="100"/>
          <a:sy n="66" d="100"/>
        </p:scale>
        <p:origin x="114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0193-8602-45FF-BB2B-18717CEB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B1523-3A36-4BD8-A888-C17BCF59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E8D2-A7A6-4477-9E0A-4979ECEB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BDD8-E499-4B90-9014-50F38AA7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76A0-14BB-4FBC-B135-FCB30F40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19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DA7-295F-4AB6-B983-9225F039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E0210-8D2A-4BDB-B73D-A4A55203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8C84-F2DE-40B1-A523-B0C1301B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8E4E-DFD1-434E-B391-D9508653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19BC-39E8-4225-9540-899AB30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22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B9D32-5298-4647-AE20-969998D0C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1ADA0-4FFF-43A4-8303-62A3E329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56E5-6A61-4620-B006-02C682F6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354E-8A0E-48F2-A24D-25B6256B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35B0-4EB0-4C0E-BA4C-9E29696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39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6AF4-7F33-44B3-83B2-3FC3E375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8B8D-7B6D-420F-AFF9-34EB0C92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BD6D-3304-4930-9023-3F1237DC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F7A7-43E2-428B-9FE0-1E40AF17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5A9B-AAE8-478E-8681-A5E8F561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6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7FA1-8772-4F6C-918D-2CE68DF3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B23DA-C1CA-4371-81B9-EB147647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DD40-2028-41E6-935F-93A47B6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AC07-D452-434F-B1ED-AB1A7A05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A749-E7C5-4568-93F3-A49953D6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8D0-F43D-4C31-BE7A-47858DDD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DD04-30D3-498D-9C26-11455BE6B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405C-C5EB-459D-9117-6A3F526A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84667-0945-46F6-8527-189488BF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8233-7699-4623-B46C-A76C2C2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B836-3B96-4458-AEB0-1C21B7EE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3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CFDD-A708-4BC7-B022-320ADD68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6F1FC-1147-443A-A3AB-9881C185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649B-F19E-40F5-A95D-A0E45006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63BAD-A549-413E-BE5B-084AD9AE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36002-257C-4A94-A3CF-BFA5747B0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7BA62-A324-4333-8D93-73F1834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5F21-4EE1-49B0-9553-B37EC061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3CEC7-D933-4F88-AA2A-0586868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3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779F-FD23-46B1-863F-0E0E83C4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4751-E575-4098-9E89-9CBBEDD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49FC9-3EB7-4AC2-82B9-C896770A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9B88-B6A7-4850-8C5D-89ED18E6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03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98BAF-3ECF-4FBD-A970-92C76CB3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F211E-E9E8-486E-884B-117601A5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ADAF7-53AC-4AD1-8A1F-C819BCA5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7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BC99-F2C4-426A-B9E0-D251125A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7292-F010-4E47-80DF-57412E64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29D6E-E6A5-4FBF-A4FC-445631A0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FA6E-7FD0-4F0B-B404-5D0388D4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5E412-6BE0-4242-AD54-10A002AE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3D83-2E9A-44CA-8331-34216C5E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14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A7FC-1952-44F1-84F3-90EFCBFF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881EE-C4B4-40A1-926E-D3C2542BA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44AA-3151-4762-96B6-273D680A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94462-30F0-4719-81A3-56493627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8604-6DB6-458E-A04E-A3068A85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5335A-B3CF-4816-A5C2-AD9CC3C5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8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7BC09-A0EA-423B-B114-FE7E8FC9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89409-6CC9-4496-BA6D-2299576E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825F-F9FA-422F-B9B2-FE274A77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8818-26E9-463F-A2A7-231714D5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8C72-A792-490F-8D86-DBD446335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88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7AACE-7C22-4A50-8AC2-03A81D97F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2383" b="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0D39F-B43F-4FF3-9AAF-0E68B928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6050"/>
            <a:ext cx="4023360" cy="296030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Final Project Presentation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05A5-5035-4A50-B9B2-A813A52C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55" y="5229650"/>
            <a:ext cx="4404787" cy="839991"/>
          </a:xfrm>
        </p:spPr>
        <p:txBody>
          <a:bodyPr numCol="2">
            <a:noAutofit/>
          </a:bodyPr>
          <a:lstStyle/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Joran van de </a:t>
            </a:r>
            <a:r>
              <a:rPr lang="en-US" sz="1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Moosdijk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- 4220923</a:t>
            </a:r>
            <a:endParaRPr lang="en-ID" sz="12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Matija </a:t>
            </a:r>
            <a:r>
              <a:rPr lang="en-US" sz="1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Mandarelo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- 4279425</a:t>
            </a: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Shanessa </a:t>
            </a:r>
            <a:r>
              <a:rPr lang="en-US" sz="1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Kostaman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45008</a:t>
            </a: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Tobias </a:t>
            </a:r>
            <a:r>
              <a:rPr lang="en-US" sz="12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Haloman</a:t>
            </a: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4252861</a:t>
            </a:r>
            <a:endParaRPr lang="en-ID" sz="12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746A7-60B2-466E-BEA4-308BB98810E2}"/>
              </a:ext>
            </a:extLst>
          </p:cNvPr>
          <p:cNvSpPr txBox="1"/>
          <p:nvPr/>
        </p:nvSpPr>
        <p:spPr>
          <a:xfrm>
            <a:off x="784641" y="4694699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Made By : Group 3</a:t>
            </a:r>
            <a:endParaRPr lang="en-ID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9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8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AD0A-C989-49B7-88EA-39DE7C07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of Database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02EA4B-9B66-459E-B100-E79DB688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5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D83C-A794-44F0-A64D-24F45BD2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13BE-6C8B-4AD5-8974-A8658862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4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BAC3E65-3DC5-469E-A445-084AADCBC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2" t="9091" r="1" b="1"/>
          <a:stretch/>
        </p:blipFill>
        <p:spPr>
          <a:xfrm>
            <a:off x="-40620" y="-40630"/>
            <a:ext cx="83413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D3EE1-28F7-4274-91B7-7FCC7ED6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340" y="1659128"/>
            <a:ext cx="3438144" cy="489204"/>
          </a:xfrm>
        </p:spPr>
        <p:txBody>
          <a:bodyPr anchor="b">
            <a:normAutofit/>
          </a:bodyPr>
          <a:lstStyle/>
          <a:p>
            <a:r>
              <a:rPr lang="en-US" sz="2800" dirty="0"/>
              <a:t>Introduction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A18-0E0F-4E15-A978-EEC00C1D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880" y="2718054"/>
            <a:ext cx="3777894" cy="3040380"/>
          </a:xfrm>
        </p:spPr>
        <p:txBody>
          <a:bodyPr anchor="t">
            <a:normAutofit/>
          </a:bodyPr>
          <a:lstStyle/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Housing BV is a company that serve houses for students to stay during their studies in the country (Netherlands).</a:t>
            </a:r>
            <a:endParaRPr lang="en-US" sz="1400" dirty="0"/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stakeholder has received multiple complaints from their clients.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stakeholder is trying to find a way to easily add in new housing rules for their multiple buildings.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/>
              <a:t>And we’re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consultant team that has a stake in this company and were tasked to implement software solutions to their problems.</a:t>
            </a: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91240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6C81713-FAED-45F7-A870-15BEABD90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0" r="1" b="1"/>
          <a:stretch/>
        </p:blipFill>
        <p:spPr>
          <a:xfrm>
            <a:off x="20" y="10"/>
            <a:ext cx="79646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47672-B070-4138-83F8-29CE074D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013" y="-82201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dirty="0"/>
              <a:t>Implementation </a:t>
            </a:r>
            <a:br>
              <a:rPr lang="en-US" sz="3600" dirty="0"/>
            </a:b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CDF0-5724-444A-8A41-7CE8A9C4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698" y="1978022"/>
            <a:ext cx="3964768" cy="39532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clients / students the ability to post day-to-day arrangements to manage everything.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stakeholder/admin the ability to receive anonymous complaints from their clients/students.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The stakeholder/admin also can add and remove the students or other admin.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Only the stakeholder/admin can add and remove the rules.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page also includes a box where you can post anonymous complaints as to be received and acted upon by the stakeholder/admin.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</a:rPr>
              <a:t>The application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will be made private using a security page where the clients/students or the stakeholder/admin need to log in with their username and password to enter the next page.</a:t>
            </a:r>
          </a:p>
          <a:p>
            <a:pPr marL="0" indent="0">
              <a:buNone/>
            </a:pPr>
            <a:endParaRPr lang="en-ID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75DEB0-FC32-414B-87AB-54F2BA8FFA01}"/>
              </a:ext>
            </a:extLst>
          </p:cNvPr>
          <p:cNvSpPr txBox="1"/>
          <p:nvPr/>
        </p:nvSpPr>
        <p:spPr>
          <a:xfrm>
            <a:off x="9892216" y="926699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522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39FBA16-CF08-44B5-A9CC-4A88720CA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873" b="6357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500B65-930A-4872-BFF5-FBA266CA9236}"/>
              </a:ext>
            </a:extLst>
          </p:cNvPr>
          <p:cNvSpPr txBox="1">
            <a:spLocks/>
          </p:cNvSpPr>
          <p:nvPr/>
        </p:nvSpPr>
        <p:spPr>
          <a:xfrm>
            <a:off x="8053760" y="2234129"/>
            <a:ext cx="4165000" cy="847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</a:rPr>
              <a:t>Implementation 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64A301-7290-4123-A5F2-C68E29F717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" y="2057081"/>
            <a:ext cx="7751445" cy="4130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71DF12-9AA5-46DD-A7BC-AC6648726350}"/>
              </a:ext>
            </a:extLst>
          </p:cNvPr>
          <p:cNvSpPr txBox="1"/>
          <p:nvPr/>
        </p:nvSpPr>
        <p:spPr>
          <a:xfrm>
            <a:off x="9431758" y="2658006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FDD2C-F3DF-4388-976F-84F7D48F35A1}"/>
              </a:ext>
            </a:extLst>
          </p:cNvPr>
          <p:cNvSpPr txBox="1"/>
          <p:nvPr/>
        </p:nvSpPr>
        <p:spPr>
          <a:xfrm>
            <a:off x="8908820" y="3136428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 - 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335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90CD8D-4485-49DF-901E-C80973BF2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864" r="-1" b="6346"/>
          <a:stretch/>
        </p:blipFill>
        <p:spPr>
          <a:xfrm>
            <a:off x="-2346" y="-2"/>
            <a:ext cx="12188932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77292B-8990-406E-A20B-25C395D84AA3}"/>
              </a:ext>
            </a:extLst>
          </p:cNvPr>
          <p:cNvSpPr txBox="1">
            <a:spLocks/>
          </p:cNvSpPr>
          <p:nvPr/>
        </p:nvSpPr>
        <p:spPr>
          <a:xfrm>
            <a:off x="471055" y="2985484"/>
            <a:ext cx="4251600" cy="887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dirty="0"/>
              <a:t>Implementation 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518E0E0-3BB0-4555-83C5-12BABBCC48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10" y="1540789"/>
            <a:ext cx="5037659" cy="49377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BADA51-F48B-4E68-AB90-BB3D6F967079}"/>
              </a:ext>
            </a:extLst>
          </p:cNvPr>
          <p:cNvSpPr txBox="1"/>
          <p:nvPr/>
        </p:nvSpPr>
        <p:spPr>
          <a:xfrm>
            <a:off x="1828693" y="3318505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27226-5EDB-471B-9A48-32BC0767DB97}"/>
              </a:ext>
            </a:extLst>
          </p:cNvPr>
          <p:cNvSpPr txBox="1"/>
          <p:nvPr/>
        </p:nvSpPr>
        <p:spPr>
          <a:xfrm>
            <a:off x="6094466" y="1161350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2CFB49-DEF6-4470-B676-E3B7041AD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3" b="635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3E714-159C-4D82-974A-431DB246B058}"/>
              </a:ext>
            </a:extLst>
          </p:cNvPr>
          <p:cNvSpPr txBox="1">
            <a:spLocks/>
          </p:cNvSpPr>
          <p:nvPr/>
        </p:nvSpPr>
        <p:spPr>
          <a:xfrm>
            <a:off x="0" y="2509919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/>
              <a:t>Implementation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2C1A-BE6D-414E-994A-5F52CA50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81" y="3181296"/>
            <a:ext cx="4792210" cy="3392121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done by our group through division of work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sent each other’s code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focus for the project will be providing the functionality in the Student page and the Tenant 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 coronavirus pandemic, the amount of times we can meet up in person will be severely mitigated, thus impeding our productivity in implementing the software.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decided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meeting up online and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check on each group member’s work.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7B842-8F1A-47DC-A348-60C4BD65E9B8}"/>
              </a:ext>
            </a:extLst>
          </p:cNvPr>
          <p:cNvSpPr txBox="1"/>
          <p:nvPr/>
        </p:nvSpPr>
        <p:spPr>
          <a:xfrm>
            <a:off x="773963" y="3244334"/>
            <a:ext cx="21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Work Division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657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682EAC-B790-4D0E-90F8-9AAD8B4ABB8F}"/>
              </a:ext>
            </a:extLst>
          </p:cNvPr>
          <p:cNvSpPr txBox="1">
            <a:spLocks/>
          </p:cNvSpPr>
          <p:nvPr/>
        </p:nvSpPr>
        <p:spPr>
          <a:xfrm>
            <a:off x="-300838" y="2894930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000" dirty="0"/>
              <a:t>Implementation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F0403-90D2-4686-BD29-7EF8F7D850AE}"/>
              </a:ext>
            </a:extLst>
          </p:cNvPr>
          <p:cNvSpPr txBox="1"/>
          <p:nvPr/>
        </p:nvSpPr>
        <p:spPr>
          <a:xfrm>
            <a:off x="959643" y="3081661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Time Division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F516A4-84BD-4BF8-9033-BEAC4828E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57501"/>
              </p:ext>
            </p:extLst>
          </p:nvPr>
        </p:nvGraphicFramePr>
        <p:xfrm>
          <a:off x="3678059" y="590727"/>
          <a:ext cx="8229588" cy="61351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9955">
                  <a:extLst>
                    <a:ext uri="{9D8B030D-6E8A-4147-A177-3AD203B41FA5}">
                      <a16:colId xmlns:a16="http://schemas.microsoft.com/office/drawing/2014/main" val="152302307"/>
                    </a:ext>
                  </a:extLst>
                </a:gridCol>
                <a:gridCol w="1511434">
                  <a:extLst>
                    <a:ext uri="{9D8B030D-6E8A-4147-A177-3AD203B41FA5}">
                      <a16:colId xmlns:a16="http://schemas.microsoft.com/office/drawing/2014/main" val="1727692533"/>
                    </a:ext>
                  </a:extLst>
                </a:gridCol>
                <a:gridCol w="1120545">
                  <a:extLst>
                    <a:ext uri="{9D8B030D-6E8A-4147-A177-3AD203B41FA5}">
                      <a16:colId xmlns:a16="http://schemas.microsoft.com/office/drawing/2014/main" val="3184762079"/>
                    </a:ext>
                  </a:extLst>
                </a:gridCol>
                <a:gridCol w="4737654">
                  <a:extLst>
                    <a:ext uri="{9D8B030D-6E8A-4147-A177-3AD203B41FA5}">
                      <a16:colId xmlns:a16="http://schemas.microsoft.com/office/drawing/2014/main" val="1392046523"/>
                    </a:ext>
                  </a:extLst>
                </a:gridCol>
              </a:tblGrid>
              <a:tr h="3033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4057236205"/>
                  </a:ext>
                </a:extLst>
              </a:tr>
              <a:tr h="26508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1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our group to discuss about project analysis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673324025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149987452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2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the teacher to share about our idea and show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478280711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project analysis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054428180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4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Discussed how we should divided the work (R 10 - OIL 0.30)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775395202"/>
                  </a:ext>
                </a:extLst>
              </a:tr>
              <a:tr h="2650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8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working on our own division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61027712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9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our group to show each other progress (Online)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19415831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11 Dec 2020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the teacher about our progress and do the project based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56395508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work division (R 10 - OIL 0.30)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911273333"/>
                  </a:ext>
                </a:extLst>
              </a:tr>
              <a:tr h="2650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15 Dec 2020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the teacher to show the progress that we've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293372929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made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89900210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16 Dec 2020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our own division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30035669"/>
                  </a:ext>
                </a:extLst>
              </a:tr>
              <a:tr h="2650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5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our own division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86661342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6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our own division and push all the final code to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581590215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8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our group to collect all the code together from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251320939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try to merge all of the code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511434088"/>
                  </a:ext>
                </a:extLst>
              </a:tr>
              <a:tr h="26508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12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the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connecting form for student page and admin page and start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41268502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making the presentation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4210764875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13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the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connecting form for login page with student page and admin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772557789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page, also making the final report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628436691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15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up with everything (Presentation, Report, Application)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723136869"/>
                  </a:ext>
                </a:extLst>
              </a:tr>
              <a:tr h="26508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Mon, 18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10.00 - 11.15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Final Presentation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422020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D98CA7EF-B378-4771-82FA-CB0ECB199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6500"/>
            <a:ext cx="5291666" cy="444499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005E7DF-F093-4E3F-B880-DDD8B0004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232958"/>
            <a:ext cx="5291667" cy="43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D8A17D-77BE-4540-AD47-1BAB38DB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26" y="643467"/>
            <a:ext cx="733034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697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Times New Roman</vt:lpstr>
      <vt:lpstr>Office Theme</vt:lpstr>
      <vt:lpstr>Final Project Presentation</vt:lpstr>
      <vt:lpstr>Introduction</vt:lpstr>
      <vt:lpstr>Implementation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Database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Tobias Agyasta Halomoan,Tobias T.</dc:creator>
  <cp:lastModifiedBy>Tobias Agyasta Halomoan,Tobias T.</cp:lastModifiedBy>
  <cp:revision>1</cp:revision>
  <dcterms:created xsi:type="dcterms:W3CDTF">2021-01-17T22:50:10Z</dcterms:created>
  <dcterms:modified xsi:type="dcterms:W3CDTF">2021-01-17T22:51:38Z</dcterms:modified>
</cp:coreProperties>
</file>