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3302D45-83F7-4013-8600-63133A1B8E1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节点稳定性预测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高等理工学院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王冠楠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wgn2015@buaa.edu.cn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关于调试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aodv-uu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文件夹下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clean make,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再在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ns-2.35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下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clean make,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可以缩短编译所需时间。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ns-2.35/tcl/lib/ns-default.tcl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651760" y="3108960"/>
            <a:ext cx="5127480" cy="393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2017-12-19T02:05:30Z</dcterms:created>
  <dc:creator/>
  <dc:description/>
  <dc:language>en-US</dc:language>
  <cp:lastModifiedBy/>
  <dcterms:modified xsi:type="dcterms:W3CDTF">2017-12-19T02:18:02Z</dcterms:modified>
  <cp:revision>1</cp:revision>
  <dc:subject/>
  <dc:title/>
</cp:coreProperties>
</file>