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 id="25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21"/>
    <p:restoredTop sz="94678"/>
  </p:normalViewPr>
  <p:slideViewPr>
    <p:cSldViewPr snapToGrid="0" snapToObjects="1">
      <p:cViewPr varScale="1">
        <p:scale>
          <a:sx n="78" d="100"/>
          <a:sy n="78" d="100"/>
        </p:scale>
        <p:origin x="19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E8DC1-F433-2C45-B74D-1D2E7A01369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290E0B4-FB19-F344-901C-10BF79EA6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7FBD80E-754F-184E-8D7B-A66907477E9A}"/>
              </a:ext>
            </a:extLst>
          </p:cNvPr>
          <p:cNvSpPr>
            <a:spLocks noGrp="1"/>
          </p:cNvSpPr>
          <p:nvPr>
            <p:ph type="dt" sz="half" idx="10"/>
          </p:nvPr>
        </p:nvSpPr>
        <p:spPr/>
        <p:txBody>
          <a:bodyPr/>
          <a:lstStyle/>
          <a:p>
            <a:fld id="{A39541E6-E359-3841-8530-8F02643F7168}" type="datetimeFigureOut">
              <a:rPr kumimoji="1" lang="zh-CN" altLang="en-US" smtClean="0"/>
              <a:t>20/2/4</a:t>
            </a:fld>
            <a:endParaRPr kumimoji="1" lang="zh-CN" altLang="en-US"/>
          </a:p>
        </p:txBody>
      </p:sp>
      <p:sp>
        <p:nvSpPr>
          <p:cNvPr id="5" name="页脚占位符 4">
            <a:extLst>
              <a:ext uri="{FF2B5EF4-FFF2-40B4-BE49-F238E27FC236}">
                <a16:creationId xmlns:a16="http://schemas.microsoft.com/office/drawing/2014/main" id="{F19CA82C-336C-B14C-8915-4C1E8D6D29C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294C8AE-CECD-3B44-8530-DF6E89604756}"/>
              </a:ext>
            </a:extLst>
          </p:cNvPr>
          <p:cNvSpPr>
            <a:spLocks noGrp="1"/>
          </p:cNvSpPr>
          <p:nvPr>
            <p:ph type="sldNum" sz="quarter" idx="12"/>
          </p:nvPr>
        </p:nvSpPr>
        <p:spPr/>
        <p:txBody>
          <a:bodyPr/>
          <a:lstStyle/>
          <a:p>
            <a:fld id="{4B29CD47-B433-C649-9D8D-BA902582BECE}" type="slidenum">
              <a:rPr kumimoji="1" lang="zh-CN" altLang="en-US" smtClean="0"/>
              <a:t>‹#›</a:t>
            </a:fld>
            <a:endParaRPr kumimoji="1" lang="zh-CN" altLang="en-US"/>
          </a:p>
        </p:txBody>
      </p:sp>
    </p:spTree>
    <p:extLst>
      <p:ext uri="{BB962C8B-B14F-4D97-AF65-F5344CB8AC3E}">
        <p14:creationId xmlns:p14="http://schemas.microsoft.com/office/powerpoint/2010/main" val="154810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CEECC-6E90-CB4D-BFFA-CECF3A70B36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4D2A494-0C79-7147-8621-C74EA5370A3E}"/>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2DE5353F-7317-254E-B44D-20D3883FACE4}"/>
              </a:ext>
            </a:extLst>
          </p:cNvPr>
          <p:cNvSpPr>
            <a:spLocks noGrp="1"/>
          </p:cNvSpPr>
          <p:nvPr>
            <p:ph type="dt" sz="half" idx="10"/>
          </p:nvPr>
        </p:nvSpPr>
        <p:spPr/>
        <p:txBody>
          <a:bodyPr/>
          <a:lstStyle/>
          <a:p>
            <a:fld id="{A39541E6-E359-3841-8530-8F02643F7168}" type="datetimeFigureOut">
              <a:rPr kumimoji="1" lang="zh-CN" altLang="en-US" smtClean="0"/>
              <a:t>20/2/4</a:t>
            </a:fld>
            <a:endParaRPr kumimoji="1" lang="zh-CN" altLang="en-US"/>
          </a:p>
        </p:txBody>
      </p:sp>
      <p:sp>
        <p:nvSpPr>
          <p:cNvPr id="5" name="页脚占位符 4">
            <a:extLst>
              <a:ext uri="{FF2B5EF4-FFF2-40B4-BE49-F238E27FC236}">
                <a16:creationId xmlns:a16="http://schemas.microsoft.com/office/drawing/2014/main" id="{A121EDB2-E6E0-8E41-9068-32289407F8C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8109E6E-69FD-814E-9D9D-77EC018D9D89}"/>
              </a:ext>
            </a:extLst>
          </p:cNvPr>
          <p:cNvSpPr>
            <a:spLocks noGrp="1"/>
          </p:cNvSpPr>
          <p:nvPr>
            <p:ph type="sldNum" sz="quarter" idx="12"/>
          </p:nvPr>
        </p:nvSpPr>
        <p:spPr/>
        <p:txBody>
          <a:bodyPr/>
          <a:lstStyle/>
          <a:p>
            <a:fld id="{4B29CD47-B433-C649-9D8D-BA902582BECE}" type="slidenum">
              <a:rPr kumimoji="1" lang="zh-CN" altLang="en-US" smtClean="0"/>
              <a:t>‹#›</a:t>
            </a:fld>
            <a:endParaRPr kumimoji="1" lang="zh-CN" altLang="en-US"/>
          </a:p>
        </p:txBody>
      </p:sp>
    </p:spTree>
    <p:extLst>
      <p:ext uri="{BB962C8B-B14F-4D97-AF65-F5344CB8AC3E}">
        <p14:creationId xmlns:p14="http://schemas.microsoft.com/office/powerpoint/2010/main" val="88849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A07F6AE-0DF3-D64C-89E7-4BEF2420459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B369F72-576A-DD48-9407-4B466C06F5A1}"/>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6E4CD90-4E0E-3B4C-AF1E-25D041929CC4}"/>
              </a:ext>
            </a:extLst>
          </p:cNvPr>
          <p:cNvSpPr>
            <a:spLocks noGrp="1"/>
          </p:cNvSpPr>
          <p:nvPr>
            <p:ph type="dt" sz="half" idx="10"/>
          </p:nvPr>
        </p:nvSpPr>
        <p:spPr/>
        <p:txBody>
          <a:bodyPr/>
          <a:lstStyle/>
          <a:p>
            <a:fld id="{A39541E6-E359-3841-8530-8F02643F7168}" type="datetimeFigureOut">
              <a:rPr kumimoji="1" lang="zh-CN" altLang="en-US" smtClean="0"/>
              <a:t>20/2/4</a:t>
            </a:fld>
            <a:endParaRPr kumimoji="1" lang="zh-CN" altLang="en-US"/>
          </a:p>
        </p:txBody>
      </p:sp>
      <p:sp>
        <p:nvSpPr>
          <p:cNvPr id="5" name="页脚占位符 4">
            <a:extLst>
              <a:ext uri="{FF2B5EF4-FFF2-40B4-BE49-F238E27FC236}">
                <a16:creationId xmlns:a16="http://schemas.microsoft.com/office/drawing/2014/main" id="{33E4BE9B-01F3-9B41-8DAB-892DB889E0F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1C83663-C3E3-9A40-A15F-4D5F4124CFF3}"/>
              </a:ext>
            </a:extLst>
          </p:cNvPr>
          <p:cNvSpPr>
            <a:spLocks noGrp="1"/>
          </p:cNvSpPr>
          <p:nvPr>
            <p:ph type="sldNum" sz="quarter" idx="12"/>
          </p:nvPr>
        </p:nvSpPr>
        <p:spPr/>
        <p:txBody>
          <a:bodyPr/>
          <a:lstStyle/>
          <a:p>
            <a:fld id="{4B29CD47-B433-C649-9D8D-BA902582BECE}" type="slidenum">
              <a:rPr kumimoji="1" lang="zh-CN" altLang="en-US" smtClean="0"/>
              <a:t>‹#›</a:t>
            </a:fld>
            <a:endParaRPr kumimoji="1" lang="zh-CN" altLang="en-US"/>
          </a:p>
        </p:txBody>
      </p:sp>
    </p:spTree>
    <p:extLst>
      <p:ext uri="{BB962C8B-B14F-4D97-AF65-F5344CB8AC3E}">
        <p14:creationId xmlns:p14="http://schemas.microsoft.com/office/powerpoint/2010/main" val="273558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D293D-DCB3-BE40-8F96-3A0E2AFA035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C204B10-B6C2-8B45-A5E4-D185417996E8}"/>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BF65697F-6B77-6C41-B6B1-36FF65D59F65}"/>
              </a:ext>
            </a:extLst>
          </p:cNvPr>
          <p:cNvSpPr>
            <a:spLocks noGrp="1"/>
          </p:cNvSpPr>
          <p:nvPr>
            <p:ph type="dt" sz="half" idx="10"/>
          </p:nvPr>
        </p:nvSpPr>
        <p:spPr/>
        <p:txBody>
          <a:bodyPr/>
          <a:lstStyle/>
          <a:p>
            <a:fld id="{A39541E6-E359-3841-8530-8F02643F7168}" type="datetimeFigureOut">
              <a:rPr kumimoji="1" lang="zh-CN" altLang="en-US" smtClean="0"/>
              <a:t>20/2/4</a:t>
            </a:fld>
            <a:endParaRPr kumimoji="1" lang="zh-CN" altLang="en-US"/>
          </a:p>
        </p:txBody>
      </p:sp>
      <p:sp>
        <p:nvSpPr>
          <p:cNvPr id="5" name="页脚占位符 4">
            <a:extLst>
              <a:ext uri="{FF2B5EF4-FFF2-40B4-BE49-F238E27FC236}">
                <a16:creationId xmlns:a16="http://schemas.microsoft.com/office/drawing/2014/main" id="{9ED16AAF-ECDB-B240-87A1-66E86B8950C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5ECE63C-1873-E84C-98BD-41EE7B7C260E}"/>
              </a:ext>
            </a:extLst>
          </p:cNvPr>
          <p:cNvSpPr>
            <a:spLocks noGrp="1"/>
          </p:cNvSpPr>
          <p:nvPr>
            <p:ph type="sldNum" sz="quarter" idx="12"/>
          </p:nvPr>
        </p:nvSpPr>
        <p:spPr/>
        <p:txBody>
          <a:bodyPr/>
          <a:lstStyle/>
          <a:p>
            <a:fld id="{4B29CD47-B433-C649-9D8D-BA902582BECE}" type="slidenum">
              <a:rPr kumimoji="1" lang="zh-CN" altLang="en-US" smtClean="0"/>
              <a:t>‹#›</a:t>
            </a:fld>
            <a:endParaRPr kumimoji="1" lang="zh-CN" altLang="en-US"/>
          </a:p>
        </p:txBody>
      </p:sp>
    </p:spTree>
    <p:extLst>
      <p:ext uri="{BB962C8B-B14F-4D97-AF65-F5344CB8AC3E}">
        <p14:creationId xmlns:p14="http://schemas.microsoft.com/office/powerpoint/2010/main" val="119508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98BF3-8B7C-8848-8140-11C5FEB1535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CEF3083-ECCA-D243-8BCB-0B1F0A2CD1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85DE1AFA-6422-2A4F-B015-06326C76BFA4}"/>
              </a:ext>
            </a:extLst>
          </p:cNvPr>
          <p:cNvSpPr>
            <a:spLocks noGrp="1"/>
          </p:cNvSpPr>
          <p:nvPr>
            <p:ph type="dt" sz="half" idx="10"/>
          </p:nvPr>
        </p:nvSpPr>
        <p:spPr/>
        <p:txBody>
          <a:bodyPr/>
          <a:lstStyle/>
          <a:p>
            <a:fld id="{A39541E6-E359-3841-8530-8F02643F7168}" type="datetimeFigureOut">
              <a:rPr kumimoji="1" lang="zh-CN" altLang="en-US" smtClean="0"/>
              <a:t>20/2/4</a:t>
            </a:fld>
            <a:endParaRPr kumimoji="1" lang="zh-CN" altLang="en-US"/>
          </a:p>
        </p:txBody>
      </p:sp>
      <p:sp>
        <p:nvSpPr>
          <p:cNvPr id="5" name="页脚占位符 4">
            <a:extLst>
              <a:ext uri="{FF2B5EF4-FFF2-40B4-BE49-F238E27FC236}">
                <a16:creationId xmlns:a16="http://schemas.microsoft.com/office/drawing/2014/main" id="{4DC90173-9085-FD4C-A06B-A57D7CE74D8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B6FC446-2C28-2343-A0D2-B10DDC764A25}"/>
              </a:ext>
            </a:extLst>
          </p:cNvPr>
          <p:cNvSpPr>
            <a:spLocks noGrp="1"/>
          </p:cNvSpPr>
          <p:nvPr>
            <p:ph type="sldNum" sz="quarter" idx="12"/>
          </p:nvPr>
        </p:nvSpPr>
        <p:spPr/>
        <p:txBody>
          <a:bodyPr/>
          <a:lstStyle/>
          <a:p>
            <a:fld id="{4B29CD47-B433-C649-9D8D-BA902582BECE}" type="slidenum">
              <a:rPr kumimoji="1" lang="zh-CN" altLang="en-US" smtClean="0"/>
              <a:t>‹#›</a:t>
            </a:fld>
            <a:endParaRPr kumimoji="1" lang="zh-CN" altLang="en-US"/>
          </a:p>
        </p:txBody>
      </p:sp>
    </p:spTree>
    <p:extLst>
      <p:ext uri="{BB962C8B-B14F-4D97-AF65-F5344CB8AC3E}">
        <p14:creationId xmlns:p14="http://schemas.microsoft.com/office/powerpoint/2010/main" val="186143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EA6E9-F32C-C84E-8A75-BF480E59118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F52AA20-351A-C74B-A78A-EB885EA0669E}"/>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EF7F861B-4103-354D-ADCD-A174C04FF813}"/>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C948023-3064-2948-947E-B2F16049D53E}"/>
              </a:ext>
            </a:extLst>
          </p:cNvPr>
          <p:cNvSpPr>
            <a:spLocks noGrp="1"/>
          </p:cNvSpPr>
          <p:nvPr>
            <p:ph type="dt" sz="half" idx="10"/>
          </p:nvPr>
        </p:nvSpPr>
        <p:spPr/>
        <p:txBody>
          <a:bodyPr/>
          <a:lstStyle/>
          <a:p>
            <a:fld id="{A39541E6-E359-3841-8530-8F02643F7168}" type="datetimeFigureOut">
              <a:rPr kumimoji="1" lang="zh-CN" altLang="en-US" smtClean="0"/>
              <a:t>20/2/4</a:t>
            </a:fld>
            <a:endParaRPr kumimoji="1" lang="zh-CN" altLang="en-US"/>
          </a:p>
        </p:txBody>
      </p:sp>
      <p:sp>
        <p:nvSpPr>
          <p:cNvPr id="6" name="页脚占位符 5">
            <a:extLst>
              <a:ext uri="{FF2B5EF4-FFF2-40B4-BE49-F238E27FC236}">
                <a16:creationId xmlns:a16="http://schemas.microsoft.com/office/drawing/2014/main" id="{A1B3E9B7-2C0D-B544-AFB8-3C5762F0E16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6588ED9-5F4E-F942-B713-E32427653A70}"/>
              </a:ext>
            </a:extLst>
          </p:cNvPr>
          <p:cNvSpPr>
            <a:spLocks noGrp="1"/>
          </p:cNvSpPr>
          <p:nvPr>
            <p:ph type="sldNum" sz="quarter" idx="12"/>
          </p:nvPr>
        </p:nvSpPr>
        <p:spPr/>
        <p:txBody>
          <a:bodyPr/>
          <a:lstStyle/>
          <a:p>
            <a:fld id="{4B29CD47-B433-C649-9D8D-BA902582BECE}" type="slidenum">
              <a:rPr kumimoji="1" lang="zh-CN" altLang="en-US" smtClean="0"/>
              <a:t>‹#›</a:t>
            </a:fld>
            <a:endParaRPr kumimoji="1" lang="zh-CN" altLang="en-US"/>
          </a:p>
        </p:txBody>
      </p:sp>
    </p:spTree>
    <p:extLst>
      <p:ext uri="{BB962C8B-B14F-4D97-AF65-F5344CB8AC3E}">
        <p14:creationId xmlns:p14="http://schemas.microsoft.com/office/powerpoint/2010/main" val="140352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87484-01FA-654B-B077-37824A5FDDA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2A9A2E5-6699-0040-A055-A751E58DE0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B07A91F7-D5AF-2845-B588-D7D6379C6239}"/>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D5D8B948-7851-8342-BA86-0356968C65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BD94CDDE-8CFE-754A-BE60-308B592BEC32}"/>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7D0AEE1A-8EBE-5E49-86A8-E80810313860}"/>
              </a:ext>
            </a:extLst>
          </p:cNvPr>
          <p:cNvSpPr>
            <a:spLocks noGrp="1"/>
          </p:cNvSpPr>
          <p:nvPr>
            <p:ph type="dt" sz="half" idx="10"/>
          </p:nvPr>
        </p:nvSpPr>
        <p:spPr/>
        <p:txBody>
          <a:bodyPr/>
          <a:lstStyle/>
          <a:p>
            <a:fld id="{A39541E6-E359-3841-8530-8F02643F7168}" type="datetimeFigureOut">
              <a:rPr kumimoji="1" lang="zh-CN" altLang="en-US" smtClean="0"/>
              <a:t>20/2/4</a:t>
            </a:fld>
            <a:endParaRPr kumimoji="1" lang="zh-CN" altLang="en-US"/>
          </a:p>
        </p:txBody>
      </p:sp>
      <p:sp>
        <p:nvSpPr>
          <p:cNvPr id="8" name="页脚占位符 7">
            <a:extLst>
              <a:ext uri="{FF2B5EF4-FFF2-40B4-BE49-F238E27FC236}">
                <a16:creationId xmlns:a16="http://schemas.microsoft.com/office/drawing/2014/main" id="{8ED72B2F-C53D-4948-9AE5-703ACCDF1FA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4A95962-2074-5A45-AC40-0AD0C2C6A03B}"/>
              </a:ext>
            </a:extLst>
          </p:cNvPr>
          <p:cNvSpPr>
            <a:spLocks noGrp="1"/>
          </p:cNvSpPr>
          <p:nvPr>
            <p:ph type="sldNum" sz="quarter" idx="12"/>
          </p:nvPr>
        </p:nvSpPr>
        <p:spPr/>
        <p:txBody>
          <a:bodyPr/>
          <a:lstStyle/>
          <a:p>
            <a:fld id="{4B29CD47-B433-C649-9D8D-BA902582BECE}" type="slidenum">
              <a:rPr kumimoji="1" lang="zh-CN" altLang="en-US" smtClean="0"/>
              <a:t>‹#›</a:t>
            </a:fld>
            <a:endParaRPr kumimoji="1" lang="zh-CN" altLang="en-US"/>
          </a:p>
        </p:txBody>
      </p:sp>
    </p:spTree>
    <p:extLst>
      <p:ext uri="{BB962C8B-B14F-4D97-AF65-F5344CB8AC3E}">
        <p14:creationId xmlns:p14="http://schemas.microsoft.com/office/powerpoint/2010/main" val="341964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30AD1-259B-BA49-8F44-84568819F38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C28F733-B7CD-F344-8398-39C82E528E6D}"/>
              </a:ext>
            </a:extLst>
          </p:cNvPr>
          <p:cNvSpPr>
            <a:spLocks noGrp="1"/>
          </p:cNvSpPr>
          <p:nvPr>
            <p:ph type="dt" sz="half" idx="10"/>
          </p:nvPr>
        </p:nvSpPr>
        <p:spPr/>
        <p:txBody>
          <a:bodyPr/>
          <a:lstStyle/>
          <a:p>
            <a:fld id="{A39541E6-E359-3841-8530-8F02643F7168}" type="datetimeFigureOut">
              <a:rPr kumimoji="1" lang="zh-CN" altLang="en-US" smtClean="0"/>
              <a:t>20/2/4</a:t>
            </a:fld>
            <a:endParaRPr kumimoji="1" lang="zh-CN" altLang="en-US"/>
          </a:p>
        </p:txBody>
      </p:sp>
      <p:sp>
        <p:nvSpPr>
          <p:cNvPr id="4" name="页脚占位符 3">
            <a:extLst>
              <a:ext uri="{FF2B5EF4-FFF2-40B4-BE49-F238E27FC236}">
                <a16:creationId xmlns:a16="http://schemas.microsoft.com/office/drawing/2014/main" id="{A7DF0A5D-F3DC-D945-AC57-555D02A4875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2165C07-A1F3-B343-99B1-A6DE2983D18E}"/>
              </a:ext>
            </a:extLst>
          </p:cNvPr>
          <p:cNvSpPr>
            <a:spLocks noGrp="1"/>
          </p:cNvSpPr>
          <p:nvPr>
            <p:ph type="sldNum" sz="quarter" idx="12"/>
          </p:nvPr>
        </p:nvSpPr>
        <p:spPr/>
        <p:txBody>
          <a:bodyPr/>
          <a:lstStyle/>
          <a:p>
            <a:fld id="{4B29CD47-B433-C649-9D8D-BA902582BECE}" type="slidenum">
              <a:rPr kumimoji="1" lang="zh-CN" altLang="en-US" smtClean="0"/>
              <a:t>‹#›</a:t>
            </a:fld>
            <a:endParaRPr kumimoji="1" lang="zh-CN" altLang="en-US"/>
          </a:p>
        </p:txBody>
      </p:sp>
    </p:spTree>
    <p:extLst>
      <p:ext uri="{BB962C8B-B14F-4D97-AF65-F5344CB8AC3E}">
        <p14:creationId xmlns:p14="http://schemas.microsoft.com/office/powerpoint/2010/main" val="41071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20F165-9270-5D42-8EB9-99199D0B4F3F}"/>
              </a:ext>
            </a:extLst>
          </p:cNvPr>
          <p:cNvSpPr>
            <a:spLocks noGrp="1"/>
          </p:cNvSpPr>
          <p:nvPr>
            <p:ph type="dt" sz="half" idx="10"/>
          </p:nvPr>
        </p:nvSpPr>
        <p:spPr/>
        <p:txBody>
          <a:bodyPr/>
          <a:lstStyle/>
          <a:p>
            <a:fld id="{A39541E6-E359-3841-8530-8F02643F7168}" type="datetimeFigureOut">
              <a:rPr kumimoji="1" lang="zh-CN" altLang="en-US" smtClean="0"/>
              <a:t>20/2/4</a:t>
            </a:fld>
            <a:endParaRPr kumimoji="1" lang="zh-CN" altLang="en-US"/>
          </a:p>
        </p:txBody>
      </p:sp>
      <p:sp>
        <p:nvSpPr>
          <p:cNvPr id="3" name="页脚占位符 2">
            <a:extLst>
              <a:ext uri="{FF2B5EF4-FFF2-40B4-BE49-F238E27FC236}">
                <a16:creationId xmlns:a16="http://schemas.microsoft.com/office/drawing/2014/main" id="{210AB859-33DD-5846-B3B1-2C7D22CFF34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2881E83-C494-424D-AC6A-A47251F8FB0D}"/>
              </a:ext>
            </a:extLst>
          </p:cNvPr>
          <p:cNvSpPr>
            <a:spLocks noGrp="1"/>
          </p:cNvSpPr>
          <p:nvPr>
            <p:ph type="sldNum" sz="quarter" idx="12"/>
          </p:nvPr>
        </p:nvSpPr>
        <p:spPr/>
        <p:txBody>
          <a:bodyPr/>
          <a:lstStyle/>
          <a:p>
            <a:fld id="{4B29CD47-B433-C649-9D8D-BA902582BECE}" type="slidenum">
              <a:rPr kumimoji="1" lang="zh-CN" altLang="en-US" smtClean="0"/>
              <a:t>‹#›</a:t>
            </a:fld>
            <a:endParaRPr kumimoji="1" lang="zh-CN" altLang="en-US"/>
          </a:p>
        </p:txBody>
      </p:sp>
    </p:spTree>
    <p:extLst>
      <p:ext uri="{BB962C8B-B14F-4D97-AF65-F5344CB8AC3E}">
        <p14:creationId xmlns:p14="http://schemas.microsoft.com/office/powerpoint/2010/main" val="78449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21C71-1C36-4A4C-B63A-8DA5150FACB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C09B853-E3C6-1C47-AAC4-266C002BF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12F3E863-AE55-3A40-8975-643E66A19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C9F1284F-FA31-D248-8FAE-D2E93AACAED2}"/>
              </a:ext>
            </a:extLst>
          </p:cNvPr>
          <p:cNvSpPr>
            <a:spLocks noGrp="1"/>
          </p:cNvSpPr>
          <p:nvPr>
            <p:ph type="dt" sz="half" idx="10"/>
          </p:nvPr>
        </p:nvSpPr>
        <p:spPr/>
        <p:txBody>
          <a:bodyPr/>
          <a:lstStyle/>
          <a:p>
            <a:fld id="{A39541E6-E359-3841-8530-8F02643F7168}" type="datetimeFigureOut">
              <a:rPr kumimoji="1" lang="zh-CN" altLang="en-US" smtClean="0"/>
              <a:t>20/2/4</a:t>
            </a:fld>
            <a:endParaRPr kumimoji="1" lang="zh-CN" altLang="en-US"/>
          </a:p>
        </p:txBody>
      </p:sp>
      <p:sp>
        <p:nvSpPr>
          <p:cNvPr id="6" name="页脚占位符 5">
            <a:extLst>
              <a:ext uri="{FF2B5EF4-FFF2-40B4-BE49-F238E27FC236}">
                <a16:creationId xmlns:a16="http://schemas.microsoft.com/office/drawing/2014/main" id="{AC770CE8-3146-064F-A806-BC524A1901D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22B36C7-BCBB-704B-98E2-A4CC3D293C22}"/>
              </a:ext>
            </a:extLst>
          </p:cNvPr>
          <p:cNvSpPr>
            <a:spLocks noGrp="1"/>
          </p:cNvSpPr>
          <p:nvPr>
            <p:ph type="sldNum" sz="quarter" idx="12"/>
          </p:nvPr>
        </p:nvSpPr>
        <p:spPr/>
        <p:txBody>
          <a:bodyPr/>
          <a:lstStyle/>
          <a:p>
            <a:fld id="{4B29CD47-B433-C649-9D8D-BA902582BECE}" type="slidenum">
              <a:rPr kumimoji="1" lang="zh-CN" altLang="en-US" smtClean="0"/>
              <a:t>‹#›</a:t>
            </a:fld>
            <a:endParaRPr kumimoji="1" lang="zh-CN" altLang="en-US"/>
          </a:p>
        </p:txBody>
      </p:sp>
    </p:spTree>
    <p:extLst>
      <p:ext uri="{BB962C8B-B14F-4D97-AF65-F5344CB8AC3E}">
        <p14:creationId xmlns:p14="http://schemas.microsoft.com/office/powerpoint/2010/main" val="388601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3EAB3-CA88-A847-9614-481DF27BA52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25D08B8-0807-8E47-BFF3-980B60C6DA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BEF7C54-D24E-E449-8C8B-77B6EE38B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68756D5C-29A1-B545-8ADE-5AAEAE2C83AA}"/>
              </a:ext>
            </a:extLst>
          </p:cNvPr>
          <p:cNvSpPr>
            <a:spLocks noGrp="1"/>
          </p:cNvSpPr>
          <p:nvPr>
            <p:ph type="dt" sz="half" idx="10"/>
          </p:nvPr>
        </p:nvSpPr>
        <p:spPr/>
        <p:txBody>
          <a:bodyPr/>
          <a:lstStyle/>
          <a:p>
            <a:fld id="{A39541E6-E359-3841-8530-8F02643F7168}" type="datetimeFigureOut">
              <a:rPr kumimoji="1" lang="zh-CN" altLang="en-US" smtClean="0"/>
              <a:t>20/2/4</a:t>
            </a:fld>
            <a:endParaRPr kumimoji="1" lang="zh-CN" altLang="en-US"/>
          </a:p>
        </p:txBody>
      </p:sp>
      <p:sp>
        <p:nvSpPr>
          <p:cNvPr id="6" name="页脚占位符 5">
            <a:extLst>
              <a:ext uri="{FF2B5EF4-FFF2-40B4-BE49-F238E27FC236}">
                <a16:creationId xmlns:a16="http://schemas.microsoft.com/office/drawing/2014/main" id="{3A8AFA54-9099-0541-9B9E-9A539CEA543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2080ED4-FDB2-BA4D-90D6-82BC9031B541}"/>
              </a:ext>
            </a:extLst>
          </p:cNvPr>
          <p:cNvSpPr>
            <a:spLocks noGrp="1"/>
          </p:cNvSpPr>
          <p:nvPr>
            <p:ph type="sldNum" sz="quarter" idx="12"/>
          </p:nvPr>
        </p:nvSpPr>
        <p:spPr/>
        <p:txBody>
          <a:bodyPr/>
          <a:lstStyle/>
          <a:p>
            <a:fld id="{4B29CD47-B433-C649-9D8D-BA902582BECE}" type="slidenum">
              <a:rPr kumimoji="1" lang="zh-CN" altLang="en-US" smtClean="0"/>
              <a:t>‹#›</a:t>
            </a:fld>
            <a:endParaRPr kumimoji="1" lang="zh-CN" altLang="en-US"/>
          </a:p>
        </p:txBody>
      </p:sp>
    </p:spTree>
    <p:extLst>
      <p:ext uri="{BB962C8B-B14F-4D97-AF65-F5344CB8AC3E}">
        <p14:creationId xmlns:p14="http://schemas.microsoft.com/office/powerpoint/2010/main" val="2272935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B334D3-17EA-C14C-8268-5A1044CE3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67301E3-2919-9B4B-BE72-F66B967CD4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F24F2B0B-4706-ED40-8FA6-999235EBF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541E6-E359-3841-8530-8F02643F7168}" type="datetimeFigureOut">
              <a:rPr kumimoji="1" lang="zh-CN" altLang="en-US" smtClean="0"/>
              <a:t>20/2/4</a:t>
            </a:fld>
            <a:endParaRPr kumimoji="1" lang="zh-CN" altLang="en-US"/>
          </a:p>
        </p:txBody>
      </p:sp>
      <p:sp>
        <p:nvSpPr>
          <p:cNvPr id="5" name="页脚占位符 4">
            <a:extLst>
              <a:ext uri="{FF2B5EF4-FFF2-40B4-BE49-F238E27FC236}">
                <a16:creationId xmlns:a16="http://schemas.microsoft.com/office/drawing/2014/main" id="{96E8AD9C-03D8-F740-998F-11BA43CEB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82DB243-8B0F-4A48-867A-B8593BDAE2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9CD47-B433-C649-9D8D-BA902582BECE}" type="slidenum">
              <a:rPr kumimoji="1" lang="zh-CN" altLang="en-US" smtClean="0"/>
              <a:t>‹#›</a:t>
            </a:fld>
            <a:endParaRPr kumimoji="1" lang="zh-CN" altLang="en-US"/>
          </a:p>
        </p:txBody>
      </p:sp>
    </p:spTree>
    <p:extLst>
      <p:ext uri="{BB962C8B-B14F-4D97-AF65-F5344CB8AC3E}">
        <p14:creationId xmlns:p14="http://schemas.microsoft.com/office/powerpoint/2010/main" val="3543120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ciencedirect.com/topics/computer-science/optimisation-proble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sciencedirect.com/topics/engineering/optimisation" TargetMode="External"/><Relationship Id="rId4" Type="http://schemas.openxmlformats.org/officeDocument/2006/relationships/hyperlink" Target="https://www.sciencedirect.com/topics/mathematics/solution-exist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44FE59-5632-4F40-9FA1-F5A71FCEC569}"/>
              </a:ext>
            </a:extLst>
          </p:cNvPr>
          <p:cNvSpPr txBox="1"/>
          <p:nvPr/>
        </p:nvSpPr>
        <p:spPr>
          <a:xfrm>
            <a:off x="277585" y="432204"/>
            <a:ext cx="8899072" cy="584775"/>
          </a:xfrm>
          <a:prstGeom prst="rect">
            <a:avLst/>
          </a:prstGeom>
          <a:noFill/>
        </p:spPr>
        <p:txBody>
          <a:bodyPr wrap="square" rtlCol="0">
            <a:spAutoFit/>
          </a:bodyPr>
          <a:lstStyle/>
          <a:p>
            <a:r>
              <a:rPr lang="en" altLang="zh-CN" sz="3200" b="1" dirty="0"/>
              <a:t>Aligning Decision Support and Data Analytics</a:t>
            </a:r>
          </a:p>
        </p:txBody>
      </p:sp>
      <p:sp>
        <p:nvSpPr>
          <p:cNvPr id="6" name="文本框 5">
            <a:extLst>
              <a:ext uri="{FF2B5EF4-FFF2-40B4-BE49-F238E27FC236}">
                <a16:creationId xmlns:a16="http://schemas.microsoft.com/office/drawing/2014/main" id="{9010D34C-056D-754E-8228-4EB2F126C1DA}"/>
              </a:ext>
            </a:extLst>
          </p:cNvPr>
          <p:cNvSpPr txBox="1"/>
          <p:nvPr/>
        </p:nvSpPr>
        <p:spPr>
          <a:xfrm>
            <a:off x="5741484" y="989755"/>
            <a:ext cx="3664786" cy="461665"/>
          </a:xfrm>
          <a:prstGeom prst="rect">
            <a:avLst/>
          </a:prstGeom>
          <a:noFill/>
        </p:spPr>
        <p:txBody>
          <a:bodyPr wrap="none" rtlCol="0">
            <a:spAutoFit/>
          </a:bodyPr>
          <a:lstStyle/>
          <a:p>
            <a:r>
              <a:rPr kumimoji="1" lang="en-US" altLang="zh-CN" sz="2400" b="1" dirty="0"/>
              <a:t>-</a:t>
            </a:r>
            <a:r>
              <a:rPr kumimoji="1" lang="zh-CN" altLang="en-US" sz="2400" b="1" dirty="0"/>
              <a:t> </a:t>
            </a:r>
            <a:r>
              <a:rPr kumimoji="1" lang="en-US" altLang="zh-CN" sz="2400" b="1" dirty="0"/>
              <a:t>Supervisor:</a:t>
            </a:r>
            <a:r>
              <a:rPr kumimoji="1" lang="zh-CN" altLang="en-US" sz="2400" b="1" dirty="0"/>
              <a:t> </a:t>
            </a:r>
            <a:r>
              <a:rPr kumimoji="1" lang="en-US" altLang="zh-CN" sz="2400" b="1" dirty="0"/>
              <a:t>John</a:t>
            </a:r>
            <a:r>
              <a:rPr kumimoji="1" lang="zh-CN" altLang="en-US" sz="2400" b="1" dirty="0"/>
              <a:t> </a:t>
            </a:r>
            <a:r>
              <a:rPr kumimoji="1" lang="en-US" altLang="zh-CN" sz="2400" b="1" dirty="0"/>
              <a:t>Keane</a:t>
            </a:r>
            <a:endParaRPr kumimoji="1" lang="zh-CN" altLang="en-US" sz="2400" b="1" dirty="0"/>
          </a:p>
        </p:txBody>
      </p:sp>
      <p:pic>
        <p:nvPicPr>
          <p:cNvPr id="7" name="图片 6">
            <a:extLst>
              <a:ext uri="{FF2B5EF4-FFF2-40B4-BE49-F238E27FC236}">
                <a16:creationId xmlns:a16="http://schemas.microsoft.com/office/drawing/2014/main" id="{DDAD9279-7BE8-1B4B-B382-514ACE91ADE8}"/>
              </a:ext>
            </a:extLst>
          </p:cNvPr>
          <p:cNvPicPr>
            <a:picLocks noChangeAspect="1"/>
          </p:cNvPicPr>
          <p:nvPr/>
        </p:nvPicPr>
        <p:blipFill rotWithShape="1">
          <a:blip r:embed="rId2"/>
          <a:srcRect l="5797" r="4351"/>
          <a:stretch/>
        </p:blipFill>
        <p:spPr>
          <a:xfrm>
            <a:off x="9406270" y="170121"/>
            <a:ext cx="2636874" cy="1108941"/>
          </a:xfrm>
          <a:prstGeom prst="rect">
            <a:avLst/>
          </a:prstGeom>
        </p:spPr>
      </p:pic>
      <p:sp>
        <p:nvSpPr>
          <p:cNvPr id="9" name="矩形 8">
            <a:extLst>
              <a:ext uri="{FF2B5EF4-FFF2-40B4-BE49-F238E27FC236}">
                <a16:creationId xmlns:a16="http://schemas.microsoft.com/office/drawing/2014/main" id="{F3B64FB7-080F-0941-B44A-F67D7A5A2001}"/>
              </a:ext>
            </a:extLst>
          </p:cNvPr>
          <p:cNvSpPr/>
          <p:nvPr/>
        </p:nvSpPr>
        <p:spPr>
          <a:xfrm>
            <a:off x="571959" y="1459468"/>
            <a:ext cx="1939955" cy="461665"/>
          </a:xfrm>
          <a:prstGeom prst="rect">
            <a:avLst/>
          </a:prstGeom>
        </p:spPr>
        <p:txBody>
          <a:bodyPr wrap="none">
            <a:spAutoFit/>
          </a:bodyPr>
          <a:lstStyle/>
          <a:p>
            <a:r>
              <a:rPr kumimoji="1" lang="en-US" altLang="zh-CN" sz="2400" b="1" dirty="0"/>
              <a:t>Background:</a:t>
            </a:r>
            <a:endParaRPr kumimoji="1" lang="zh-CN" altLang="en-US" sz="2400" b="1" dirty="0"/>
          </a:p>
        </p:txBody>
      </p:sp>
      <p:sp>
        <p:nvSpPr>
          <p:cNvPr id="10" name="文本框 9">
            <a:extLst>
              <a:ext uri="{FF2B5EF4-FFF2-40B4-BE49-F238E27FC236}">
                <a16:creationId xmlns:a16="http://schemas.microsoft.com/office/drawing/2014/main" id="{9E5814DE-FEA9-1B46-9130-CFBDEACA0930}"/>
              </a:ext>
            </a:extLst>
          </p:cNvPr>
          <p:cNvSpPr txBox="1"/>
          <p:nvPr/>
        </p:nvSpPr>
        <p:spPr>
          <a:xfrm>
            <a:off x="2985442" y="1574530"/>
            <a:ext cx="8276392" cy="5078313"/>
          </a:xfrm>
          <a:prstGeom prst="rect">
            <a:avLst/>
          </a:prstGeom>
          <a:noFill/>
        </p:spPr>
        <p:txBody>
          <a:bodyPr wrap="square" rtlCol="0">
            <a:spAutoFit/>
          </a:bodyPr>
          <a:lstStyle/>
          <a:p>
            <a:pPr algn="just" fontAlgn="base"/>
            <a:r>
              <a:rPr lang="en-US" altLang="zh-CN" b="1" dirty="0"/>
              <a:t>•</a:t>
            </a:r>
            <a:r>
              <a:rPr lang="zh-CN" altLang="en-US" b="1" dirty="0"/>
              <a:t>  </a:t>
            </a:r>
            <a:r>
              <a:rPr lang="en" altLang="zh-CN" b="1" dirty="0"/>
              <a:t>An MCDM approach, </a:t>
            </a:r>
            <a:r>
              <a:rPr lang="en" altLang="zh-CN" b="1" i="1" dirty="0"/>
              <a:t>Analytic Hierarchic</a:t>
            </a:r>
            <a:r>
              <a:rPr lang="en" altLang="zh-CN" b="1" dirty="0"/>
              <a:t> Process (AHP) , allows decision makers to rank information based on pairwise comparison (PC) of several criteria. PC enables users to formalize preferences by specifying </a:t>
            </a:r>
            <a:r>
              <a:rPr lang="en" altLang="zh-CN" b="1" i="1" dirty="0"/>
              <a:t>relative importance</a:t>
            </a:r>
            <a:r>
              <a:rPr lang="en" altLang="zh-CN" b="1" dirty="0"/>
              <a:t> of different criteria. Users specify relative priority between pairs of criteria, a widely used approach in decision support with available tool support. AHP considers results whose merit is explained not just with respect to overall utility, but also because they more closely match a user’s preferences.</a:t>
            </a:r>
          </a:p>
          <a:p>
            <a:pPr algn="just" fontAlgn="base"/>
            <a:endParaRPr lang="en" altLang="zh-CN" b="1" dirty="0"/>
          </a:p>
          <a:p>
            <a:pPr algn="just" fontAlgn="base"/>
            <a:r>
              <a:rPr lang="en-US" altLang="zh-CN" b="1" dirty="0"/>
              <a:t>•</a:t>
            </a:r>
            <a:r>
              <a:rPr lang="zh-CN" altLang="en-US" b="1" dirty="0"/>
              <a:t> </a:t>
            </a:r>
            <a:r>
              <a:rPr lang="en" altLang="zh-CN" b="1" dirty="0"/>
              <a:t>PC allows systematic and transparent elicitation of preferences over a set of criteria. Consideration of a pair of elements at a time induces a separation of concerns to help achieve an accurate reflection of user preference.</a:t>
            </a:r>
          </a:p>
          <a:p>
            <a:pPr algn="just" fontAlgn="base"/>
            <a:endParaRPr lang="en" altLang="zh-CN" b="1" dirty="0"/>
          </a:p>
          <a:p>
            <a:pPr algn="just" fontAlgn="base"/>
            <a:r>
              <a:rPr lang="en-US" altLang="zh-CN" b="1" dirty="0"/>
              <a:t>•</a:t>
            </a:r>
            <a:r>
              <a:rPr lang="zh-CN" altLang="en-US" b="1" dirty="0"/>
              <a:t> </a:t>
            </a:r>
            <a:r>
              <a:rPr lang="en" altLang="zh-CN" b="1" dirty="0"/>
              <a:t>In a multi-criteria scenario, cast as a multi-dimensional </a:t>
            </a:r>
            <a:r>
              <a:rPr lang="en" altLang="zh-CN" b="1" dirty="0">
                <a:hlinkClick r:id="rId3" tooltip="Learn more about Optimisation Problem from ScienceDirect's AI-generated Topic Pages">
                  <a:extLst>
                    <a:ext uri="{A12FA001-AC4F-418D-AE19-62706E023703}">
                      <ahyp:hlinkClr xmlns:ahyp="http://schemas.microsoft.com/office/drawing/2018/hyperlinkcolor" val="tx"/>
                    </a:ext>
                  </a:extLst>
                </a:hlinkClick>
              </a:rPr>
              <a:t>optimization problem</a:t>
            </a:r>
            <a:r>
              <a:rPr lang="en" altLang="zh-CN" b="1" dirty="0"/>
              <a:t>, a range of possible trade-off </a:t>
            </a:r>
            <a:r>
              <a:rPr lang="en" altLang="zh-CN" b="1" dirty="0">
                <a:hlinkClick r:id="rId4" tooltip="Learn more about Solution Exists from ScienceDirect's AI-generated Topic Pages">
                  <a:extLst>
                    <a:ext uri="{A12FA001-AC4F-418D-AE19-62706E023703}">
                      <ahyp:hlinkClr xmlns:ahyp="http://schemas.microsoft.com/office/drawing/2018/hyperlinkcolor" val="tx"/>
                    </a:ext>
                  </a:extLst>
                </a:hlinkClick>
              </a:rPr>
              <a:t>solutions exist</a:t>
            </a:r>
            <a:r>
              <a:rPr lang="en" altLang="zh-CN" b="1" dirty="0"/>
              <a:t>. In each solution, improvement in one objective decreases one or more other objectives. User preferences are used within an </a:t>
            </a:r>
            <a:r>
              <a:rPr lang="en" altLang="zh-CN" b="1" dirty="0">
                <a:hlinkClick r:id="rId5" tooltip="Learn more about Optimisation from ScienceDirect's AI-generated Topic Pages">
                  <a:extLst>
                    <a:ext uri="{A12FA001-AC4F-418D-AE19-62706E023703}">
                      <ahyp:hlinkClr xmlns:ahyp="http://schemas.microsoft.com/office/drawing/2018/hyperlinkcolor" val="tx"/>
                    </a:ext>
                  </a:extLst>
                </a:hlinkClick>
              </a:rPr>
              <a:t>optimisation</a:t>
            </a:r>
            <a:r>
              <a:rPr lang="en" altLang="zh-CN" b="1" dirty="0"/>
              <a:t> framework to search for a solution that is most fit for purpose.</a:t>
            </a:r>
          </a:p>
        </p:txBody>
      </p:sp>
    </p:spTree>
    <p:extLst>
      <p:ext uri="{BB962C8B-B14F-4D97-AF65-F5344CB8AC3E}">
        <p14:creationId xmlns:p14="http://schemas.microsoft.com/office/powerpoint/2010/main" val="1458124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FE75B7E-ECC5-354C-BFF1-B573FBF506C4}"/>
              </a:ext>
            </a:extLst>
          </p:cNvPr>
          <p:cNvPicPr>
            <a:picLocks noChangeAspect="1"/>
          </p:cNvPicPr>
          <p:nvPr/>
        </p:nvPicPr>
        <p:blipFill rotWithShape="1">
          <a:blip r:embed="rId2"/>
          <a:srcRect l="5797" r="4351"/>
          <a:stretch/>
        </p:blipFill>
        <p:spPr>
          <a:xfrm>
            <a:off x="9406270" y="170121"/>
            <a:ext cx="2636874" cy="1108941"/>
          </a:xfrm>
          <a:prstGeom prst="rect">
            <a:avLst/>
          </a:prstGeom>
        </p:spPr>
      </p:pic>
      <p:sp>
        <p:nvSpPr>
          <p:cNvPr id="9" name="矩形 8">
            <a:extLst>
              <a:ext uri="{FF2B5EF4-FFF2-40B4-BE49-F238E27FC236}">
                <a16:creationId xmlns:a16="http://schemas.microsoft.com/office/drawing/2014/main" id="{4E3A76C2-D09E-C741-BBB3-E716DEFFD304}"/>
              </a:ext>
            </a:extLst>
          </p:cNvPr>
          <p:cNvSpPr/>
          <p:nvPr/>
        </p:nvSpPr>
        <p:spPr>
          <a:xfrm>
            <a:off x="378458" y="262926"/>
            <a:ext cx="6369051" cy="923330"/>
          </a:xfrm>
          <a:prstGeom prst="rect">
            <a:avLst/>
          </a:prstGeom>
        </p:spPr>
        <p:txBody>
          <a:bodyPr wrap="square">
            <a:spAutoFit/>
          </a:bodyPr>
          <a:lstStyle/>
          <a:p>
            <a:r>
              <a:rPr kumimoji="1" lang="en-US" altLang="zh-CN" sz="5400" b="1" dirty="0"/>
              <a:t>How</a:t>
            </a:r>
            <a:r>
              <a:rPr kumimoji="1" lang="zh-CN" altLang="en-US" sz="5400" b="1" dirty="0"/>
              <a:t> </a:t>
            </a:r>
            <a:r>
              <a:rPr kumimoji="1" lang="en-US" altLang="zh-CN" sz="5400" b="1" dirty="0"/>
              <a:t>AHP</a:t>
            </a:r>
            <a:r>
              <a:rPr kumimoji="1" lang="zh-CN" altLang="en-US" sz="5400" b="1" dirty="0"/>
              <a:t> </a:t>
            </a:r>
            <a:r>
              <a:rPr kumimoji="1" lang="en-US" altLang="zh-CN" sz="5400" b="1" dirty="0"/>
              <a:t>works</a:t>
            </a:r>
            <a:endParaRPr kumimoji="1" lang="zh-CN" altLang="en-US" sz="5400" b="1" dirty="0"/>
          </a:p>
        </p:txBody>
      </p:sp>
      <p:sp>
        <p:nvSpPr>
          <p:cNvPr id="11" name="文本框 10">
            <a:extLst>
              <a:ext uri="{FF2B5EF4-FFF2-40B4-BE49-F238E27FC236}">
                <a16:creationId xmlns:a16="http://schemas.microsoft.com/office/drawing/2014/main" id="{296F13A2-B4E0-934B-B066-E64D9C308891}"/>
              </a:ext>
            </a:extLst>
          </p:cNvPr>
          <p:cNvSpPr txBox="1"/>
          <p:nvPr/>
        </p:nvSpPr>
        <p:spPr>
          <a:xfrm>
            <a:off x="689219" y="1801376"/>
            <a:ext cx="3844322" cy="584775"/>
          </a:xfrm>
          <a:prstGeom prst="rect">
            <a:avLst/>
          </a:prstGeom>
          <a:noFill/>
        </p:spPr>
        <p:txBody>
          <a:bodyPr wrap="square" rtlCol="0">
            <a:spAutoFit/>
          </a:bodyPr>
          <a:lstStyle/>
          <a:p>
            <a:r>
              <a:rPr kumimoji="1" lang="en-US" altLang="zh-CN" sz="3200" b="1" dirty="0"/>
              <a:t>Three</a:t>
            </a:r>
            <a:r>
              <a:rPr kumimoji="1" lang="zh-CN" altLang="en-US" sz="3200" b="1" dirty="0"/>
              <a:t> </a:t>
            </a:r>
            <a:r>
              <a:rPr kumimoji="1" lang="en-US" altLang="zh-CN" sz="3200" b="1" dirty="0"/>
              <a:t>steps</a:t>
            </a:r>
            <a:r>
              <a:rPr kumimoji="1" lang="zh-CN" altLang="en-US" sz="3200" b="1" dirty="0"/>
              <a:t> </a:t>
            </a:r>
            <a:r>
              <a:rPr kumimoji="1" lang="en-US" altLang="zh-CN" sz="3200" b="1" dirty="0"/>
              <a:t>of</a:t>
            </a:r>
            <a:r>
              <a:rPr kumimoji="1" lang="zh-CN" altLang="en-US" sz="3200" b="1" dirty="0"/>
              <a:t> </a:t>
            </a:r>
            <a:r>
              <a:rPr kumimoji="1" lang="en-US" altLang="zh-CN" sz="3200" b="1" dirty="0"/>
              <a:t>AHP:</a:t>
            </a:r>
            <a:endParaRPr kumimoji="1" lang="zh-CN" altLang="en-US" sz="3200" b="1" dirty="0"/>
          </a:p>
        </p:txBody>
      </p:sp>
      <p:sp>
        <p:nvSpPr>
          <p:cNvPr id="12" name="文本框 11">
            <a:extLst>
              <a:ext uri="{FF2B5EF4-FFF2-40B4-BE49-F238E27FC236}">
                <a16:creationId xmlns:a16="http://schemas.microsoft.com/office/drawing/2014/main" id="{E53ADBB8-D95E-BC47-AF0D-89BBBD85D67E}"/>
              </a:ext>
            </a:extLst>
          </p:cNvPr>
          <p:cNvSpPr txBox="1"/>
          <p:nvPr/>
        </p:nvSpPr>
        <p:spPr>
          <a:xfrm>
            <a:off x="378458" y="2936999"/>
            <a:ext cx="8310167" cy="3046988"/>
          </a:xfrm>
          <a:prstGeom prst="rect">
            <a:avLst/>
          </a:prstGeom>
          <a:noFill/>
        </p:spPr>
        <p:txBody>
          <a:bodyPr wrap="square" rtlCol="0">
            <a:spAutoFit/>
          </a:bodyPr>
          <a:lstStyle/>
          <a:p>
            <a:pPr marL="342900" indent="-342900">
              <a:buAutoNum type="arabicPeriod"/>
            </a:pPr>
            <a:r>
              <a:rPr kumimoji="1" lang="en-US" altLang="zh-CN" sz="2400" b="1" dirty="0"/>
              <a:t>Model</a:t>
            </a:r>
            <a:r>
              <a:rPr kumimoji="1" lang="zh-CN" altLang="en-US" sz="2400" b="1" dirty="0"/>
              <a:t> </a:t>
            </a:r>
            <a:r>
              <a:rPr kumimoji="1" lang="en-US" altLang="zh-CN" sz="2400" b="1" dirty="0"/>
              <a:t>the</a:t>
            </a:r>
            <a:r>
              <a:rPr kumimoji="1" lang="zh-CN" altLang="en-US" sz="2400" b="1" dirty="0"/>
              <a:t> </a:t>
            </a:r>
            <a:r>
              <a:rPr kumimoji="1" lang="en-US" altLang="zh-CN" sz="2400" b="1" dirty="0"/>
              <a:t>problem</a:t>
            </a:r>
            <a:r>
              <a:rPr kumimoji="1" lang="zh-CN" altLang="en-US" sz="2400" b="1" dirty="0"/>
              <a:t> </a:t>
            </a:r>
            <a:r>
              <a:rPr kumimoji="1" lang="en-US" altLang="zh-CN" sz="2400" b="1" dirty="0"/>
              <a:t>as</a:t>
            </a:r>
            <a:r>
              <a:rPr kumimoji="1" lang="zh-CN" altLang="en-US" sz="2400" b="1" dirty="0"/>
              <a:t> </a:t>
            </a:r>
            <a:r>
              <a:rPr kumimoji="1" lang="en-US" altLang="zh-CN" sz="2400" b="1" dirty="0"/>
              <a:t>a</a:t>
            </a:r>
            <a:r>
              <a:rPr kumimoji="1" lang="zh-CN" altLang="en-US" sz="2400" b="1" dirty="0"/>
              <a:t> </a:t>
            </a:r>
            <a:r>
              <a:rPr kumimoji="1" lang="en-US" altLang="zh-CN" sz="2400" b="1" dirty="0"/>
              <a:t>hierarchy</a:t>
            </a:r>
          </a:p>
          <a:p>
            <a:r>
              <a:rPr kumimoji="1" lang="en-US" altLang="zh-CN" sz="2400" b="1" dirty="0"/>
              <a:t>	1.1</a:t>
            </a:r>
            <a:r>
              <a:rPr kumimoji="1" lang="zh-CN" altLang="en-US" sz="2400" b="1" dirty="0"/>
              <a:t> </a:t>
            </a:r>
            <a:r>
              <a:rPr kumimoji="1" lang="en-US" altLang="zh-CN" sz="2400" b="1" dirty="0"/>
              <a:t>hierarchy</a:t>
            </a:r>
            <a:r>
              <a:rPr kumimoji="1" lang="zh-CN" altLang="en-US" sz="2400" b="1" dirty="0"/>
              <a:t> </a:t>
            </a:r>
            <a:r>
              <a:rPr kumimoji="1" lang="en-US" altLang="zh-CN" sz="2400" b="1" dirty="0"/>
              <a:t>defined</a:t>
            </a:r>
          </a:p>
          <a:p>
            <a:r>
              <a:rPr kumimoji="1" lang="en-US" altLang="zh-CN" sz="2400" b="1" dirty="0"/>
              <a:t>	1.2</a:t>
            </a:r>
            <a:r>
              <a:rPr kumimoji="1" lang="zh-CN" altLang="en-US" sz="2400" b="1" dirty="0"/>
              <a:t> </a:t>
            </a:r>
            <a:r>
              <a:rPr kumimoji="1" lang="en-US" altLang="zh-CN" sz="2400" b="1" dirty="0"/>
              <a:t>hierarchies</a:t>
            </a:r>
            <a:r>
              <a:rPr kumimoji="1" lang="zh-CN" altLang="en-US" sz="2400" b="1" dirty="0"/>
              <a:t> </a:t>
            </a:r>
            <a:r>
              <a:rPr kumimoji="1" lang="en-US" altLang="zh-CN" sz="2400" b="1" dirty="0"/>
              <a:t>in</a:t>
            </a:r>
            <a:r>
              <a:rPr kumimoji="1" lang="zh-CN" altLang="en-US" sz="2400" b="1" dirty="0"/>
              <a:t> </a:t>
            </a:r>
            <a:r>
              <a:rPr kumimoji="1" lang="en-US" altLang="zh-CN" sz="2400" b="1" dirty="0"/>
              <a:t>the</a:t>
            </a:r>
            <a:r>
              <a:rPr kumimoji="1" lang="zh-CN" altLang="en-US" sz="2400" b="1" dirty="0"/>
              <a:t> </a:t>
            </a:r>
            <a:r>
              <a:rPr kumimoji="1" lang="en-US" altLang="zh-CN" sz="2400" b="1" dirty="0"/>
              <a:t>AHP</a:t>
            </a:r>
          </a:p>
          <a:p>
            <a:endParaRPr kumimoji="1" lang="en-US" altLang="zh-CN" sz="2400" b="1" dirty="0"/>
          </a:p>
          <a:p>
            <a:r>
              <a:rPr kumimoji="1" lang="en-US" altLang="zh-CN" sz="2400" b="1" dirty="0"/>
              <a:t>2.</a:t>
            </a:r>
            <a:r>
              <a:rPr kumimoji="1" lang="zh-CN" altLang="en-US" sz="2400" b="1" dirty="0"/>
              <a:t> </a:t>
            </a:r>
            <a:r>
              <a:rPr kumimoji="1" lang="en-US" altLang="zh-CN" sz="2400" b="1" dirty="0"/>
              <a:t>Evaluate</a:t>
            </a:r>
            <a:r>
              <a:rPr kumimoji="1" lang="zh-CN" altLang="en-US" sz="2400" b="1" dirty="0"/>
              <a:t> </a:t>
            </a:r>
            <a:r>
              <a:rPr kumimoji="1" lang="en-US" altLang="zh-CN" sz="2400" b="1" dirty="0"/>
              <a:t>the</a:t>
            </a:r>
            <a:r>
              <a:rPr kumimoji="1" lang="zh-CN" altLang="en-US" sz="2400" b="1" dirty="0"/>
              <a:t> </a:t>
            </a:r>
            <a:r>
              <a:rPr kumimoji="1" lang="en-US" altLang="zh-CN" sz="2400" b="1" dirty="0"/>
              <a:t>hierarchy</a:t>
            </a:r>
          </a:p>
          <a:p>
            <a:endParaRPr kumimoji="1" lang="en-US" altLang="zh-CN" sz="2400" b="1" dirty="0"/>
          </a:p>
          <a:p>
            <a:r>
              <a:rPr kumimoji="1" lang="en-US" altLang="zh-CN" sz="2400" b="1" dirty="0"/>
              <a:t>3.</a:t>
            </a:r>
            <a:r>
              <a:rPr kumimoji="1" lang="zh-CN" altLang="en-US" sz="2400" b="1" dirty="0"/>
              <a:t> </a:t>
            </a:r>
            <a:r>
              <a:rPr kumimoji="1" lang="en-US" altLang="zh-CN" sz="2400" b="1" dirty="0"/>
              <a:t>Establish</a:t>
            </a:r>
            <a:r>
              <a:rPr kumimoji="1" lang="zh-CN" altLang="en-US" sz="2400" b="1" dirty="0"/>
              <a:t> </a:t>
            </a:r>
            <a:r>
              <a:rPr kumimoji="1" lang="en-US" altLang="zh-CN" sz="2400" b="1" dirty="0"/>
              <a:t>priorities</a:t>
            </a:r>
          </a:p>
          <a:p>
            <a:r>
              <a:rPr kumimoji="1" lang="en-US" altLang="zh-CN" sz="2400" b="1" dirty="0"/>
              <a:t>	3.1</a:t>
            </a:r>
            <a:r>
              <a:rPr kumimoji="1" lang="zh-CN" altLang="en-US" sz="2400" b="1" dirty="0"/>
              <a:t> </a:t>
            </a:r>
            <a:r>
              <a:rPr kumimoji="1" lang="en-US" altLang="zh-CN" sz="2400" b="1" dirty="0"/>
              <a:t>priorities</a:t>
            </a:r>
            <a:r>
              <a:rPr kumimoji="1" lang="zh-CN" altLang="en-US" sz="2400" b="1" dirty="0"/>
              <a:t> </a:t>
            </a:r>
            <a:r>
              <a:rPr kumimoji="1" lang="en-US" altLang="zh-CN" sz="2400" b="1" dirty="0"/>
              <a:t>defined</a:t>
            </a:r>
            <a:r>
              <a:rPr kumimoji="1" lang="zh-CN" altLang="en-US" sz="2400" b="1" dirty="0"/>
              <a:t> </a:t>
            </a:r>
            <a:r>
              <a:rPr kumimoji="1" lang="en-US" altLang="zh-CN" sz="2400" b="1" dirty="0"/>
              <a:t>and</a:t>
            </a:r>
            <a:r>
              <a:rPr kumimoji="1" lang="zh-CN" altLang="en-US" sz="2400" b="1" dirty="0"/>
              <a:t> </a:t>
            </a:r>
            <a:r>
              <a:rPr kumimoji="1" lang="en-US" altLang="zh-CN" sz="2400" b="1" dirty="0"/>
              <a:t>explained</a:t>
            </a:r>
          </a:p>
        </p:txBody>
      </p:sp>
      <p:pic>
        <p:nvPicPr>
          <p:cNvPr id="14" name="图片 13">
            <a:extLst>
              <a:ext uri="{FF2B5EF4-FFF2-40B4-BE49-F238E27FC236}">
                <a16:creationId xmlns:a16="http://schemas.microsoft.com/office/drawing/2014/main" id="{4130550A-4510-594B-A888-DD52D827ADF9}"/>
              </a:ext>
            </a:extLst>
          </p:cNvPr>
          <p:cNvPicPr>
            <a:picLocks noChangeAspect="1"/>
          </p:cNvPicPr>
          <p:nvPr/>
        </p:nvPicPr>
        <p:blipFill>
          <a:blip r:embed="rId3"/>
          <a:stretch>
            <a:fillRect/>
          </a:stretch>
        </p:blipFill>
        <p:spPr>
          <a:xfrm>
            <a:off x="6747509" y="1418777"/>
            <a:ext cx="5183117" cy="5439223"/>
          </a:xfrm>
          <a:prstGeom prst="rect">
            <a:avLst/>
          </a:prstGeom>
        </p:spPr>
      </p:pic>
      <p:sp>
        <p:nvSpPr>
          <p:cNvPr id="15" name="文本框 14">
            <a:extLst>
              <a:ext uri="{FF2B5EF4-FFF2-40B4-BE49-F238E27FC236}">
                <a16:creationId xmlns:a16="http://schemas.microsoft.com/office/drawing/2014/main" id="{EFE4ADBF-2E0D-384C-8C28-CF7AC0DAF2FC}"/>
              </a:ext>
            </a:extLst>
          </p:cNvPr>
          <p:cNvSpPr txBox="1"/>
          <p:nvPr/>
        </p:nvSpPr>
        <p:spPr>
          <a:xfrm>
            <a:off x="104825" y="6488668"/>
            <a:ext cx="2305439" cy="369332"/>
          </a:xfrm>
          <a:prstGeom prst="rect">
            <a:avLst/>
          </a:prstGeom>
          <a:noFill/>
        </p:spPr>
        <p:txBody>
          <a:bodyPr wrap="none" rtlCol="0">
            <a:spAutoFit/>
          </a:bodyPr>
          <a:lstStyle/>
          <a:p>
            <a:r>
              <a:rPr kumimoji="1" lang="en-US" altLang="zh-CN" b="1" dirty="0">
                <a:solidFill>
                  <a:schemeClr val="tx1">
                    <a:lumMod val="50000"/>
                    <a:lumOff val="50000"/>
                  </a:schemeClr>
                </a:solidFill>
              </a:rPr>
              <a:t>02-04-2020</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week</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1</a:t>
            </a:r>
            <a:endParaRPr kumimoji="1" lang="zh-CN" altLang="en-US" b="1" dirty="0">
              <a:solidFill>
                <a:schemeClr val="tx1">
                  <a:lumMod val="50000"/>
                  <a:lumOff val="50000"/>
                </a:schemeClr>
              </a:solidFill>
            </a:endParaRPr>
          </a:p>
        </p:txBody>
      </p:sp>
    </p:spTree>
    <p:extLst>
      <p:ext uri="{BB962C8B-B14F-4D97-AF65-F5344CB8AC3E}">
        <p14:creationId xmlns:p14="http://schemas.microsoft.com/office/powerpoint/2010/main" val="269752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6A5512-7E6F-E445-8D5E-BA87EA5062DB}"/>
              </a:ext>
            </a:extLst>
          </p:cNvPr>
          <p:cNvPicPr>
            <a:picLocks noChangeAspect="1"/>
          </p:cNvPicPr>
          <p:nvPr/>
        </p:nvPicPr>
        <p:blipFill rotWithShape="1">
          <a:blip r:embed="rId2"/>
          <a:srcRect l="5797" r="4351"/>
          <a:stretch/>
        </p:blipFill>
        <p:spPr>
          <a:xfrm>
            <a:off x="9406270" y="170121"/>
            <a:ext cx="2636874" cy="1108941"/>
          </a:xfrm>
          <a:prstGeom prst="rect">
            <a:avLst/>
          </a:prstGeom>
        </p:spPr>
      </p:pic>
      <p:sp>
        <p:nvSpPr>
          <p:cNvPr id="7" name="文本框 6">
            <a:extLst>
              <a:ext uri="{FF2B5EF4-FFF2-40B4-BE49-F238E27FC236}">
                <a16:creationId xmlns:a16="http://schemas.microsoft.com/office/drawing/2014/main" id="{BAF5B7EE-2339-B644-B293-0D0284453FAA}"/>
              </a:ext>
            </a:extLst>
          </p:cNvPr>
          <p:cNvSpPr txBox="1"/>
          <p:nvPr/>
        </p:nvSpPr>
        <p:spPr>
          <a:xfrm>
            <a:off x="104825" y="6488668"/>
            <a:ext cx="2305439" cy="369332"/>
          </a:xfrm>
          <a:prstGeom prst="rect">
            <a:avLst/>
          </a:prstGeom>
          <a:noFill/>
        </p:spPr>
        <p:txBody>
          <a:bodyPr wrap="none" rtlCol="0">
            <a:spAutoFit/>
          </a:bodyPr>
          <a:lstStyle/>
          <a:p>
            <a:r>
              <a:rPr kumimoji="1" lang="en-US" altLang="zh-CN" b="1" dirty="0">
                <a:solidFill>
                  <a:schemeClr val="tx1">
                    <a:lumMod val="50000"/>
                    <a:lumOff val="50000"/>
                  </a:schemeClr>
                </a:solidFill>
              </a:rPr>
              <a:t>02-04-2020</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week</a:t>
            </a:r>
            <a:r>
              <a:rPr kumimoji="1" lang="zh-CN" altLang="en-US" b="1" dirty="0">
                <a:solidFill>
                  <a:schemeClr val="tx1">
                    <a:lumMod val="50000"/>
                    <a:lumOff val="50000"/>
                  </a:schemeClr>
                </a:solidFill>
              </a:rPr>
              <a:t> </a:t>
            </a:r>
            <a:r>
              <a:rPr kumimoji="1" lang="en-US" altLang="zh-CN" b="1" dirty="0">
                <a:solidFill>
                  <a:schemeClr val="tx1">
                    <a:lumMod val="50000"/>
                    <a:lumOff val="50000"/>
                  </a:schemeClr>
                </a:solidFill>
              </a:rPr>
              <a:t>1</a:t>
            </a:r>
            <a:endParaRPr kumimoji="1" lang="zh-CN" altLang="en-US" b="1" dirty="0">
              <a:solidFill>
                <a:schemeClr val="tx1">
                  <a:lumMod val="50000"/>
                  <a:lumOff val="50000"/>
                </a:schemeClr>
              </a:solidFill>
            </a:endParaRPr>
          </a:p>
        </p:txBody>
      </p:sp>
      <p:sp>
        <p:nvSpPr>
          <p:cNvPr id="8" name="文本框 7">
            <a:extLst>
              <a:ext uri="{FF2B5EF4-FFF2-40B4-BE49-F238E27FC236}">
                <a16:creationId xmlns:a16="http://schemas.microsoft.com/office/drawing/2014/main" id="{A691937E-64B7-F44A-A9DF-246F6D0D521C}"/>
              </a:ext>
            </a:extLst>
          </p:cNvPr>
          <p:cNvSpPr txBox="1"/>
          <p:nvPr/>
        </p:nvSpPr>
        <p:spPr>
          <a:xfrm>
            <a:off x="268175" y="170121"/>
            <a:ext cx="3472425" cy="646331"/>
          </a:xfrm>
          <a:prstGeom prst="rect">
            <a:avLst/>
          </a:prstGeom>
          <a:noFill/>
        </p:spPr>
        <p:txBody>
          <a:bodyPr wrap="none" rtlCol="0">
            <a:spAutoFit/>
          </a:bodyPr>
          <a:lstStyle/>
          <a:p>
            <a:r>
              <a:rPr kumimoji="1" lang="en-US" altLang="zh-CN" sz="3600" b="1" dirty="0"/>
              <a:t>Project</a:t>
            </a:r>
            <a:r>
              <a:rPr kumimoji="1" lang="zh-CN" altLang="en-US" sz="3600" b="1" dirty="0"/>
              <a:t> </a:t>
            </a:r>
            <a:r>
              <a:rPr kumimoji="1" lang="en-US" altLang="zh-CN" sz="3600" b="1" dirty="0"/>
              <a:t>timeline</a:t>
            </a:r>
            <a:endParaRPr kumimoji="1" lang="zh-CN" altLang="en-US" sz="3600" b="1" dirty="0"/>
          </a:p>
        </p:txBody>
      </p:sp>
      <p:graphicFrame>
        <p:nvGraphicFramePr>
          <p:cNvPr id="5" name="表格 4">
            <a:extLst>
              <a:ext uri="{FF2B5EF4-FFF2-40B4-BE49-F238E27FC236}">
                <a16:creationId xmlns:a16="http://schemas.microsoft.com/office/drawing/2014/main" id="{1F67A21C-32E3-2F44-A808-01F28E1C7835}"/>
              </a:ext>
            </a:extLst>
          </p:cNvPr>
          <p:cNvGraphicFramePr>
            <a:graphicFrameLocks noGrp="1"/>
          </p:cNvGraphicFramePr>
          <p:nvPr>
            <p:extLst>
              <p:ext uri="{D42A27DB-BD31-4B8C-83A1-F6EECF244321}">
                <p14:modId xmlns:p14="http://schemas.microsoft.com/office/powerpoint/2010/main" val="2165857168"/>
              </p:ext>
            </p:extLst>
          </p:nvPr>
        </p:nvGraphicFramePr>
        <p:xfrm>
          <a:off x="454035" y="1146296"/>
          <a:ext cx="10270672" cy="5186680"/>
        </p:xfrm>
        <a:graphic>
          <a:graphicData uri="http://schemas.openxmlformats.org/drawingml/2006/table">
            <a:tbl>
              <a:tblPr firstRow="1" bandRow="1">
                <a:tableStyleId>{5C22544A-7EE6-4342-B048-85BDC9FD1C3A}</a:tableStyleId>
              </a:tblPr>
              <a:tblGrid>
                <a:gridCol w="3265715">
                  <a:extLst>
                    <a:ext uri="{9D8B030D-6E8A-4147-A177-3AD203B41FA5}">
                      <a16:colId xmlns:a16="http://schemas.microsoft.com/office/drawing/2014/main" val="1862668527"/>
                    </a:ext>
                  </a:extLst>
                </a:gridCol>
                <a:gridCol w="898071">
                  <a:extLst>
                    <a:ext uri="{9D8B030D-6E8A-4147-A177-3AD203B41FA5}">
                      <a16:colId xmlns:a16="http://schemas.microsoft.com/office/drawing/2014/main" val="2116362950"/>
                    </a:ext>
                  </a:extLst>
                </a:gridCol>
                <a:gridCol w="930729">
                  <a:extLst>
                    <a:ext uri="{9D8B030D-6E8A-4147-A177-3AD203B41FA5}">
                      <a16:colId xmlns:a16="http://schemas.microsoft.com/office/drawing/2014/main" val="1586364962"/>
                    </a:ext>
                  </a:extLst>
                </a:gridCol>
                <a:gridCol w="963385">
                  <a:extLst>
                    <a:ext uri="{9D8B030D-6E8A-4147-A177-3AD203B41FA5}">
                      <a16:colId xmlns:a16="http://schemas.microsoft.com/office/drawing/2014/main" val="3595424266"/>
                    </a:ext>
                  </a:extLst>
                </a:gridCol>
                <a:gridCol w="1110343">
                  <a:extLst>
                    <a:ext uri="{9D8B030D-6E8A-4147-A177-3AD203B41FA5}">
                      <a16:colId xmlns:a16="http://schemas.microsoft.com/office/drawing/2014/main" val="3833895330"/>
                    </a:ext>
                  </a:extLst>
                </a:gridCol>
                <a:gridCol w="1159329">
                  <a:extLst>
                    <a:ext uri="{9D8B030D-6E8A-4147-A177-3AD203B41FA5}">
                      <a16:colId xmlns:a16="http://schemas.microsoft.com/office/drawing/2014/main" val="2069852217"/>
                    </a:ext>
                  </a:extLst>
                </a:gridCol>
                <a:gridCol w="963386">
                  <a:extLst>
                    <a:ext uri="{9D8B030D-6E8A-4147-A177-3AD203B41FA5}">
                      <a16:colId xmlns:a16="http://schemas.microsoft.com/office/drawing/2014/main" val="1592503404"/>
                    </a:ext>
                  </a:extLst>
                </a:gridCol>
                <a:gridCol w="979714">
                  <a:extLst>
                    <a:ext uri="{9D8B030D-6E8A-4147-A177-3AD203B41FA5}">
                      <a16:colId xmlns:a16="http://schemas.microsoft.com/office/drawing/2014/main" val="4086100566"/>
                    </a:ext>
                  </a:extLst>
                </a:gridCol>
              </a:tblGrid>
              <a:tr h="370840">
                <a:tc>
                  <a:txBody>
                    <a:bodyPr/>
                    <a:lstStyle/>
                    <a:p>
                      <a:endParaRPr lang="zh-CN" altLang="en-US" dirty="0"/>
                    </a:p>
                  </a:txBody>
                  <a:tcPr/>
                </a:tc>
                <a:tc>
                  <a:txBody>
                    <a:bodyPr/>
                    <a:lstStyle/>
                    <a:p>
                      <a:r>
                        <a:rPr lang="en-US" altLang="zh-CN" dirty="0"/>
                        <a:t>Feb</a:t>
                      </a:r>
                      <a:r>
                        <a:rPr lang="zh-CN" altLang="en-US" dirty="0"/>
                        <a:t> </a:t>
                      </a:r>
                    </a:p>
                  </a:txBody>
                  <a:tcPr/>
                </a:tc>
                <a:tc>
                  <a:txBody>
                    <a:bodyPr/>
                    <a:lstStyle/>
                    <a:p>
                      <a:r>
                        <a:rPr lang="en-US" altLang="zh-CN" dirty="0"/>
                        <a:t>Mar</a:t>
                      </a:r>
                      <a:r>
                        <a:rPr lang="zh-CN" altLang="en-US" dirty="0"/>
                        <a:t> </a:t>
                      </a:r>
                    </a:p>
                  </a:txBody>
                  <a:tcPr/>
                </a:tc>
                <a:tc>
                  <a:txBody>
                    <a:bodyPr/>
                    <a:lstStyle/>
                    <a:p>
                      <a:r>
                        <a:rPr lang="en-US" altLang="zh-CN" dirty="0"/>
                        <a:t>Apr</a:t>
                      </a:r>
                      <a:r>
                        <a:rPr lang="zh-CN" altLang="en-US" dirty="0"/>
                        <a:t> </a:t>
                      </a:r>
                    </a:p>
                  </a:txBody>
                  <a:tcPr/>
                </a:tc>
                <a:tc>
                  <a:txBody>
                    <a:bodyPr/>
                    <a:lstStyle/>
                    <a:p>
                      <a:r>
                        <a:rPr lang="en-US" altLang="zh-CN" dirty="0"/>
                        <a:t>May</a:t>
                      </a:r>
                      <a:r>
                        <a:rPr lang="zh-CN" altLang="en-US" dirty="0"/>
                        <a:t> </a:t>
                      </a:r>
                    </a:p>
                  </a:txBody>
                  <a:tcPr/>
                </a:tc>
                <a:tc>
                  <a:txBody>
                    <a:bodyPr/>
                    <a:lstStyle/>
                    <a:p>
                      <a:r>
                        <a:rPr lang="en-US" altLang="zh-CN" dirty="0"/>
                        <a:t>June</a:t>
                      </a:r>
                      <a:r>
                        <a:rPr lang="zh-CN" altLang="en-US" dirty="0"/>
                        <a:t> </a:t>
                      </a:r>
                    </a:p>
                  </a:txBody>
                  <a:tcPr/>
                </a:tc>
                <a:tc>
                  <a:txBody>
                    <a:bodyPr/>
                    <a:lstStyle/>
                    <a:p>
                      <a:r>
                        <a:rPr lang="en-US" altLang="zh-CN" dirty="0"/>
                        <a:t>July</a:t>
                      </a:r>
                      <a:r>
                        <a:rPr lang="zh-CN" altLang="en-US" dirty="0"/>
                        <a:t> </a:t>
                      </a:r>
                    </a:p>
                  </a:txBody>
                  <a:tcPr/>
                </a:tc>
                <a:tc>
                  <a:txBody>
                    <a:bodyPr/>
                    <a:lstStyle/>
                    <a:p>
                      <a:r>
                        <a:rPr lang="en-US" altLang="zh-CN" dirty="0"/>
                        <a:t>Aug</a:t>
                      </a:r>
                      <a:r>
                        <a:rPr lang="zh-CN" altLang="en-US" dirty="0"/>
                        <a:t> </a:t>
                      </a:r>
                    </a:p>
                  </a:txBody>
                  <a:tcPr/>
                </a:tc>
                <a:extLst>
                  <a:ext uri="{0D108BD9-81ED-4DB2-BD59-A6C34878D82A}">
                    <a16:rowId xmlns:a16="http://schemas.microsoft.com/office/drawing/2014/main" val="620187203"/>
                  </a:ext>
                </a:extLst>
              </a:tr>
              <a:tr h="370840">
                <a:tc>
                  <a:txBody>
                    <a:bodyPr/>
                    <a:lstStyle/>
                    <a:p>
                      <a:r>
                        <a:rPr lang="en-US" altLang="zh-CN" sz="1600" b="1" dirty="0"/>
                        <a:t>Preparation</a:t>
                      </a:r>
                      <a:r>
                        <a:rPr lang="zh-CN" altLang="en-US" sz="1600" b="1" dirty="0"/>
                        <a:t> </a:t>
                      </a:r>
                      <a:r>
                        <a:rPr lang="en-US" altLang="zh-CN" sz="1600" b="1" dirty="0"/>
                        <a:t>&amp;</a:t>
                      </a:r>
                      <a:r>
                        <a:rPr lang="zh-CN" altLang="en-US" sz="1600" b="1" dirty="0"/>
                        <a:t> </a:t>
                      </a:r>
                      <a:r>
                        <a:rPr lang="en-US" altLang="zh-CN" sz="1600" b="1" dirty="0"/>
                        <a:t>planning</a:t>
                      </a:r>
                      <a:endParaRPr lang="zh-CN" altLang="en-US" sz="1600" b="1"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449789859"/>
                  </a:ext>
                </a:extLst>
              </a:tr>
              <a:tr h="370840">
                <a:tc>
                  <a:txBody>
                    <a:bodyPr/>
                    <a:lstStyle/>
                    <a:p>
                      <a:r>
                        <a:rPr lang="en-US" altLang="zh-CN" sz="1600" dirty="0"/>
                        <a:t>Understand</a:t>
                      </a:r>
                      <a:r>
                        <a:rPr lang="zh-CN" altLang="en-US" sz="1600" dirty="0"/>
                        <a:t> </a:t>
                      </a:r>
                      <a:r>
                        <a:rPr lang="en-US" altLang="zh-CN" sz="1600" dirty="0"/>
                        <a:t>the</a:t>
                      </a:r>
                      <a:r>
                        <a:rPr lang="zh-CN" altLang="en-US" sz="1600" dirty="0"/>
                        <a:t> </a:t>
                      </a:r>
                      <a:r>
                        <a:rPr lang="en-US" altLang="zh-CN" sz="1600" dirty="0"/>
                        <a:t>project</a:t>
                      </a:r>
                      <a:r>
                        <a:rPr lang="zh-CN" altLang="en-US" sz="1600" dirty="0"/>
                        <a:t> </a:t>
                      </a:r>
                      <a:r>
                        <a:rPr lang="en-US" altLang="zh-CN" sz="1600" dirty="0"/>
                        <a:t>&amp;</a:t>
                      </a:r>
                      <a:r>
                        <a:rPr lang="zh-CN" altLang="en-US" sz="1600" dirty="0"/>
                        <a:t> </a:t>
                      </a:r>
                      <a:r>
                        <a:rPr lang="en-US" altLang="zh-CN" sz="1600" dirty="0"/>
                        <a:t>method</a:t>
                      </a:r>
                      <a:endParaRPr lang="zh-CN" altLang="en-US" sz="1600"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47279662"/>
                  </a:ext>
                </a:extLst>
              </a:tr>
              <a:tr h="370840">
                <a:tc>
                  <a:txBody>
                    <a:bodyPr/>
                    <a:lstStyle/>
                    <a:p>
                      <a:r>
                        <a:rPr lang="en-US" altLang="zh-CN" sz="1600" dirty="0"/>
                        <a:t>Data</a:t>
                      </a:r>
                      <a:r>
                        <a:rPr lang="zh-CN" altLang="en-US" sz="1600" dirty="0"/>
                        <a:t> </a:t>
                      </a:r>
                      <a:r>
                        <a:rPr lang="en-US" altLang="zh-CN" sz="1600" dirty="0"/>
                        <a:t>collection</a:t>
                      </a:r>
                      <a:endParaRPr lang="zh-CN" altLang="en-US" sz="1600"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226297163"/>
                  </a:ext>
                </a:extLst>
              </a:tr>
              <a:tr h="370840">
                <a:tc>
                  <a:txBody>
                    <a:bodyPr/>
                    <a:lstStyle/>
                    <a:p>
                      <a:r>
                        <a:rPr lang="en-US" altLang="zh-CN" sz="1600" b="1" dirty="0"/>
                        <a:t>Development</a:t>
                      </a:r>
                      <a:r>
                        <a:rPr lang="zh-CN" altLang="en-US" sz="1600" b="1" dirty="0"/>
                        <a:t> </a:t>
                      </a:r>
                      <a:r>
                        <a:rPr lang="en-US" altLang="zh-CN" sz="1600" b="1" dirty="0"/>
                        <a:t>&amp;</a:t>
                      </a:r>
                      <a:r>
                        <a:rPr lang="zh-CN" altLang="en-US" sz="1600" b="1" dirty="0"/>
                        <a:t> </a:t>
                      </a:r>
                      <a:r>
                        <a:rPr lang="en-US" altLang="zh-CN" sz="1600" b="1" dirty="0"/>
                        <a:t>testing</a:t>
                      </a:r>
                      <a:endParaRPr lang="zh-CN" altLang="en-US" sz="1600" b="1"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95573551"/>
                  </a:ext>
                </a:extLst>
              </a:tr>
              <a:tr h="370840">
                <a:tc>
                  <a:txBody>
                    <a:bodyPr/>
                    <a:lstStyle/>
                    <a:p>
                      <a:r>
                        <a:rPr lang="en-US" altLang="zh-CN" sz="1600" dirty="0"/>
                        <a:t>Specify</a:t>
                      </a:r>
                      <a:r>
                        <a:rPr lang="zh-CN" altLang="en-US" sz="1600" dirty="0"/>
                        <a:t> </a:t>
                      </a:r>
                      <a:r>
                        <a:rPr lang="en-US" altLang="zh-CN" sz="1600" dirty="0"/>
                        <a:t>detailed</a:t>
                      </a:r>
                      <a:r>
                        <a:rPr lang="zh-CN" altLang="en-US" sz="1600" dirty="0"/>
                        <a:t> </a:t>
                      </a:r>
                      <a:r>
                        <a:rPr lang="en-US" altLang="zh-CN" sz="1600" dirty="0"/>
                        <a:t>requirements</a:t>
                      </a:r>
                      <a:endParaRPr lang="zh-CN" altLang="en-US" sz="1600"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065081617"/>
                  </a:ext>
                </a:extLst>
              </a:tr>
              <a:tr h="370840">
                <a:tc>
                  <a:txBody>
                    <a:bodyPr/>
                    <a:lstStyle/>
                    <a:p>
                      <a:r>
                        <a:rPr lang="en-US" altLang="zh-CN" sz="1600" dirty="0"/>
                        <a:t>Develop</a:t>
                      </a:r>
                      <a:r>
                        <a:rPr lang="zh-CN" altLang="en-US" sz="1600" dirty="0"/>
                        <a:t> </a:t>
                      </a:r>
                      <a:r>
                        <a:rPr lang="en-US" altLang="zh-CN" sz="1600" dirty="0"/>
                        <a:t>prototype</a:t>
                      </a:r>
                      <a:endParaRPr lang="zh-CN" altLang="en-US" sz="1600"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350157091"/>
                  </a:ext>
                </a:extLst>
              </a:tr>
              <a:tr h="370840">
                <a:tc>
                  <a:txBody>
                    <a:bodyPr/>
                    <a:lstStyle/>
                    <a:p>
                      <a:r>
                        <a:rPr lang="en-US" altLang="zh-CN" sz="1600" dirty="0"/>
                        <a:t>Approve</a:t>
                      </a:r>
                      <a:r>
                        <a:rPr lang="zh-CN" altLang="en-US" sz="1600" dirty="0"/>
                        <a:t> </a:t>
                      </a:r>
                      <a:r>
                        <a:rPr lang="en-US" altLang="zh-CN" sz="1600" dirty="0"/>
                        <a:t>prototype</a:t>
                      </a:r>
                      <a:endParaRPr lang="zh-CN" altLang="en-US" sz="1600"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59354847"/>
                  </a:ext>
                </a:extLst>
              </a:tr>
              <a:tr h="370840">
                <a:tc>
                  <a:txBody>
                    <a:bodyPr/>
                    <a:lstStyle/>
                    <a:p>
                      <a:r>
                        <a:rPr lang="en-US" altLang="zh-CN" sz="1600" dirty="0"/>
                        <a:t>Train</a:t>
                      </a:r>
                      <a:r>
                        <a:rPr lang="zh-CN" altLang="en-US" sz="1600" dirty="0"/>
                        <a:t> </a:t>
                      </a:r>
                      <a:r>
                        <a:rPr lang="en-US" altLang="zh-CN" sz="1600" dirty="0"/>
                        <a:t>beta</a:t>
                      </a:r>
                      <a:r>
                        <a:rPr lang="zh-CN" altLang="en-US" sz="1600" dirty="0"/>
                        <a:t> </a:t>
                      </a:r>
                      <a:r>
                        <a:rPr lang="en-US" altLang="zh-CN" sz="1600" dirty="0"/>
                        <a:t>model</a:t>
                      </a:r>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241244563"/>
                  </a:ext>
                </a:extLst>
              </a:tr>
              <a:tr h="370840">
                <a:tc>
                  <a:txBody>
                    <a:bodyPr/>
                    <a:lstStyle/>
                    <a:p>
                      <a:r>
                        <a:rPr lang="en-US" altLang="zh-CN" sz="1600" dirty="0"/>
                        <a:t>Test</a:t>
                      </a:r>
                      <a:r>
                        <a:rPr lang="zh-CN" altLang="en-US" sz="1600" dirty="0"/>
                        <a:t> </a:t>
                      </a:r>
                      <a:r>
                        <a:rPr lang="en-US" altLang="zh-CN" sz="1600" dirty="0"/>
                        <a:t>beta</a:t>
                      </a:r>
                      <a:r>
                        <a:rPr lang="zh-CN" altLang="en-US" sz="1600" dirty="0"/>
                        <a:t> </a:t>
                      </a:r>
                      <a:r>
                        <a:rPr lang="en-US" altLang="zh-CN" sz="1600" dirty="0"/>
                        <a:t>model</a:t>
                      </a:r>
                      <a:endParaRPr lang="zh-CN" altLang="en-US" sz="1600"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209784874"/>
                  </a:ext>
                </a:extLst>
              </a:tr>
              <a:tr h="370840">
                <a:tc>
                  <a:txBody>
                    <a:bodyPr/>
                    <a:lstStyle/>
                    <a:p>
                      <a:r>
                        <a:rPr lang="en-US" altLang="zh-CN" sz="1600" dirty="0"/>
                        <a:t>Approve</a:t>
                      </a:r>
                      <a:r>
                        <a:rPr lang="zh-CN" altLang="en-US" sz="1600" dirty="0"/>
                        <a:t> </a:t>
                      </a:r>
                      <a:r>
                        <a:rPr lang="en-US" altLang="zh-CN" sz="1600" dirty="0"/>
                        <a:t>final</a:t>
                      </a:r>
                      <a:r>
                        <a:rPr lang="zh-CN" altLang="en-US" sz="1600" dirty="0"/>
                        <a:t> </a:t>
                      </a:r>
                      <a:r>
                        <a:rPr lang="en-US" altLang="zh-CN" sz="1600" dirty="0"/>
                        <a:t>model</a:t>
                      </a:r>
                      <a:endParaRPr lang="zh-CN" altLang="en-US" sz="1600"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749342207"/>
                  </a:ext>
                </a:extLst>
              </a:tr>
              <a:tr h="370840">
                <a:tc>
                  <a:txBody>
                    <a:bodyPr/>
                    <a:lstStyle/>
                    <a:p>
                      <a:r>
                        <a:rPr lang="en-US" altLang="zh-CN" sz="1600" b="1" dirty="0"/>
                        <a:t>Documentation</a:t>
                      </a:r>
                      <a:r>
                        <a:rPr lang="zh-CN" altLang="en-US" sz="1600" b="1" dirty="0"/>
                        <a:t> </a:t>
                      </a:r>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54722637"/>
                  </a:ext>
                </a:extLst>
              </a:tr>
              <a:tr h="370840">
                <a:tc>
                  <a:txBody>
                    <a:bodyPr/>
                    <a:lstStyle/>
                    <a:p>
                      <a:r>
                        <a:rPr lang="en-US" altLang="zh-CN" sz="1600" dirty="0"/>
                        <a:t>Dissertation</a:t>
                      </a:r>
                      <a:r>
                        <a:rPr lang="zh-CN" altLang="en-US" sz="1600" dirty="0"/>
                        <a:t> </a:t>
                      </a:r>
                      <a:r>
                        <a:rPr lang="en-US" altLang="zh-CN" sz="1600" dirty="0"/>
                        <a:t>draft</a:t>
                      </a:r>
                      <a:endParaRPr lang="zh-CN" altLang="en-US" sz="1600"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666921835"/>
                  </a:ext>
                </a:extLst>
              </a:tr>
              <a:tr h="198096">
                <a:tc>
                  <a:txBody>
                    <a:bodyPr/>
                    <a:lstStyle/>
                    <a:p>
                      <a:r>
                        <a:rPr lang="en-US" altLang="zh-CN" sz="1600" dirty="0"/>
                        <a:t>Final</a:t>
                      </a:r>
                      <a:r>
                        <a:rPr lang="zh-CN" altLang="en-US" sz="1600" dirty="0"/>
                        <a:t> </a:t>
                      </a:r>
                      <a:r>
                        <a:rPr lang="en-US" altLang="zh-CN" sz="1600" dirty="0"/>
                        <a:t>dissertation</a:t>
                      </a:r>
                      <a:endParaRPr lang="zh-CN" altLang="en-US" sz="1600"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108660604"/>
                  </a:ext>
                </a:extLst>
              </a:tr>
            </a:tbl>
          </a:graphicData>
        </a:graphic>
      </p:graphicFrame>
      <p:sp>
        <p:nvSpPr>
          <p:cNvPr id="6" name="三角形 5">
            <a:extLst>
              <a:ext uri="{FF2B5EF4-FFF2-40B4-BE49-F238E27FC236}">
                <a16:creationId xmlns:a16="http://schemas.microsoft.com/office/drawing/2014/main" id="{F15C1D3D-5937-8D4B-AABA-D6A91678A662}"/>
              </a:ext>
            </a:extLst>
          </p:cNvPr>
          <p:cNvSpPr/>
          <p:nvPr/>
        </p:nvSpPr>
        <p:spPr>
          <a:xfrm>
            <a:off x="4343400" y="2399343"/>
            <a:ext cx="506185" cy="326571"/>
          </a:xfrm>
          <a:prstGeom prst="triangl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三角形 10">
            <a:extLst>
              <a:ext uri="{FF2B5EF4-FFF2-40B4-BE49-F238E27FC236}">
                <a16:creationId xmlns:a16="http://schemas.microsoft.com/office/drawing/2014/main" id="{AD20DAB7-670E-D64B-9B67-DE32160943E2}"/>
              </a:ext>
            </a:extLst>
          </p:cNvPr>
          <p:cNvSpPr/>
          <p:nvPr/>
        </p:nvSpPr>
        <p:spPr>
          <a:xfrm>
            <a:off x="6098720" y="3489103"/>
            <a:ext cx="506185" cy="326571"/>
          </a:xfrm>
          <a:prstGeom prst="triangl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三角形 11">
            <a:extLst>
              <a:ext uri="{FF2B5EF4-FFF2-40B4-BE49-F238E27FC236}">
                <a16:creationId xmlns:a16="http://schemas.microsoft.com/office/drawing/2014/main" id="{3E58BA23-AA18-1B4B-AD45-62514A0BC85F}"/>
              </a:ext>
            </a:extLst>
          </p:cNvPr>
          <p:cNvSpPr/>
          <p:nvPr/>
        </p:nvSpPr>
        <p:spPr>
          <a:xfrm>
            <a:off x="7990114" y="5285016"/>
            <a:ext cx="506185" cy="326571"/>
          </a:xfrm>
          <a:prstGeom prst="triangl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13">
            <a:extLst>
              <a:ext uri="{FF2B5EF4-FFF2-40B4-BE49-F238E27FC236}">
                <a16:creationId xmlns:a16="http://schemas.microsoft.com/office/drawing/2014/main" id="{020296A7-195C-A74D-A3F3-E982DE5D449F}"/>
              </a:ext>
            </a:extLst>
          </p:cNvPr>
          <p:cNvCxnSpPr>
            <a:stCxn id="6" idx="5"/>
          </p:cNvCxnSpPr>
          <p:nvPr/>
        </p:nvCxnSpPr>
        <p:spPr>
          <a:xfrm flipV="1">
            <a:off x="4723039" y="2562628"/>
            <a:ext cx="62334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7CF34FFC-4D6F-7B49-A8FD-EE94BA58BC85}"/>
              </a:ext>
            </a:extLst>
          </p:cNvPr>
          <p:cNvCxnSpPr>
            <a:cxnSpLocks/>
            <a:stCxn id="11" idx="5"/>
          </p:cNvCxnSpPr>
          <p:nvPr/>
        </p:nvCxnSpPr>
        <p:spPr>
          <a:xfrm>
            <a:off x="6478359" y="3652389"/>
            <a:ext cx="4497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CD8BFC60-51C5-3C46-BD4A-D9618D167A02}"/>
              </a:ext>
            </a:extLst>
          </p:cNvPr>
          <p:cNvCxnSpPr>
            <a:cxnSpLocks/>
            <a:stCxn id="12" idx="5"/>
          </p:cNvCxnSpPr>
          <p:nvPr/>
        </p:nvCxnSpPr>
        <p:spPr>
          <a:xfrm>
            <a:off x="8369753" y="5448302"/>
            <a:ext cx="2586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3D7049FC-AF91-D54A-8BAA-6ED495B7D87F}"/>
              </a:ext>
            </a:extLst>
          </p:cNvPr>
          <p:cNvSpPr txBox="1"/>
          <p:nvPr/>
        </p:nvSpPr>
        <p:spPr>
          <a:xfrm>
            <a:off x="10975519" y="2334237"/>
            <a:ext cx="1208985" cy="338554"/>
          </a:xfrm>
          <a:prstGeom prst="rect">
            <a:avLst/>
          </a:prstGeom>
          <a:noFill/>
        </p:spPr>
        <p:txBody>
          <a:bodyPr wrap="none" rtlCol="0">
            <a:spAutoFit/>
          </a:bodyPr>
          <a:lstStyle/>
          <a:p>
            <a:r>
              <a:rPr kumimoji="1" lang="en-US" altLang="zh-CN" sz="1600" dirty="0"/>
              <a:t>Milestone</a:t>
            </a:r>
            <a:r>
              <a:rPr kumimoji="1" lang="zh-CN" altLang="en-US" sz="1600" dirty="0"/>
              <a:t> </a:t>
            </a:r>
            <a:r>
              <a:rPr kumimoji="1" lang="en-US" altLang="zh-CN" sz="1600" dirty="0"/>
              <a:t>1</a:t>
            </a:r>
            <a:endParaRPr kumimoji="1" lang="zh-CN" altLang="en-US" sz="1600" dirty="0"/>
          </a:p>
        </p:txBody>
      </p:sp>
      <p:sp>
        <p:nvSpPr>
          <p:cNvPr id="24" name="文本框 23">
            <a:extLst>
              <a:ext uri="{FF2B5EF4-FFF2-40B4-BE49-F238E27FC236}">
                <a16:creationId xmlns:a16="http://schemas.microsoft.com/office/drawing/2014/main" id="{F81C8C18-8033-E542-A5B7-242C8F5A5BD9}"/>
              </a:ext>
            </a:extLst>
          </p:cNvPr>
          <p:cNvSpPr txBox="1"/>
          <p:nvPr/>
        </p:nvSpPr>
        <p:spPr>
          <a:xfrm>
            <a:off x="10956471" y="3401082"/>
            <a:ext cx="1208985" cy="338554"/>
          </a:xfrm>
          <a:prstGeom prst="rect">
            <a:avLst/>
          </a:prstGeom>
          <a:noFill/>
        </p:spPr>
        <p:txBody>
          <a:bodyPr wrap="none" rtlCol="0">
            <a:spAutoFit/>
          </a:bodyPr>
          <a:lstStyle/>
          <a:p>
            <a:r>
              <a:rPr kumimoji="1" lang="en-US" altLang="zh-CN" sz="1600" dirty="0"/>
              <a:t>Milestone</a:t>
            </a:r>
            <a:r>
              <a:rPr kumimoji="1" lang="zh-CN" altLang="en-US" sz="1600" dirty="0"/>
              <a:t> </a:t>
            </a:r>
            <a:r>
              <a:rPr kumimoji="1" lang="en-US" altLang="zh-CN" sz="1600" dirty="0"/>
              <a:t>2</a:t>
            </a:r>
            <a:endParaRPr kumimoji="1" lang="zh-CN" altLang="en-US" sz="1600" dirty="0"/>
          </a:p>
        </p:txBody>
      </p:sp>
      <p:sp>
        <p:nvSpPr>
          <p:cNvPr id="25" name="文本框 24">
            <a:extLst>
              <a:ext uri="{FF2B5EF4-FFF2-40B4-BE49-F238E27FC236}">
                <a16:creationId xmlns:a16="http://schemas.microsoft.com/office/drawing/2014/main" id="{25B2EEE8-A1B9-C141-9F38-7D9D133B3182}"/>
              </a:ext>
            </a:extLst>
          </p:cNvPr>
          <p:cNvSpPr txBox="1"/>
          <p:nvPr/>
        </p:nvSpPr>
        <p:spPr>
          <a:xfrm>
            <a:off x="10956469" y="5273033"/>
            <a:ext cx="1208985" cy="338554"/>
          </a:xfrm>
          <a:prstGeom prst="rect">
            <a:avLst/>
          </a:prstGeom>
          <a:noFill/>
        </p:spPr>
        <p:txBody>
          <a:bodyPr wrap="none" rtlCol="0">
            <a:spAutoFit/>
          </a:bodyPr>
          <a:lstStyle/>
          <a:p>
            <a:r>
              <a:rPr kumimoji="1" lang="en-US" altLang="zh-CN" sz="1600" dirty="0"/>
              <a:t>Milestone</a:t>
            </a:r>
            <a:r>
              <a:rPr kumimoji="1" lang="zh-CN" altLang="en-US" sz="1600" dirty="0"/>
              <a:t> </a:t>
            </a:r>
            <a:r>
              <a:rPr kumimoji="1" lang="en-US" altLang="zh-CN" sz="1600" dirty="0"/>
              <a:t>3</a:t>
            </a:r>
            <a:endParaRPr kumimoji="1" lang="zh-CN" altLang="en-US" sz="1600" dirty="0"/>
          </a:p>
        </p:txBody>
      </p:sp>
      <p:sp>
        <p:nvSpPr>
          <p:cNvPr id="28" name="矩形 27">
            <a:extLst>
              <a:ext uri="{FF2B5EF4-FFF2-40B4-BE49-F238E27FC236}">
                <a16:creationId xmlns:a16="http://schemas.microsoft.com/office/drawing/2014/main" id="{D6CEEABD-0479-5E43-ABA0-DB0A844AA003}"/>
              </a:ext>
            </a:extLst>
          </p:cNvPr>
          <p:cNvSpPr/>
          <p:nvPr/>
        </p:nvSpPr>
        <p:spPr>
          <a:xfrm>
            <a:off x="3740600" y="1926771"/>
            <a:ext cx="831400" cy="30928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2B9DD441-03D3-E74E-BC8C-A1659BCFDC56}"/>
              </a:ext>
            </a:extLst>
          </p:cNvPr>
          <p:cNvSpPr/>
          <p:nvPr/>
        </p:nvSpPr>
        <p:spPr>
          <a:xfrm>
            <a:off x="4563835" y="3348497"/>
            <a:ext cx="993953" cy="30389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8E7ED5CE-B915-C847-8827-A612CB56E515}"/>
              </a:ext>
            </a:extLst>
          </p:cNvPr>
          <p:cNvSpPr/>
          <p:nvPr/>
        </p:nvSpPr>
        <p:spPr>
          <a:xfrm>
            <a:off x="5557788" y="3931437"/>
            <a:ext cx="794025" cy="29766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B87CB576-A0C7-6645-91B1-AE5B2A445F5E}"/>
              </a:ext>
            </a:extLst>
          </p:cNvPr>
          <p:cNvSpPr/>
          <p:nvPr/>
        </p:nvSpPr>
        <p:spPr>
          <a:xfrm>
            <a:off x="6351813" y="4810388"/>
            <a:ext cx="1638302" cy="30928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a:extLst>
              <a:ext uri="{FF2B5EF4-FFF2-40B4-BE49-F238E27FC236}">
                <a16:creationId xmlns:a16="http://schemas.microsoft.com/office/drawing/2014/main" id="{702F554F-CC91-624A-A0F1-2902A2CDC8D0}"/>
              </a:ext>
            </a:extLst>
          </p:cNvPr>
          <p:cNvSpPr/>
          <p:nvPr/>
        </p:nvSpPr>
        <p:spPr>
          <a:xfrm>
            <a:off x="7990114" y="5864758"/>
            <a:ext cx="1416155" cy="26036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767474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300</Words>
  <Application>Microsoft Macintosh PowerPoint</Application>
  <PresentationFormat>宽屏</PresentationFormat>
  <Paragraphs>44</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等线</vt:lpstr>
      <vt:lpstr>等线 Light</vt:lpstr>
      <vt:lpstr>Arial</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Jianan Zhang</dc:creator>
  <cp:lastModifiedBy>Jianan Zhang</cp:lastModifiedBy>
  <cp:revision>10</cp:revision>
  <dcterms:created xsi:type="dcterms:W3CDTF">2020-02-03T22:13:11Z</dcterms:created>
  <dcterms:modified xsi:type="dcterms:W3CDTF">2020-02-04T22:36:25Z</dcterms:modified>
</cp:coreProperties>
</file>