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E8DC1-F433-2C45-B74D-1D2E7A013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0E0B4-FB19-F344-901C-10BF79EA6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BD80E-754F-184E-8D7B-A6690747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CA82C-336C-B14C-8915-4C1E8D6D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C8AE-CECD-3B44-8530-DF6E8960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10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CEECC-6E90-CB4D-BFFA-CECF3A70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2A494-0C79-7147-8621-C74EA5370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353F-7317-254E-B44D-20D3883F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1EDB2-E6E0-8E41-9068-32289407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9E6E-69FD-814E-9D9D-77EC018D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4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07F6AE-0DF3-D64C-89E7-4BEF24204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69F72-576A-DD48-9407-4B466C06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4CD90-4E0E-3B4C-AF1E-25D04192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4BE9B-01F3-9B41-8DAB-892DB889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83663-C3E3-9A40-A15F-4D5F4124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5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D293D-DCB3-BE40-8F96-3A0E2AFA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04B10-B6C2-8B45-A5E4-D1854179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5697F-6B77-6C41-B6B1-36FF65D5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16AAF-ECDB-B240-87A1-66E86B89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CE63C-1873-E84C-98BD-41EE7B7C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08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98BF3-8B7C-8848-8140-11C5FEB1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F3083-ECCA-D243-8BCB-0B1F0A2C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1AFA-6422-2A4F-B015-06326C76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90173-9085-FD4C-A06B-A57D7CE7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FC446-2C28-2343-A0D2-B10DDC76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EA6E9-F32C-C84E-8A75-BF480E59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AA20-351A-C74B-A78A-EB885EA06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F861B-4103-354D-ADCD-A174C04F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48023-3064-2948-947E-B2F16049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3E9B7-2C0D-B544-AFB8-3C5762F0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88ED9-5F4E-F942-B713-E324276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5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87484-01FA-654B-B077-37824A5F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9A2E5-6699-0040-A055-A751E58D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A91F7-D5AF-2845-B588-D7D6379C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8B948-7851-8342-BA86-0356968C6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94CDDE-8CFE-754A-BE60-308B592B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AEE1A-8EBE-5E49-86A8-E8081031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72B2F-C53D-4948-9AE5-703ACCDF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A95962-2074-5A45-AC40-0AD0C2C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6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30AD1-259B-BA49-8F44-84568819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8F733-B7CD-F344-8398-39C82E52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DF0A5D-F3DC-D945-AC57-555D02A4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65C07-A1F3-B343-99B1-A6DE2983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1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20F165-9270-5D42-8EB9-99199D0B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0AB859-33DD-5846-B3B1-2C7D22CF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81E83-C494-424D-AC6A-A47251F8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21C71-1C36-4A4C-B63A-8DA5150F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9B853-E3C6-1C47-AAC4-266C002B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3E863-AE55-3A40-8975-643E66A19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284F-FA31-D248-8FAE-D2E93AAC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70CE8-3146-064F-A806-BC524A19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B36C7-BCBB-704B-98E2-A4CC3D29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01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EAB3-CA88-A847-9614-481DF27B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5D08B8-0807-8E47-BFF3-980B60C6D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F7C54-D24E-E449-8C8B-77B6EE38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56D5C-29A1-B545-8ADE-5AAEAE2C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AFA54-9099-0541-9B9E-9A539CEA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80ED4-FDB2-BA4D-90D6-82BC903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93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334D3-17EA-C14C-8268-5A1044CE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301E3-2919-9B4B-BE72-F66B967C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2B0B-4706-ED40-8FA6-999235EBF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41E6-E359-3841-8530-8F02643F7168}" type="datetimeFigureOut">
              <a:rPr kumimoji="1" lang="zh-CN" altLang="en-US" smtClean="0"/>
              <a:t>20/2/12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8AD9C-03D8-F740-998F-11BA43CEB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DB243-8B0F-4A48-867A-B8593BDA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D47-B433-C649-9D8D-BA902582BE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1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earch/searchresult.jsp?action=search&amp;matchBoolean=true&amp;newsearch=true&amp;queryText=((AHP%20OR%20Analytic%20Hierarchy%20Process)%20%20AND%20(feature%20selection%20OR%20dimension%20reduction%0A)%20AND%20%22decision%20making%22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44FE59-5632-4F40-9FA1-F5A71FCEC569}"/>
              </a:ext>
            </a:extLst>
          </p:cNvPr>
          <p:cNvSpPr txBox="1"/>
          <p:nvPr/>
        </p:nvSpPr>
        <p:spPr>
          <a:xfrm>
            <a:off x="277585" y="432204"/>
            <a:ext cx="889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200" b="1" dirty="0"/>
              <a:t>Aligning Decision Support and Data Analytics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0D34C-056D-754E-8228-4EB2F126C1DA}"/>
              </a:ext>
            </a:extLst>
          </p:cNvPr>
          <p:cNvSpPr txBox="1"/>
          <p:nvPr/>
        </p:nvSpPr>
        <p:spPr>
          <a:xfrm>
            <a:off x="5741484" y="989755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-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Supervisor: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John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Keane</a:t>
            </a:r>
            <a:endParaRPr kumimoji="1"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D9279-7BE8-1B4B-B382-514ACE91A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7" r="4351"/>
          <a:stretch/>
        </p:blipFill>
        <p:spPr>
          <a:xfrm>
            <a:off x="9406270" y="170121"/>
            <a:ext cx="2636874" cy="11089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69D1F5-AF2D-DC44-B9DB-4E47B11BFFA6}"/>
              </a:ext>
            </a:extLst>
          </p:cNvPr>
          <p:cNvSpPr txBox="1"/>
          <p:nvPr/>
        </p:nvSpPr>
        <p:spPr>
          <a:xfrm>
            <a:off x="321445" y="1950093"/>
            <a:ext cx="116140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Objectives : </a:t>
            </a:r>
          </a:p>
          <a:p>
            <a:r>
              <a:rPr kumimoji="1" lang="en-US" altLang="zh-CN" sz="2800" b="1" dirty="0"/>
              <a:t>       	 	Feature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Selection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with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AHP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method</a:t>
            </a:r>
          </a:p>
          <a:p>
            <a:r>
              <a:rPr kumimoji="1" lang="en-US" altLang="zh-CN" sz="2800" b="1" dirty="0"/>
              <a:t>	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	better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decision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making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to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meet specific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user’s preference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73B2-0CAB-6348-B2EC-E0D1F79A3719}"/>
              </a:ext>
            </a:extLst>
          </p:cNvPr>
          <p:cNvSpPr txBox="1"/>
          <p:nvPr/>
        </p:nvSpPr>
        <p:spPr>
          <a:xfrm>
            <a:off x="896923" y="3744037"/>
            <a:ext cx="1103859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RQs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endParaRPr kumimoji="1" lang="en-US" altLang="zh-CN" sz="2800" b="1" dirty="0"/>
          </a:p>
          <a:p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1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.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which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features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should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preserve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and</a:t>
            </a:r>
          </a:p>
          <a:p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which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of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them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should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be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discarded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?</a:t>
            </a:r>
          </a:p>
          <a:p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2.</a:t>
            </a:r>
            <a:r>
              <a:rPr kumimoji="1" lang="zh-CN" altLang="en-US" sz="2800" b="1" dirty="0"/>
              <a:t>  </a:t>
            </a:r>
            <a:r>
              <a:rPr kumimoji="1" lang="en-US" altLang="zh-CN" sz="2800" b="1" dirty="0"/>
              <a:t>how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could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achieve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features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above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?</a:t>
            </a:r>
          </a:p>
          <a:p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3.</a:t>
            </a:r>
            <a:r>
              <a:rPr kumimoji="1" lang="zh-CN" altLang="en-US" sz="2800" b="1" dirty="0"/>
              <a:t>  </a:t>
            </a:r>
            <a:r>
              <a:rPr kumimoji="1" lang="en-US" altLang="zh-CN" sz="2800" b="1" dirty="0"/>
              <a:t>could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merge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feature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by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ourselves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manually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?</a:t>
            </a:r>
          </a:p>
          <a:p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4.</a:t>
            </a:r>
            <a:r>
              <a:rPr kumimoji="1" lang="zh-CN" altLang="en-US" sz="2800" b="1" dirty="0"/>
              <a:t>  </a:t>
            </a:r>
            <a:r>
              <a:rPr kumimoji="1" lang="en-US" altLang="zh-CN" sz="2800" b="1" dirty="0"/>
              <a:t>how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could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decision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meets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the preferences of user respectively ?</a:t>
            </a:r>
          </a:p>
          <a:p>
            <a:endParaRPr kumimoji="1"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DA1703-6B49-2143-81ED-3F2581F5D199}"/>
              </a:ext>
            </a:extLst>
          </p:cNvPr>
          <p:cNvSpPr txBox="1"/>
          <p:nvPr/>
        </p:nvSpPr>
        <p:spPr>
          <a:xfrm>
            <a:off x="104825" y="648866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02-11-2020</a:t>
            </a: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</a:t>
            </a: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2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E75B7E-ECC5-354C-BFF1-B573FBF50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7" r="4351"/>
          <a:stretch/>
        </p:blipFill>
        <p:spPr>
          <a:xfrm>
            <a:off x="9406270" y="170121"/>
            <a:ext cx="2636874" cy="11089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FE4ADBF-2E0D-384C-8C28-CF7AC0DAF2FC}"/>
              </a:ext>
            </a:extLst>
          </p:cNvPr>
          <p:cNvSpPr txBox="1"/>
          <p:nvPr/>
        </p:nvSpPr>
        <p:spPr>
          <a:xfrm>
            <a:off x="104825" y="648866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02-11-2020</a:t>
            </a: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</a:t>
            </a: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887897-CF05-7340-92A3-B027C02DCB4A}"/>
              </a:ext>
            </a:extLst>
          </p:cNvPr>
          <p:cNvSpPr txBox="1"/>
          <p:nvPr/>
        </p:nvSpPr>
        <p:spPr>
          <a:xfrm>
            <a:off x="564204" y="432203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Search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strings</a:t>
            </a:r>
            <a:r>
              <a:rPr kumimoji="1" lang="zh-CN" altLang="en-US" sz="3200" b="1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57A609-0538-8540-A1B1-54DD67D5FA38}"/>
              </a:ext>
            </a:extLst>
          </p:cNvPr>
          <p:cNvSpPr txBox="1"/>
          <p:nvPr/>
        </p:nvSpPr>
        <p:spPr>
          <a:xfrm>
            <a:off x="239689" y="2260581"/>
            <a:ext cx="11952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 </a:t>
            </a:r>
            <a:r>
              <a:rPr kumimoji="1" lang="en-US" altLang="zh-CN" dirty="0"/>
              <a:t>“AHP(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AND“feature</a:t>
            </a:r>
            <a:r>
              <a:rPr kumimoji="1" lang="en-US" altLang="zh-CN" dirty="0"/>
              <a:t> selection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dimension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reduction”AND</a:t>
            </a:r>
            <a:r>
              <a:rPr kumimoji="1" lang="en-US" altLang="zh-CN" dirty="0"/>
              <a:t> “decision making”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kumimoji="1" lang="en-US" altLang="zh-CN" dirty="0"/>
              <a:t>  “AHP(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Process)”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AND“feature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selection”AND</a:t>
            </a:r>
            <a:r>
              <a:rPr kumimoji="1" lang="en-US" altLang="zh-CN" dirty="0"/>
              <a:t> “decision making”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kumimoji="1" lang="zh-CN" altLang="en-US" dirty="0"/>
              <a:t>  </a:t>
            </a:r>
            <a:r>
              <a:rPr kumimoji="1" lang="en-US" altLang="zh-CN" dirty="0"/>
              <a:t>“AHP(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Process)” </a:t>
            </a:r>
            <a:r>
              <a:rPr kumimoji="1" lang="en-US" altLang="zh-CN" dirty="0" err="1"/>
              <a:t>AND“dimension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reduction”AND</a:t>
            </a:r>
            <a:r>
              <a:rPr kumimoji="1" lang="en-US" altLang="zh-CN" dirty="0"/>
              <a:t> “decision making”</a:t>
            </a: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6D9310-C895-5845-8232-DB7F0E7C8780}"/>
              </a:ext>
            </a:extLst>
          </p:cNvPr>
          <p:cNvSpPr txBox="1"/>
          <p:nvPr/>
        </p:nvSpPr>
        <p:spPr>
          <a:xfrm>
            <a:off x="9406270" y="532177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3"/>
              </a:rPr>
              <a:t>Search</a:t>
            </a:r>
            <a:r>
              <a:rPr kumimoji="1" lang="zh-CN" altLang="en-US" dirty="0">
                <a:hlinkClick r:id="rId3"/>
              </a:rPr>
              <a:t> </a:t>
            </a:r>
            <a:r>
              <a:rPr kumimoji="1" lang="en-US" altLang="zh-CN" dirty="0">
                <a:hlinkClick r:id="rId3"/>
              </a:rPr>
              <a:t>result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52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6A5512-7E6F-E445-8D5E-BA87EA50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7" r="4351"/>
          <a:stretch/>
        </p:blipFill>
        <p:spPr>
          <a:xfrm>
            <a:off x="9406270" y="170121"/>
            <a:ext cx="2636874" cy="11089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F5B7EE-2339-B644-B293-0D0284453FAA}"/>
              </a:ext>
            </a:extLst>
          </p:cNvPr>
          <p:cNvSpPr txBox="1"/>
          <p:nvPr/>
        </p:nvSpPr>
        <p:spPr>
          <a:xfrm>
            <a:off x="104825" y="648866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02-11-2020</a:t>
            </a: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</a:t>
            </a: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10A4F3-1440-1145-A3A9-D6A7C67ADDFA}"/>
              </a:ext>
            </a:extLst>
          </p:cNvPr>
          <p:cNvSpPr/>
          <p:nvPr/>
        </p:nvSpPr>
        <p:spPr>
          <a:xfrm>
            <a:off x="7385668" y="2533338"/>
            <a:ext cx="619080" cy="25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C2693FB-2F4C-9041-B0FA-2DABCBFA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422125"/>
            <a:ext cx="10533077" cy="506654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70DF28C-B452-DE4B-BD95-E4D6CB8DFB59}"/>
              </a:ext>
            </a:extLst>
          </p:cNvPr>
          <p:cNvSpPr txBox="1"/>
          <p:nvPr/>
        </p:nvSpPr>
        <p:spPr>
          <a:xfrm>
            <a:off x="8163028" y="278817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AHP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B579E1-4F84-3C45-A281-43184E68B3B3}"/>
              </a:ext>
            </a:extLst>
          </p:cNvPr>
          <p:cNvSpPr txBox="1"/>
          <p:nvPr/>
        </p:nvSpPr>
        <p:spPr>
          <a:xfrm>
            <a:off x="573917" y="432203"/>
            <a:ext cx="5968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Inclusion and Exclusion Criteria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674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163</Words>
  <Application>Microsoft Macintosh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Jianan Zhang</dc:creator>
  <cp:lastModifiedBy>Jianan Zhang</cp:lastModifiedBy>
  <cp:revision>20</cp:revision>
  <dcterms:created xsi:type="dcterms:W3CDTF">2020-02-03T22:13:11Z</dcterms:created>
  <dcterms:modified xsi:type="dcterms:W3CDTF">2020-02-12T22:51:49Z</dcterms:modified>
</cp:coreProperties>
</file>