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08"/>
    <p:restoredTop sz="94647"/>
  </p:normalViewPr>
  <p:slideViewPr>
    <p:cSldViewPr snapToGrid="0" snapToObjects="1">
      <p:cViewPr varScale="1">
        <p:scale>
          <a:sx n="146" d="100"/>
          <a:sy n="146" d="100"/>
        </p:scale>
        <p:origin x="8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975-CC1D-824B-AC4B-C7BA94ECA130}" type="datetimeFigureOut">
              <a:rPr lang="en-US" smtClean="0"/>
              <a:t>12/22/16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03190"/>
              </p:ext>
            </p:extLst>
          </p:nvPr>
        </p:nvGraphicFramePr>
        <p:xfrm>
          <a:off x="5035023" y="3690137"/>
          <a:ext cx="2875458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_people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pub-name*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portrait*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path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array(_institutes)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phd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alum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91918"/>
              </p:ext>
            </p:extLst>
          </p:nvPr>
        </p:nvGraphicFramePr>
        <p:xfrm>
          <a:off x="1023327" y="652870"/>
          <a:ext cx="26749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97"/>
                <a:gridCol w="1769423"/>
              </a:tblGrid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_projects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array(_data/publications)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people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array(_people)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download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42050"/>
              </p:ext>
            </p:extLst>
          </p:nvPr>
        </p:nvGraphicFramePr>
        <p:xfrm>
          <a:off x="5035023" y="652870"/>
          <a:ext cx="28754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14787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_data/publications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journal*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pubmed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4777"/>
              </p:ext>
            </p:extLst>
          </p:nvPr>
        </p:nvGraphicFramePr>
        <p:xfrm>
          <a:off x="9045408" y="4234709"/>
          <a:ext cx="21421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088"/>
                <a:gridCol w="1071088"/>
              </a:tblGrid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inits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file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9311"/>
              </p:ext>
            </p:extLst>
          </p:nvPr>
        </p:nvGraphicFramePr>
        <p:xfrm>
          <a:off x="1023327" y="4234709"/>
          <a:ext cx="2674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73"/>
                <a:gridCol w="15646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_posts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array(_people)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r>
                        <a:rPr lang="en-US" sz="1200" baseline="0" dirty="0" smtClean="0"/>
                        <a:t>, default=true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excerpt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891267" y="6210559"/>
            <a:ext cx="96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*required</a:t>
            </a:r>
            <a:endParaRPr lang="en-US" sz="1200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698247" y="828483"/>
            <a:ext cx="1336776" cy="548640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698247" y="1645920"/>
            <a:ext cx="1280160" cy="219456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6" idx="3"/>
          </p:cNvCxnSpPr>
          <p:nvPr/>
        </p:nvCxnSpPr>
        <p:spPr>
          <a:xfrm flipV="1">
            <a:off x="3698247" y="3878531"/>
            <a:ext cx="1336776" cy="1041978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7910481" y="4399519"/>
            <a:ext cx="1123054" cy="798446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0144" y="652870"/>
            <a:ext cx="25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Keys to other data files are the file </a:t>
            </a:r>
            <a:r>
              <a:rPr lang="en-US" sz="1200" dirty="0" err="1" smtClean="0"/>
              <a:t>basenames</a:t>
            </a:r>
            <a:r>
              <a:rPr lang="en-US" sz="1200" dirty="0" smtClean="0"/>
              <a:t> (without directories or extensions)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7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cmpd="thickThin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117</Words>
  <Application>Microsoft Macintosh PowerPoint</Application>
  <PresentationFormat>Widescreen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Ondov, Brian (NIH/NHGRI) [C]</dc:creator>
  <cp:lastModifiedBy>Ondov, Brian (NIH/NHGRI) [C]</cp:lastModifiedBy>
  <cp:revision>13</cp:revision>
  <cp:lastPrinted>2016-12-14T18:52:57Z</cp:lastPrinted>
  <dcterms:created xsi:type="dcterms:W3CDTF">2016-12-14T18:01:11Z</dcterms:created>
  <dcterms:modified xsi:type="dcterms:W3CDTF">2016-12-22T19:01:06Z</dcterms:modified>
</cp:coreProperties>
</file>