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708"/>
    <p:restoredTop sz="94647"/>
  </p:normalViewPr>
  <p:slideViewPr>
    <p:cSldViewPr snapToGrid="0" snapToObjects="1">
      <p:cViewPr varScale="1">
        <p:scale>
          <a:sx n="134" d="100"/>
          <a:sy n="134" d="100"/>
        </p:scale>
        <p:origin x="19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7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9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7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1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8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0975-CC1D-824B-AC4B-C7BA94ECA13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8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12172"/>
              </p:ext>
            </p:extLst>
          </p:nvPr>
        </p:nvGraphicFramePr>
        <p:xfrm>
          <a:off x="5035023" y="3690137"/>
          <a:ext cx="287545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29"/>
                <a:gridCol w="143772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_people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role*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portrait*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image path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phd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boolean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institutes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array(_institutes)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91918"/>
              </p:ext>
            </p:extLst>
          </p:nvPr>
        </p:nvGraphicFramePr>
        <p:xfrm>
          <a:off x="1023327" y="652870"/>
          <a:ext cx="267492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497"/>
                <a:gridCol w="1769423"/>
              </a:tblGrid>
              <a:tr h="2056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_projects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056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2056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dirty="0" smtClean="0"/>
                        <a:t>array(_data/publications)</a:t>
                      </a:r>
                      <a:endParaRPr lang="en-US" sz="1200" i="0" dirty="0"/>
                    </a:p>
                  </a:txBody>
                  <a:tcPr/>
                </a:tc>
              </a:tr>
              <a:tr h="205638">
                <a:tc>
                  <a:txBody>
                    <a:bodyPr/>
                    <a:lstStyle/>
                    <a:p>
                      <a:r>
                        <a:rPr lang="en-US" sz="1200" i="0" dirty="0" smtClean="0"/>
                        <a:t>people</a:t>
                      </a:r>
                      <a:endParaRPr 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dirty="0" smtClean="0"/>
                        <a:t>array(_people)</a:t>
                      </a:r>
                      <a:endParaRPr lang="en-US" sz="1200" i="0" dirty="0"/>
                    </a:p>
                  </a:txBody>
                  <a:tcPr/>
                </a:tc>
              </a:tr>
              <a:tr h="20563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desc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2056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url</a:t>
                      </a:r>
                      <a:endParaRPr lang="en-US" sz="1200" dirty="0"/>
                    </a:p>
                  </a:txBody>
                  <a:tcPr/>
                </a:tc>
              </a:tr>
              <a:tr h="2056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source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url</a:t>
                      </a:r>
                      <a:endParaRPr lang="en-US" sz="1200" dirty="0"/>
                    </a:p>
                  </a:txBody>
                  <a:tcPr/>
                </a:tc>
              </a:tr>
              <a:tr h="2056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url</a:t>
                      </a:r>
                      <a:endParaRPr lang="en-US" sz="1200" dirty="0"/>
                    </a:p>
                  </a:txBody>
                  <a:tcPr/>
                </a:tc>
              </a:tr>
              <a:tr h="2056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download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url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442050"/>
              </p:ext>
            </p:extLst>
          </p:nvPr>
        </p:nvGraphicFramePr>
        <p:xfrm>
          <a:off x="5035023" y="652870"/>
          <a:ext cx="287545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29"/>
                <a:gridCol w="1437729"/>
              </a:tblGrid>
              <a:tr h="14787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_data/publications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478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1478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authors*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1478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text*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url</a:t>
                      </a:r>
                      <a:endParaRPr lang="en-US" sz="1200" dirty="0"/>
                    </a:p>
                  </a:txBody>
                  <a:tcPr/>
                </a:tc>
              </a:tr>
              <a:tr h="1478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journal*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14787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pubmed</a:t>
                      </a:r>
                      <a:r>
                        <a:rPr lang="en-US" sz="1200" dirty="0" smtClean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594777"/>
              </p:ext>
            </p:extLst>
          </p:nvPr>
        </p:nvGraphicFramePr>
        <p:xfrm>
          <a:off x="9045408" y="4234709"/>
          <a:ext cx="214217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088"/>
                <a:gridCol w="1071088"/>
              </a:tblGrid>
              <a:tr h="1577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_institutes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1577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15770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inits</a:t>
                      </a:r>
                      <a:r>
                        <a:rPr lang="en-US" sz="1200" dirty="0" smtClean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1577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logo*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image file</a:t>
                      </a:r>
                      <a:endParaRPr lang="en-US" sz="1200" dirty="0"/>
                    </a:p>
                  </a:txBody>
                  <a:tcPr/>
                </a:tc>
              </a:tr>
              <a:tr h="1577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link*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url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9311"/>
              </p:ext>
            </p:extLst>
          </p:nvPr>
        </p:nvGraphicFramePr>
        <p:xfrm>
          <a:off x="1023327" y="4234709"/>
          <a:ext cx="26749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273"/>
                <a:gridCol w="156464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_posts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authors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array(_people)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boolean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smtClean="0"/>
                        <a:t>default=true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excerpt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891267" y="6210559"/>
            <a:ext cx="96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*required</a:t>
            </a:r>
            <a:endParaRPr lang="en-US" sz="1200" dirty="0"/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3698247" y="828483"/>
            <a:ext cx="1336776" cy="548640"/>
          </a:xfrm>
          <a:prstGeom prst="curvedConnector3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3698247" y="1645920"/>
            <a:ext cx="1280160" cy="219456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6" idx="3"/>
          </p:cNvCxnSpPr>
          <p:nvPr/>
        </p:nvCxnSpPr>
        <p:spPr>
          <a:xfrm flipV="1">
            <a:off x="3698247" y="3878531"/>
            <a:ext cx="1336776" cy="1041978"/>
          </a:xfrm>
          <a:prstGeom prst="curvedConnector3">
            <a:avLst/>
          </a:prstGeom>
          <a:ln w="25400" cmpd="sng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flipV="1">
            <a:off x="7910481" y="4399519"/>
            <a:ext cx="1123054" cy="798446"/>
          </a:xfrm>
          <a:prstGeom prst="curvedConnector3">
            <a:avLst/>
          </a:prstGeom>
          <a:ln w="25400" cmpd="sng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610144" y="652870"/>
            <a:ext cx="257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NOTE: Keys to other data files are the file </a:t>
            </a:r>
            <a:r>
              <a:rPr lang="en-US" sz="1200" dirty="0" err="1" smtClean="0"/>
              <a:t>basenames</a:t>
            </a:r>
            <a:r>
              <a:rPr lang="en-US" sz="1200" dirty="0" smtClean="0"/>
              <a:t> (without directories or extensions)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1473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cmpd="thickThin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112</Words>
  <Application>Microsoft Macintosh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Ondov, Brian (NIH/NHGRI) [C]</dc:creator>
  <cp:lastModifiedBy>Ondov, Brian (NIH/NHGRI) [C]</cp:lastModifiedBy>
  <cp:revision>11</cp:revision>
  <cp:lastPrinted>2016-12-14T18:52:57Z</cp:lastPrinted>
  <dcterms:created xsi:type="dcterms:W3CDTF">2016-12-14T18:01:11Z</dcterms:created>
  <dcterms:modified xsi:type="dcterms:W3CDTF">2016-12-15T20:50:22Z</dcterms:modified>
</cp:coreProperties>
</file>